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52" r:id="rId3"/>
    <p:sldId id="423" r:id="rId4"/>
    <p:sldId id="422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424" r:id="rId14"/>
    <p:sldId id="384" r:id="rId15"/>
    <p:sldId id="385" r:id="rId16"/>
    <p:sldId id="386" r:id="rId17"/>
    <p:sldId id="387" r:id="rId18"/>
    <p:sldId id="388" r:id="rId19"/>
    <p:sldId id="389" r:id="rId20"/>
    <p:sldId id="391" r:id="rId21"/>
    <p:sldId id="392" r:id="rId22"/>
    <p:sldId id="399" r:id="rId23"/>
    <p:sldId id="400" r:id="rId24"/>
    <p:sldId id="393" r:id="rId25"/>
    <p:sldId id="394" r:id="rId26"/>
    <p:sldId id="395" r:id="rId27"/>
    <p:sldId id="401" r:id="rId28"/>
    <p:sldId id="402" r:id="rId29"/>
    <p:sldId id="404" r:id="rId30"/>
    <p:sldId id="396" r:id="rId31"/>
    <p:sldId id="397" r:id="rId32"/>
    <p:sldId id="405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50" r:id="rId57"/>
    <p:sldId id="448" r:id="rId58"/>
    <p:sldId id="449" r:id="rId59"/>
    <p:sldId id="418" r:id="rId60"/>
    <p:sldId id="4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</p:spTree>
    <p:extLst>
      <p:ext uri="{BB962C8B-B14F-4D97-AF65-F5344CB8AC3E}">
        <p14:creationId xmlns:p14="http://schemas.microsoft.com/office/powerpoint/2010/main" val="285429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71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64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Virtualization software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Virtual Box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Virtual Machine  </a:t>
            </a:r>
            <a:r>
              <a:rPr lang="en-US" sz="2400" dirty="0">
                <a:sym typeface="Wingdings" panose="05000000000000000000" pitchFamily="2" charset="2"/>
              </a:rPr>
              <a:t> Cloudera Quick start VM 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NEXT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Linux Emulator  MTpuTTY</a:t>
            </a:r>
          </a:p>
          <a:p>
            <a:r>
              <a:rPr lang="en-US" sz="2400" dirty="0">
                <a:sym typeface="Wingdings" panose="05000000000000000000" pitchFamily="2" charset="2"/>
              </a:rPr>
              <a:t>File Editor  Notepad++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Secure File Transfer Tool  WinSCP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469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cloud era quick start VM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39144"/>
            <a:ext cx="74104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99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Registering with Cloudera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1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48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Registering with Cloudera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61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 to Cloud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1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08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 to Cloud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100"/>
            <a:ext cx="8305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7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3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Virtualization software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Virtual Box</a:t>
            </a:r>
          </a:p>
          <a:p>
            <a:r>
              <a:rPr lang="en-US" sz="2400" dirty="0"/>
              <a:t>Virtual Machine  </a:t>
            </a:r>
            <a:r>
              <a:rPr lang="en-US" sz="2400" dirty="0">
                <a:sym typeface="Wingdings" panose="05000000000000000000" pitchFamily="2" charset="2"/>
              </a:rPr>
              <a:t> Cloudera Quick start VM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Linux Emulator  MTpuTTY</a:t>
            </a:r>
          </a:p>
          <a:p>
            <a:r>
              <a:rPr lang="en-US" sz="2400" dirty="0">
                <a:sym typeface="Wingdings" panose="05000000000000000000" pitchFamily="2" charset="2"/>
              </a:rPr>
              <a:t>File Editor  Notepad++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Secure File Transfer Tool  WinSCP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805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09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426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Extracting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2588"/>
            <a:ext cx="8153399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82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Extracting Cloudera Quick start VM 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2810669"/>
            <a:ext cx="6924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91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95424"/>
            <a:ext cx="8153399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82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7300"/>
            <a:ext cx="61626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8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8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381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Starting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38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Popular Hadoop Flavors/Distributions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9"/>
            <a:ext cx="7467600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Welcome Screen of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15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82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Power Off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1624"/>
            <a:ext cx="822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82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Power Off Cloudera Quick start VM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562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062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Virtualization software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Virtual Box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Virtual Machine  </a:t>
            </a:r>
            <a:r>
              <a:rPr lang="en-US" sz="2400" dirty="0">
                <a:sym typeface="Wingdings" panose="05000000000000000000" pitchFamily="2" charset="2"/>
              </a:rPr>
              <a:t> Cloudera Quick start VM 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Linux Emulator  MTpuTTY 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NEXT</a:t>
            </a:r>
          </a:p>
          <a:p>
            <a:r>
              <a:rPr lang="en-US" sz="2400" dirty="0">
                <a:sym typeface="Wingdings" panose="05000000000000000000" pitchFamily="2" charset="2"/>
              </a:rPr>
              <a:t>File Editor  Notepad++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Secure File Transfer Tool  WinSCP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01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MTpuTTY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95438"/>
            <a:ext cx="83534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718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MTpuTTY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2458244"/>
            <a:ext cx="79152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483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MTpuTTY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815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MTpuTTY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757" y="1600200"/>
            <a:ext cx="47284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61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MTpuTTY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0293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3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Initial screen of MTpuTTY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305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5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Cloudera Quick start VM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make Hadoop setup we need below two software :</a:t>
            </a:r>
          </a:p>
          <a:p>
            <a:pPr lvl="1"/>
            <a:r>
              <a:rPr lang="en-US" sz="2400" dirty="0"/>
              <a:t>1.Virtual Box</a:t>
            </a:r>
          </a:p>
          <a:p>
            <a:pPr lvl="1"/>
            <a:r>
              <a:rPr lang="en-US" sz="2400" dirty="0"/>
              <a:t>2.Cloudera Quick start VM</a:t>
            </a:r>
          </a:p>
        </p:txBody>
      </p:sp>
    </p:spTree>
    <p:extLst>
      <p:ext uri="{BB962C8B-B14F-4D97-AF65-F5344CB8AC3E}">
        <p14:creationId xmlns:p14="http://schemas.microsoft.com/office/powerpoint/2010/main" val="2996586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Virtualization software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Virtual Box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Virtual Machine  </a:t>
            </a:r>
            <a:r>
              <a:rPr lang="en-US" sz="2400" dirty="0">
                <a:sym typeface="Wingdings" panose="05000000000000000000" pitchFamily="2" charset="2"/>
              </a:rPr>
              <a:t> Cloudera Quick start VM 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Linux Emulator  MTpuTTY 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File Editor  Notepad++ 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NEXT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Secure File Transfer Tool  WinSCP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908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Notepad++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182019"/>
            <a:ext cx="66198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238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notepad++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56" y="1600200"/>
            <a:ext cx="61700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4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Notepad++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39144"/>
            <a:ext cx="47053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140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notepad++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039144"/>
            <a:ext cx="46672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431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Notepad++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05806"/>
            <a:ext cx="4743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912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Notepad++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0674"/>
            <a:ext cx="8153400" cy="450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000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Notepad++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5913"/>
            <a:ext cx="82296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171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Notepad++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005806"/>
            <a:ext cx="4667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341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Virtualization software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Virtual Box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Virtual Machine  </a:t>
            </a:r>
            <a:r>
              <a:rPr lang="en-US" sz="2400" dirty="0">
                <a:sym typeface="Wingdings" panose="05000000000000000000" pitchFamily="2" charset="2"/>
              </a:rPr>
              <a:t> Cloudera Quick start VM 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Linux Emulator  MTpuTTY 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File Editor  Notepad++ 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Secure File Transfer Tool  WinSCP 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NEXT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7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Oracle VM Virtual Box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153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663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WinSCP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27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WinSCP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271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WinSCP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034381"/>
            <a:ext cx="4667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27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WinSCP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10569"/>
            <a:ext cx="46863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510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WinSCP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20094"/>
            <a:ext cx="47625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312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WinSCP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005806"/>
            <a:ext cx="46767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1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WinSCP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2024856"/>
            <a:ext cx="46196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442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Setting Up Hadoop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Virtualization software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Virtual Box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Virtual Machine  </a:t>
            </a:r>
            <a:r>
              <a:rPr lang="en-US" sz="2400" dirty="0">
                <a:sym typeface="Wingdings" panose="05000000000000000000" pitchFamily="2" charset="2"/>
              </a:rPr>
              <a:t> Cloudera Quick start VM  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Linux Emulator  MTpuTTY 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File Editor  Notepad++ 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Secure File Transfer Tool  WinSCP 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68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Assignment for day-1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Download and install all the software that are needed for Hadoop environment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Hint: Refer this PPT ;-)</a:t>
            </a:r>
          </a:p>
        </p:txBody>
      </p:sp>
    </p:spTree>
    <p:extLst>
      <p:ext uri="{BB962C8B-B14F-4D97-AF65-F5344CB8AC3E}">
        <p14:creationId xmlns:p14="http://schemas.microsoft.com/office/powerpoint/2010/main" val="788950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560" y="2488581"/>
            <a:ext cx="2639291" cy="121183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lang="en-US" sz="3900" spc="-67" dirty="0">
                <a:solidFill>
                  <a:srgbClr val="00B0F0"/>
                </a:solidFill>
              </a:rPr>
              <a:t>Any questions ?</a:t>
            </a:r>
            <a:endParaRPr sz="3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Downloading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9" y="1600200"/>
            <a:ext cx="8286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924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560" y="2787178"/>
            <a:ext cx="2639291" cy="61464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900" spc="-67" dirty="0">
                <a:solidFill>
                  <a:srgbClr val="00B0F0"/>
                </a:solidFill>
              </a:rPr>
              <a:t>Thank</a:t>
            </a:r>
            <a:r>
              <a:rPr sz="3900" spc="-153" dirty="0">
                <a:solidFill>
                  <a:srgbClr val="00B0F0"/>
                </a:solidFill>
              </a:rPr>
              <a:t> </a:t>
            </a:r>
            <a:r>
              <a:rPr sz="3900" spc="-183" dirty="0">
                <a:solidFill>
                  <a:srgbClr val="00B0F0"/>
                </a:solidFill>
              </a:rPr>
              <a:t>You!!!</a:t>
            </a:r>
            <a:endParaRPr sz="3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7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62100"/>
            <a:ext cx="81534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2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100"/>
            <a:ext cx="82296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6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Installing Virtual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7813"/>
            <a:ext cx="8229600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457</Words>
  <Application>Microsoft Office PowerPoint</Application>
  <PresentationFormat>On-screen Show (4:3)</PresentationFormat>
  <Paragraphs>95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Setting up Hadoop Environment</vt:lpstr>
      <vt:lpstr>Setting Up Hadoop Environment</vt:lpstr>
      <vt:lpstr>Popular Hadoop Flavors/Distributions</vt:lpstr>
      <vt:lpstr>Cloudera Quick start VM Setup</vt:lpstr>
      <vt:lpstr>Downloading Oracle VM Virtual Box</vt:lpstr>
      <vt:lpstr>Downloading Virtual Box</vt:lpstr>
      <vt:lpstr>Installing Virtual Box</vt:lpstr>
      <vt:lpstr>Installing Virtual Box</vt:lpstr>
      <vt:lpstr>Installing Virtual Box</vt:lpstr>
      <vt:lpstr>Installing Virtual Box</vt:lpstr>
      <vt:lpstr>Installing Virtual Box</vt:lpstr>
      <vt:lpstr>Installing Virtual Box</vt:lpstr>
      <vt:lpstr>Setting Up Hadoop Environment</vt:lpstr>
      <vt:lpstr>Downloading cloud era quick start VM</vt:lpstr>
      <vt:lpstr>Registering with Cloudera</vt:lpstr>
      <vt:lpstr>Registering with Cloudera</vt:lpstr>
      <vt:lpstr>Sign to Cloud era</vt:lpstr>
      <vt:lpstr>Sign to Cloud era</vt:lpstr>
      <vt:lpstr>Downloading Cloudera Quick start VM </vt:lpstr>
      <vt:lpstr>Downloading Cloudera Quick start VM </vt:lpstr>
      <vt:lpstr>Downloading Cloudera Quick start VM </vt:lpstr>
      <vt:lpstr>Extracting Cloudera Quick start VM </vt:lpstr>
      <vt:lpstr>Extracting Cloudera Quick start VM </vt:lpstr>
      <vt:lpstr>Importing Cloudera Quick start VM </vt:lpstr>
      <vt:lpstr>Importing Cloudera Quick start VM </vt:lpstr>
      <vt:lpstr>Importing Cloudera Quick start VM </vt:lpstr>
      <vt:lpstr>Importing Cloudera Quick start VM </vt:lpstr>
      <vt:lpstr>Importing Cloudera Quick start VM </vt:lpstr>
      <vt:lpstr>Starting Cloudera Quick start VM </vt:lpstr>
      <vt:lpstr>Welcome Screen of Cloudera Quick start VM </vt:lpstr>
      <vt:lpstr>Power Off Cloudera Quick start VM </vt:lpstr>
      <vt:lpstr>Power Off Cloudera Quick start VM </vt:lpstr>
      <vt:lpstr>Setting Up Hadoop Environment</vt:lpstr>
      <vt:lpstr>Downloading MTpuTTY</vt:lpstr>
      <vt:lpstr>Downloading MTpuTTY</vt:lpstr>
      <vt:lpstr>Downloading MTpuTTY</vt:lpstr>
      <vt:lpstr>Downloading MTpuTTY</vt:lpstr>
      <vt:lpstr>Downloading MTpuTTY</vt:lpstr>
      <vt:lpstr>Initial screen of MTpuTTY</vt:lpstr>
      <vt:lpstr>Setting Up Hadoop Environment</vt:lpstr>
      <vt:lpstr>Downloading Notepad++</vt:lpstr>
      <vt:lpstr>Downloading notepad++</vt:lpstr>
      <vt:lpstr>Installing Notepad++</vt:lpstr>
      <vt:lpstr>Installing notepad++</vt:lpstr>
      <vt:lpstr>Installing Notepad++</vt:lpstr>
      <vt:lpstr>Installing Notepad++</vt:lpstr>
      <vt:lpstr>Installing Notepad++</vt:lpstr>
      <vt:lpstr>Installing Notepad++</vt:lpstr>
      <vt:lpstr>Setting Up Hadoop Environment</vt:lpstr>
      <vt:lpstr>Downloading WinSCP</vt:lpstr>
      <vt:lpstr>Downloading WinSCP</vt:lpstr>
      <vt:lpstr>Installing WinSCP</vt:lpstr>
      <vt:lpstr>Installing WinSCP</vt:lpstr>
      <vt:lpstr>Installing WinSCP</vt:lpstr>
      <vt:lpstr>Installing WinSCP</vt:lpstr>
      <vt:lpstr>Installing WinSCP</vt:lpstr>
      <vt:lpstr>Setting Up Hadoop Environment</vt:lpstr>
      <vt:lpstr>Assignment for day-1</vt:lpstr>
      <vt:lpstr>Any questions ?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Module.2-Linux Directories</dc:title>
  <dc:creator>Admin</dc:creator>
  <cp:lastModifiedBy>A Vamsikrishna</cp:lastModifiedBy>
  <cp:revision>183</cp:revision>
  <dcterms:created xsi:type="dcterms:W3CDTF">2006-08-16T00:00:00Z</dcterms:created>
  <dcterms:modified xsi:type="dcterms:W3CDTF">2021-02-04T02:28:34Z</dcterms:modified>
</cp:coreProperties>
</file>