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5.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9" r:id="rId1"/>
  </p:sldMasterIdLst>
  <p:notesMasterIdLst>
    <p:notesMasterId r:id="rId23"/>
  </p:notesMasterIdLst>
  <p:sldIdLst>
    <p:sldId id="296" r:id="rId2"/>
    <p:sldId id="297" r:id="rId3"/>
    <p:sldId id="272" r:id="rId4"/>
    <p:sldId id="263" r:id="rId5"/>
    <p:sldId id="270" r:id="rId6"/>
    <p:sldId id="287" r:id="rId7"/>
    <p:sldId id="291" r:id="rId8"/>
    <p:sldId id="292" r:id="rId9"/>
    <p:sldId id="274" r:id="rId10"/>
    <p:sldId id="277" r:id="rId11"/>
    <p:sldId id="298" r:id="rId12"/>
    <p:sldId id="273" r:id="rId13"/>
    <p:sldId id="285" r:id="rId14"/>
    <p:sldId id="284" r:id="rId15"/>
    <p:sldId id="261" r:id="rId16"/>
    <p:sldId id="294" r:id="rId17"/>
    <p:sldId id="271" r:id="rId18"/>
    <p:sldId id="275" r:id="rId19"/>
    <p:sldId id="295" r:id="rId20"/>
    <p:sldId id="288"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143"/>
    <a:srgbClr val="D7DF27"/>
    <a:srgbClr val="99CCFF"/>
    <a:srgbClr val="00A997"/>
    <a:srgbClr val="84AF9B"/>
    <a:srgbClr val="026838"/>
    <a:srgbClr val="C8C7A8"/>
    <a:srgbClr val="FACDAE"/>
    <a:srgbClr val="FC9D99"/>
    <a:srgbClr val="FF42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88" autoAdjust="0"/>
    <p:restoredTop sz="94660"/>
  </p:normalViewPr>
  <p:slideViewPr>
    <p:cSldViewPr snapToGrid="0">
      <p:cViewPr varScale="1">
        <p:scale>
          <a:sx n="68" d="100"/>
          <a:sy n="68" d="100"/>
        </p:scale>
        <p:origin x="5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embeddings/oleObject9.bin"/></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embeddings/oleObject4.bin"/><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embeddings/oleObject5.bin"/><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embeddings/oleObject6.bin"/><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embeddings/oleObject7.bin"/><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embeddings/oleObject8.bin"/><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[Ranking.csv]Ranking!PivotTable2</c:name>
    <c:fmtId val="3"/>
  </c:pivotSource>
  <c:chart>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pivotFmt>
      <c:pivotFmt>
        <c:idx val="3"/>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pivotFmt>
      <c:pivotFmt>
        <c:idx val="4"/>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pivotFmt>
      <c:pivotFmt>
        <c:idx val="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6"/>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7"/>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pivotFmt>
      <c:pivotFmt>
        <c:idx val="8"/>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pivotFmt>
      <c:pivotFmt>
        <c:idx val="9"/>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pivotFmt>
      <c:pivotFmt>
        <c:idx val="1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1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pivotFmt>
      <c:pivotFmt>
        <c:idx val="13"/>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pivotFmt>
      <c:pivotFmt>
        <c:idx val="14"/>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pivotFmt>
    </c:pivotFmts>
    <c:plotArea>
      <c:layout/>
      <c:lineChart>
        <c:grouping val="standard"/>
        <c:varyColors val="0"/>
        <c:ser>
          <c:idx val="0"/>
          <c:order val="0"/>
          <c:tx>
            <c:strRef>
              <c:f>Ranking!$K$1:$K$2</c:f>
              <c:strCache>
                <c:ptCount val="1"/>
                <c:pt idx="0">
                  <c:v>Islamabad United</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Ranking!$J$3:$J$10</c:f>
              <c:strCache>
                <c:ptCount val="7"/>
                <c:pt idx="0">
                  <c:v>2015/2016</c:v>
                </c:pt>
                <c:pt idx="1">
                  <c:v>2016/2017</c:v>
                </c:pt>
                <c:pt idx="2">
                  <c:v>2017/2018</c:v>
                </c:pt>
                <c:pt idx="3">
                  <c:v>2018/2019</c:v>
                </c:pt>
                <c:pt idx="4">
                  <c:v>2019/2020</c:v>
                </c:pt>
                <c:pt idx="5">
                  <c:v>2020/2021</c:v>
                </c:pt>
                <c:pt idx="6">
                  <c:v>2021/2022</c:v>
                </c:pt>
              </c:strCache>
            </c:strRef>
          </c:cat>
          <c:val>
            <c:numRef>
              <c:f>Ranking!$K$3:$K$10</c:f>
              <c:numCache>
                <c:formatCode>General</c:formatCode>
                <c:ptCount val="7"/>
                <c:pt idx="0">
                  <c:v>3</c:v>
                </c:pt>
                <c:pt idx="1">
                  <c:v>3</c:v>
                </c:pt>
                <c:pt idx="2">
                  <c:v>3</c:v>
                </c:pt>
                <c:pt idx="3">
                  <c:v>4</c:v>
                </c:pt>
                <c:pt idx="4">
                  <c:v>2</c:v>
                </c:pt>
                <c:pt idx="5">
                  <c:v>2</c:v>
                </c:pt>
                <c:pt idx="6">
                  <c:v>3</c:v>
                </c:pt>
              </c:numCache>
            </c:numRef>
          </c:val>
          <c:smooth val="0"/>
          <c:extLst>
            <c:ext xmlns:c16="http://schemas.microsoft.com/office/drawing/2014/chart" uri="{C3380CC4-5D6E-409C-BE32-E72D297353CC}">
              <c16:uniqueId val="{00000000-7FD0-4E9B-88A0-1CC51D82493D}"/>
            </c:ext>
          </c:extLst>
        </c:ser>
        <c:ser>
          <c:idx val="1"/>
          <c:order val="1"/>
          <c:tx>
            <c:strRef>
              <c:f>Ranking!$L$1:$L$2</c:f>
              <c:strCache>
                <c:ptCount val="1"/>
                <c:pt idx="0">
                  <c:v>Karachi Kings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Ranking!$J$3:$J$10</c:f>
              <c:strCache>
                <c:ptCount val="7"/>
                <c:pt idx="0">
                  <c:v>2015/2016</c:v>
                </c:pt>
                <c:pt idx="1">
                  <c:v>2016/2017</c:v>
                </c:pt>
                <c:pt idx="2">
                  <c:v>2017/2018</c:v>
                </c:pt>
                <c:pt idx="3">
                  <c:v>2018/2019</c:v>
                </c:pt>
                <c:pt idx="4">
                  <c:v>2019/2020</c:v>
                </c:pt>
                <c:pt idx="5">
                  <c:v>2020/2021</c:v>
                </c:pt>
                <c:pt idx="6">
                  <c:v>2021/2022</c:v>
                </c:pt>
              </c:strCache>
            </c:strRef>
          </c:cat>
          <c:val>
            <c:numRef>
              <c:f>Ranking!$L$3:$L$10</c:f>
              <c:numCache>
                <c:formatCode>General</c:formatCode>
                <c:ptCount val="7"/>
                <c:pt idx="0">
                  <c:v>2</c:v>
                </c:pt>
                <c:pt idx="1">
                  <c:v>2</c:v>
                </c:pt>
                <c:pt idx="2">
                  <c:v>2</c:v>
                </c:pt>
                <c:pt idx="3">
                  <c:v>2</c:v>
                </c:pt>
                <c:pt idx="4">
                  <c:v>5</c:v>
                </c:pt>
                <c:pt idx="5">
                  <c:v>5</c:v>
                </c:pt>
                <c:pt idx="6">
                  <c:v>5</c:v>
                </c:pt>
              </c:numCache>
            </c:numRef>
          </c:val>
          <c:smooth val="0"/>
          <c:extLst>
            <c:ext xmlns:c16="http://schemas.microsoft.com/office/drawing/2014/chart" uri="{C3380CC4-5D6E-409C-BE32-E72D297353CC}">
              <c16:uniqueId val="{00000001-7FD0-4E9B-88A0-1CC51D82493D}"/>
            </c:ext>
          </c:extLst>
        </c:ser>
        <c:ser>
          <c:idx val="2"/>
          <c:order val="2"/>
          <c:tx>
            <c:strRef>
              <c:f>Ranking!$M$1:$M$2</c:f>
              <c:strCache>
                <c:ptCount val="1"/>
                <c:pt idx="0">
                  <c:v>Lahore Qalandars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Ranking!$J$3:$J$10</c:f>
              <c:strCache>
                <c:ptCount val="7"/>
                <c:pt idx="0">
                  <c:v>2015/2016</c:v>
                </c:pt>
                <c:pt idx="1">
                  <c:v>2016/2017</c:v>
                </c:pt>
                <c:pt idx="2">
                  <c:v>2017/2018</c:v>
                </c:pt>
                <c:pt idx="3">
                  <c:v>2018/2019</c:v>
                </c:pt>
                <c:pt idx="4">
                  <c:v>2019/2020</c:v>
                </c:pt>
                <c:pt idx="5">
                  <c:v>2020/2021</c:v>
                </c:pt>
                <c:pt idx="6">
                  <c:v>2021/2022</c:v>
                </c:pt>
              </c:strCache>
            </c:strRef>
          </c:cat>
          <c:val>
            <c:numRef>
              <c:f>Ranking!$M$3:$M$10</c:f>
              <c:numCache>
                <c:formatCode>General</c:formatCode>
                <c:ptCount val="7"/>
                <c:pt idx="0">
                  <c:v>4</c:v>
                </c:pt>
                <c:pt idx="1">
                  <c:v>4</c:v>
                </c:pt>
                <c:pt idx="2">
                  <c:v>5</c:v>
                </c:pt>
                <c:pt idx="3">
                  <c:v>5</c:v>
                </c:pt>
                <c:pt idx="4">
                  <c:v>4</c:v>
                </c:pt>
                <c:pt idx="5">
                  <c:v>4</c:v>
                </c:pt>
                <c:pt idx="6">
                  <c:v>2</c:v>
                </c:pt>
              </c:numCache>
            </c:numRef>
          </c:val>
          <c:smooth val="0"/>
          <c:extLst>
            <c:ext xmlns:c16="http://schemas.microsoft.com/office/drawing/2014/chart" uri="{C3380CC4-5D6E-409C-BE32-E72D297353CC}">
              <c16:uniqueId val="{00000002-7FD0-4E9B-88A0-1CC51D82493D}"/>
            </c:ext>
          </c:extLst>
        </c:ser>
        <c:ser>
          <c:idx val="3"/>
          <c:order val="3"/>
          <c:tx>
            <c:strRef>
              <c:f>Ranking!$N$1:$N$2</c:f>
              <c:strCache>
                <c:ptCount val="1"/>
                <c:pt idx="0">
                  <c:v>Multan Sultans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Ranking!$J$3:$J$10</c:f>
              <c:strCache>
                <c:ptCount val="7"/>
                <c:pt idx="0">
                  <c:v>2015/2016</c:v>
                </c:pt>
                <c:pt idx="1">
                  <c:v>2016/2017</c:v>
                </c:pt>
                <c:pt idx="2">
                  <c:v>2017/2018</c:v>
                </c:pt>
                <c:pt idx="3">
                  <c:v>2018/2019</c:v>
                </c:pt>
                <c:pt idx="4">
                  <c:v>2019/2020</c:v>
                </c:pt>
                <c:pt idx="5">
                  <c:v>2020/2021</c:v>
                </c:pt>
                <c:pt idx="6">
                  <c:v>2021/2022</c:v>
                </c:pt>
              </c:strCache>
            </c:strRef>
          </c:cat>
          <c:val>
            <c:numRef>
              <c:f>Ranking!$N$3:$N$10</c:f>
              <c:numCache>
                <c:formatCode>General</c:formatCode>
                <c:ptCount val="7"/>
                <c:pt idx="2">
                  <c:v>4</c:v>
                </c:pt>
                <c:pt idx="3">
                  <c:v>3</c:v>
                </c:pt>
                <c:pt idx="4">
                  <c:v>1</c:v>
                </c:pt>
                <c:pt idx="5">
                  <c:v>1</c:v>
                </c:pt>
                <c:pt idx="6">
                  <c:v>1</c:v>
                </c:pt>
              </c:numCache>
            </c:numRef>
          </c:val>
          <c:smooth val="0"/>
          <c:extLst>
            <c:ext xmlns:c16="http://schemas.microsoft.com/office/drawing/2014/chart" uri="{C3380CC4-5D6E-409C-BE32-E72D297353CC}">
              <c16:uniqueId val="{00000003-7FD0-4E9B-88A0-1CC51D82493D}"/>
            </c:ext>
          </c:extLst>
        </c:ser>
        <c:ser>
          <c:idx val="4"/>
          <c:order val="4"/>
          <c:tx>
            <c:strRef>
              <c:f>Ranking!$O$1:$O$2</c:f>
              <c:strCache>
                <c:ptCount val="1"/>
                <c:pt idx="0">
                  <c:v>Peshawar Zalmi</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Ranking!$J$3:$J$10</c:f>
              <c:strCache>
                <c:ptCount val="7"/>
                <c:pt idx="0">
                  <c:v>2015/2016</c:v>
                </c:pt>
                <c:pt idx="1">
                  <c:v>2016/2017</c:v>
                </c:pt>
                <c:pt idx="2">
                  <c:v>2017/2018</c:v>
                </c:pt>
                <c:pt idx="3">
                  <c:v>2018/2019</c:v>
                </c:pt>
                <c:pt idx="4">
                  <c:v>2019/2020</c:v>
                </c:pt>
                <c:pt idx="5">
                  <c:v>2020/2021</c:v>
                </c:pt>
                <c:pt idx="6">
                  <c:v>2021/2022</c:v>
                </c:pt>
              </c:strCache>
            </c:strRef>
          </c:cat>
          <c:val>
            <c:numRef>
              <c:f>Ranking!$O$3:$O$10</c:f>
              <c:numCache>
                <c:formatCode>General</c:formatCode>
                <c:ptCount val="7"/>
                <c:pt idx="0">
                  <c:v>1</c:v>
                </c:pt>
                <c:pt idx="1">
                  <c:v>1</c:v>
                </c:pt>
                <c:pt idx="2">
                  <c:v>1</c:v>
                </c:pt>
                <c:pt idx="3">
                  <c:v>1</c:v>
                </c:pt>
                <c:pt idx="4">
                  <c:v>3</c:v>
                </c:pt>
                <c:pt idx="5">
                  <c:v>3</c:v>
                </c:pt>
                <c:pt idx="6">
                  <c:v>4</c:v>
                </c:pt>
              </c:numCache>
            </c:numRef>
          </c:val>
          <c:smooth val="0"/>
          <c:extLst>
            <c:ext xmlns:c16="http://schemas.microsoft.com/office/drawing/2014/chart" uri="{C3380CC4-5D6E-409C-BE32-E72D297353CC}">
              <c16:uniqueId val="{00000004-7FD0-4E9B-88A0-1CC51D82493D}"/>
            </c:ext>
          </c:extLst>
        </c:ser>
        <c:dLbls>
          <c:showLegendKey val="0"/>
          <c:showVal val="0"/>
          <c:showCatName val="0"/>
          <c:showSerName val="0"/>
          <c:showPercent val="0"/>
          <c:showBubbleSize val="0"/>
        </c:dLbls>
        <c:marker val="1"/>
        <c:smooth val="0"/>
        <c:axId val="797548024"/>
        <c:axId val="797550376"/>
      </c:lineChart>
      <c:catAx>
        <c:axId val="7975480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Season</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550376"/>
        <c:crosses val="autoZero"/>
        <c:auto val="1"/>
        <c:lblAlgn val="ctr"/>
        <c:lblOffset val="100"/>
        <c:noMultiLvlLbl val="0"/>
      </c:catAx>
      <c:valAx>
        <c:axId val="7975503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Ranking</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5480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dk1" tx1="lt1" bg2="dk2" tx2="lt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smtClean="0"/>
              <a:t>Players </a:t>
            </a:r>
            <a:r>
              <a:rPr lang="en-US" dirty="0"/>
              <a:t>Age</a:t>
            </a:r>
            <a:r>
              <a:rPr lang="en-US" baseline="0" dirty="0"/>
              <a:t> </a:t>
            </a:r>
            <a:r>
              <a:rPr lang="en-US" baseline="0" dirty="0" smtClean="0"/>
              <a:t>distribution</a:t>
            </a:r>
            <a:endParaRPr lang="en-US" baseline="0" dirty="0"/>
          </a:p>
        </c:rich>
      </c:tx>
      <c:layout>
        <c:manualLayout>
          <c:xMode val="edge"/>
          <c:yMode val="edge"/>
          <c:x val="0.22979155730533679"/>
          <c:y val="3.579418344519015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doughnutChart>
        <c:varyColors val="1"/>
        <c:ser>
          <c:idx val="0"/>
          <c:order val="0"/>
          <c:tx>
            <c:strRef>
              <c:f>'[Visiualization.xlsx]Age Distribution'!$B$1</c:f>
              <c:strCache>
                <c:ptCount val="1"/>
                <c:pt idx="0">
                  <c:v>player_count</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E163-469D-8853-A180E648B7AC}"/>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E163-469D-8853-A180E648B7AC}"/>
              </c:ext>
            </c:extLst>
          </c:dPt>
          <c:dPt>
            <c:idx val="2"/>
            <c:bubble3D val="0"/>
            <c:spPr>
              <a:solidFill>
                <a:srgbClr val="00206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E163-469D-8853-A180E648B7AC}"/>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E163-469D-8853-A180E648B7AC}"/>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'[Visiualization.xlsx]Age Distribution'!$A$2:$A$5</c:f>
              <c:strCache>
                <c:ptCount val="4"/>
                <c:pt idx="0">
                  <c:v>0-18</c:v>
                </c:pt>
                <c:pt idx="1">
                  <c:v>19-25</c:v>
                </c:pt>
                <c:pt idx="2">
                  <c:v>26-35</c:v>
                </c:pt>
                <c:pt idx="3">
                  <c:v>Above 35</c:v>
                </c:pt>
              </c:strCache>
            </c:strRef>
          </c:cat>
          <c:val>
            <c:numRef>
              <c:f>'[Visiualization.xlsx]Age Distribution'!$B$2:$B$5</c:f>
              <c:numCache>
                <c:formatCode>General</c:formatCode>
                <c:ptCount val="4"/>
                <c:pt idx="0">
                  <c:v>36</c:v>
                </c:pt>
                <c:pt idx="1">
                  <c:v>293</c:v>
                </c:pt>
                <c:pt idx="2">
                  <c:v>452</c:v>
                </c:pt>
                <c:pt idx="3">
                  <c:v>83</c:v>
                </c:pt>
              </c:numCache>
            </c:numRef>
          </c:val>
          <c:extLst>
            <c:ext xmlns:c16="http://schemas.microsoft.com/office/drawing/2014/chart" uri="{C3380CC4-5D6E-409C-BE32-E72D297353CC}">
              <c16:uniqueId val="{00000008-E163-469D-8853-A180E648B7AC}"/>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a:t>Highest Runs Scorer Per Season</a:t>
            </a:r>
          </a:p>
        </c:rich>
      </c:tx>
      <c:layout/>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'[Visiualization(1).xlsx]Highest Run Scorer(season-wise)'!$D$1</c:f>
              <c:strCache>
                <c:ptCount val="1"/>
                <c:pt idx="0">
                  <c:v>runs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multiLvlStrRef>
              <c:f>'[Visiualization(1).xlsx]Highest Run Scorer(season-wise)'!$A$2:$C$8</c:f>
              <c:multiLvlStrCache>
                <c:ptCount val="7"/>
                <c:lvl>
                  <c:pt idx="0">
                    <c:v>2015/2016</c:v>
                  </c:pt>
                  <c:pt idx="1">
                    <c:v>2016/2017</c:v>
                  </c:pt>
                  <c:pt idx="2">
                    <c:v>2017/2018</c:v>
                  </c:pt>
                  <c:pt idx="3">
                    <c:v>2018/2019</c:v>
                  </c:pt>
                  <c:pt idx="4">
                    <c:v>2019/2020</c:v>
                  </c:pt>
                  <c:pt idx="5">
                    <c:v>2020/2021</c:v>
                  </c:pt>
                  <c:pt idx="6">
                    <c:v>2021/2022</c:v>
                  </c:pt>
                </c:lvl>
                <c:lvl>
                  <c:pt idx="0">
                    <c:v>Lahore Qalandars</c:v>
                  </c:pt>
                  <c:pt idx="1">
                    <c:v>Lahore Qalandars</c:v>
                  </c:pt>
                  <c:pt idx="2">
                    <c:v>Lahore Qalandars</c:v>
                  </c:pt>
                  <c:pt idx="3">
                    <c:v>Quetta Gladiators</c:v>
                  </c:pt>
                  <c:pt idx="4">
                    <c:v>Karachi Kings</c:v>
                  </c:pt>
                  <c:pt idx="5">
                    <c:v>Multan Sultans</c:v>
                  </c:pt>
                  <c:pt idx="6">
                    <c:v>Lahore Qalandars</c:v>
                  </c:pt>
                </c:lvl>
                <c:lvl>
                  <c:pt idx="0">
                    <c:v>Umar Akmal</c:v>
                  </c:pt>
                  <c:pt idx="1">
                    <c:v>Umar Akmal</c:v>
                  </c:pt>
                  <c:pt idx="2">
                    <c:v>Umar Akmal</c:v>
                  </c:pt>
                  <c:pt idx="3">
                    <c:v>Shane Watson</c:v>
                  </c:pt>
                  <c:pt idx="4">
                    <c:v>Babar Azam</c:v>
                  </c:pt>
                  <c:pt idx="5">
                    <c:v>Mohammad Rizwan</c:v>
                  </c:pt>
                  <c:pt idx="6">
                    <c:v>Fakhar Zaman</c:v>
                  </c:pt>
                </c:lvl>
              </c:multiLvlStrCache>
            </c:multiLvlStrRef>
          </c:cat>
          <c:val>
            <c:numRef>
              <c:f>'[Visiualization(1).xlsx]Highest Run Scorer(season-wise)'!$D$2:$D$8</c:f>
              <c:numCache>
                <c:formatCode>General</c:formatCode>
                <c:ptCount val="7"/>
                <c:pt idx="0">
                  <c:v>335</c:v>
                </c:pt>
                <c:pt idx="1">
                  <c:v>353</c:v>
                </c:pt>
                <c:pt idx="2">
                  <c:v>425</c:v>
                </c:pt>
                <c:pt idx="3">
                  <c:v>430</c:v>
                </c:pt>
                <c:pt idx="4">
                  <c:v>473</c:v>
                </c:pt>
                <c:pt idx="5">
                  <c:v>500</c:v>
                </c:pt>
                <c:pt idx="6">
                  <c:v>588</c:v>
                </c:pt>
              </c:numCache>
            </c:numRef>
          </c:val>
          <c:extLst>
            <c:ext xmlns:c16="http://schemas.microsoft.com/office/drawing/2014/chart" uri="{C3380CC4-5D6E-409C-BE32-E72D297353CC}">
              <c16:uniqueId val="{00000000-A390-40DA-A14A-8D6B512273DD}"/>
            </c:ext>
          </c:extLst>
        </c:ser>
        <c:dLbls>
          <c:dLblPos val="inEnd"/>
          <c:showLegendKey val="0"/>
          <c:showVal val="1"/>
          <c:showCatName val="0"/>
          <c:showSerName val="0"/>
          <c:showPercent val="0"/>
          <c:showBubbleSize val="0"/>
        </c:dLbls>
        <c:gapWidth val="199"/>
        <c:axId val="396031512"/>
        <c:axId val="396033864"/>
      </c:barChart>
      <c:catAx>
        <c:axId val="396031512"/>
        <c:scaling>
          <c:orientation val="minMax"/>
        </c:scaling>
        <c:delete val="0"/>
        <c:axPos val="b"/>
        <c:title>
          <c:tx>
            <c:rich>
              <a:bodyPr rot="0" spcFirstLastPara="1" vertOverflow="ellipsis" vert="horz" wrap="square" anchor="ctr" anchorCtr="1"/>
              <a:lstStyle/>
              <a:p>
                <a:pPr>
                  <a:defRPr sz="1300" b="1" i="0" u="none" strike="noStrike" kern="1200" cap="all" baseline="0">
                    <a:solidFill>
                      <a:schemeClr val="tx1"/>
                    </a:solidFill>
                    <a:latin typeface="+mj-lt"/>
                    <a:ea typeface="+mn-ea"/>
                    <a:cs typeface="+mn-cs"/>
                  </a:defRPr>
                </a:pPr>
                <a:r>
                  <a:rPr lang="en-US" sz="1300" b="1" i="0" baseline="0">
                    <a:solidFill>
                      <a:schemeClr val="tx1"/>
                    </a:solidFill>
                    <a:latin typeface="+mj-lt"/>
                  </a:rPr>
                  <a:t>Players Detail</a:t>
                </a:r>
              </a:p>
            </c:rich>
          </c:tx>
          <c:layout/>
          <c:overlay val="0"/>
          <c:spPr>
            <a:noFill/>
            <a:ln>
              <a:noFill/>
            </a:ln>
            <a:effectLst/>
          </c:spPr>
          <c:txPr>
            <a:bodyPr rot="0" spcFirstLastPara="1" vertOverflow="ellipsis" vert="horz" wrap="square" anchor="ctr" anchorCtr="1"/>
            <a:lstStyle/>
            <a:p>
              <a:pPr>
                <a:defRPr sz="1300" b="1" i="0" u="none" strike="noStrike" kern="1200" cap="all" baseline="0">
                  <a:solidFill>
                    <a:schemeClr val="tx1"/>
                  </a:solidFill>
                  <a:latin typeface="+mj-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30" b="1" i="0" u="none" strike="noStrike" kern="1200" cap="none" spc="0" normalizeH="0" baseline="0">
                <a:solidFill>
                  <a:schemeClr val="tx1">
                    <a:lumMod val="65000"/>
                    <a:lumOff val="35000"/>
                  </a:schemeClr>
                </a:solidFill>
                <a:latin typeface="+mn-lt"/>
                <a:ea typeface="+mn-ea"/>
                <a:cs typeface="+mn-cs"/>
              </a:defRPr>
            </a:pPr>
            <a:endParaRPr lang="en-US"/>
          </a:p>
        </c:txPr>
        <c:crossAx val="396033864"/>
        <c:crosses val="autoZero"/>
        <c:auto val="1"/>
        <c:lblAlgn val="ctr"/>
        <c:lblOffset val="100"/>
        <c:noMultiLvlLbl val="0"/>
      </c:catAx>
      <c:valAx>
        <c:axId val="39603386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300" b="1" i="0" u="none" strike="noStrike" kern="1200" cap="all" baseline="0">
                    <a:solidFill>
                      <a:schemeClr val="tx1"/>
                    </a:solidFill>
                    <a:latin typeface="+mj-lt"/>
                    <a:ea typeface="+mn-ea"/>
                    <a:cs typeface="+mn-cs"/>
                  </a:defRPr>
                </a:pPr>
                <a:r>
                  <a:rPr lang="en-US" sz="1300" b="1" i="0" baseline="0">
                    <a:solidFill>
                      <a:schemeClr val="tx1"/>
                    </a:solidFill>
                    <a:latin typeface="+mj-lt"/>
                  </a:rPr>
                  <a:t>Runs</a:t>
                </a:r>
              </a:p>
            </c:rich>
          </c:tx>
          <c:layout/>
          <c:overlay val="0"/>
          <c:spPr>
            <a:noFill/>
            <a:ln>
              <a:noFill/>
            </a:ln>
            <a:effectLst/>
          </c:spPr>
          <c:txPr>
            <a:bodyPr rot="-5400000" spcFirstLastPara="1" vertOverflow="ellipsis" vert="horz" wrap="square" anchor="ctr" anchorCtr="1"/>
            <a:lstStyle/>
            <a:p>
              <a:pPr>
                <a:defRPr sz="1300" b="1" i="0" u="none" strike="noStrike" kern="1200" cap="all" baseline="0">
                  <a:solidFill>
                    <a:schemeClr val="tx1"/>
                  </a:solidFill>
                  <a:latin typeface="+mj-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396031512"/>
        <c:crosses val="autoZero"/>
        <c:crossBetween val="between"/>
      </c:valAx>
      <c:spPr>
        <a:solidFill>
          <a:schemeClr val="bg1"/>
        </a:solidFill>
        <a:ln>
          <a:noFill/>
        </a:ln>
        <a:effectLst/>
      </c:spPr>
    </c:plotArea>
    <c:plotVisOnly val="1"/>
    <c:dispBlanksAs val="gap"/>
    <c:showDLblsOverMax val="0"/>
  </c:chart>
  <c:spPr>
    <a:solidFill>
      <a:schemeClr val="bg1"/>
    </a:solidFill>
    <a:ln>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[Visiualization2.xlsx]age of team player performed se!PivotTable7</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w="28575" cap="rnd">
            <a:solidFill>
              <a:schemeClr val="accent1"/>
            </a:solidFill>
            <a:round/>
          </a:ln>
          <a:effectLst/>
        </c:spPr>
        <c:marker>
          <c:symbol val="none"/>
        </c:marker>
      </c:pivotFmt>
    </c:pivotFmts>
    <c:plotArea>
      <c:layout/>
      <c:barChart>
        <c:barDir val="col"/>
        <c:grouping val="clustered"/>
        <c:varyColors val="0"/>
        <c:ser>
          <c:idx val="0"/>
          <c:order val="0"/>
          <c:tx>
            <c:strRef>
              <c:f>'age of team player performed se'!$H$3</c:f>
              <c:strCache>
                <c:ptCount val="1"/>
                <c:pt idx="0">
                  <c:v>Max Runs</c:v>
                </c:pt>
              </c:strCache>
            </c:strRef>
          </c:tx>
          <c:spPr>
            <a:solidFill>
              <a:schemeClr val="accent1"/>
            </a:solidFill>
            <a:ln>
              <a:noFill/>
            </a:ln>
            <a:effectLst/>
          </c:spPr>
          <c:invertIfNegative val="0"/>
          <c:cat>
            <c:strRef>
              <c:f>'age of team player performed se'!$G$4:$G$8</c:f>
              <c:strCache>
                <c:ptCount val="5"/>
                <c:pt idx="0">
                  <c:v>24y 29d</c:v>
                </c:pt>
                <c:pt idx="1">
                  <c:v>25y 208d</c:v>
                </c:pt>
                <c:pt idx="2">
                  <c:v>26y 222d</c:v>
                </c:pt>
                <c:pt idx="3">
                  <c:v>26y 277d</c:v>
                </c:pt>
                <c:pt idx="4">
                  <c:v>30y 232d</c:v>
                </c:pt>
              </c:strCache>
            </c:strRef>
          </c:cat>
          <c:val>
            <c:numRef>
              <c:f>'age of team player performed se'!$H$4:$H$8</c:f>
              <c:numCache>
                <c:formatCode>General</c:formatCode>
                <c:ptCount val="5"/>
                <c:pt idx="0">
                  <c:v>290</c:v>
                </c:pt>
                <c:pt idx="1">
                  <c:v>243</c:v>
                </c:pt>
                <c:pt idx="2">
                  <c:v>227</c:v>
                </c:pt>
                <c:pt idx="3">
                  <c:v>267</c:v>
                </c:pt>
                <c:pt idx="4">
                  <c:v>329</c:v>
                </c:pt>
              </c:numCache>
            </c:numRef>
          </c:val>
          <c:extLst>
            <c:ext xmlns:c16="http://schemas.microsoft.com/office/drawing/2014/chart" uri="{C3380CC4-5D6E-409C-BE32-E72D297353CC}">
              <c16:uniqueId val="{00000000-86C8-43FA-A61C-3B5FB2CC8F14}"/>
            </c:ext>
          </c:extLst>
        </c:ser>
        <c:dLbls>
          <c:showLegendKey val="0"/>
          <c:showVal val="0"/>
          <c:showCatName val="0"/>
          <c:showSerName val="0"/>
          <c:showPercent val="0"/>
          <c:showBubbleSize val="0"/>
        </c:dLbls>
        <c:gapWidth val="219"/>
        <c:overlap val="-27"/>
        <c:axId val="458320928"/>
        <c:axId val="458319752"/>
      </c:barChart>
      <c:lineChart>
        <c:grouping val="standard"/>
        <c:varyColors val="0"/>
        <c:ser>
          <c:idx val="1"/>
          <c:order val="1"/>
          <c:tx>
            <c:strRef>
              <c:f>'age of team player performed se'!$I$3</c:f>
              <c:strCache>
                <c:ptCount val="1"/>
                <c:pt idx="0">
                  <c:v>Max Wickets</c:v>
                </c:pt>
              </c:strCache>
            </c:strRef>
          </c:tx>
          <c:spPr>
            <a:ln w="28575" cap="rnd">
              <a:solidFill>
                <a:schemeClr val="accent2"/>
              </a:solidFill>
              <a:round/>
            </a:ln>
            <a:effectLst/>
          </c:spPr>
          <c:marker>
            <c:symbol val="none"/>
          </c:marker>
          <c:cat>
            <c:strRef>
              <c:f>'age of team player performed se'!$G$4:$G$8</c:f>
              <c:strCache>
                <c:ptCount val="5"/>
                <c:pt idx="0">
                  <c:v>24y 29d</c:v>
                </c:pt>
                <c:pt idx="1">
                  <c:v>25y 208d</c:v>
                </c:pt>
                <c:pt idx="2">
                  <c:v>26y 222d</c:v>
                </c:pt>
                <c:pt idx="3">
                  <c:v>26y 277d</c:v>
                </c:pt>
                <c:pt idx="4">
                  <c:v>30y 232d</c:v>
                </c:pt>
              </c:strCache>
            </c:strRef>
          </c:cat>
          <c:val>
            <c:numRef>
              <c:f>'age of team player performed se'!$I$4:$I$8</c:f>
              <c:numCache>
                <c:formatCode>General</c:formatCode>
                <c:ptCount val="5"/>
                <c:pt idx="0">
                  <c:v>0</c:v>
                </c:pt>
                <c:pt idx="1">
                  <c:v>0</c:v>
                </c:pt>
                <c:pt idx="2">
                  <c:v>4</c:v>
                </c:pt>
                <c:pt idx="3">
                  <c:v>0</c:v>
                </c:pt>
                <c:pt idx="4">
                  <c:v>11</c:v>
                </c:pt>
              </c:numCache>
            </c:numRef>
          </c:val>
          <c:smooth val="0"/>
          <c:extLst>
            <c:ext xmlns:c16="http://schemas.microsoft.com/office/drawing/2014/chart" uri="{C3380CC4-5D6E-409C-BE32-E72D297353CC}">
              <c16:uniqueId val="{00000001-86C8-43FA-A61C-3B5FB2CC8F14}"/>
            </c:ext>
          </c:extLst>
        </c:ser>
        <c:dLbls>
          <c:showLegendKey val="0"/>
          <c:showVal val="0"/>
          <c:showCatName val="0"/>
          <c:showSerName val="0"/>
          <c:showPercent val="0"/>
          <c:showBubbleSize val="0"/>
        </c:dLbls>
        <c:marker val="1"/>
        <c:smooth val="0"/>
        <c:axId val="458323280"/>
        <c:axId val="458318184"/>
      </c:lineChart>
      <c:catAx>
        <c:axId val="4583209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PLAYER</a:t>
                </a:r>
                <a:r>
                  <a:rPr lang="en-US" baseline="0"/>
                  <a:t> AGE</a:t>
                </a:r>
                <a:endParaRPr 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8319752"/>
        <c:crosses val="autoZero"/>
        <c:auto val="1"/>
        <c:lblAlgn val="ctr"/>
        <c:lblOffset val="100"/>
        <c:noMultiLvlLbl val="0"/>
      </c:catAx>
      <c:valAx>
        <c:axId val="4583197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RUNS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8320928"/>
        <c:crosses val="autoZero"/>
        <c:crossBetween val="between"/>
      </c:valAx>
      <c:valAx>
        <c:axId val="458318184"/>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WICKETS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8323280"/>
        <c:crosses val="max"/>
        <c:crossBetween val="between"/>
      </c:valAx>
      <c:catAx>
        <c:axId val="458323280"/>
        <c:scaling>
          <c:orientation val="minMax"/>
        </c:scaling>
        <c:delete val="1"/>
        <c:axPos val="b"/>
        <c:numFmt formatCode="General" sourceLinked="1"/>
        <c:majorTickMark val="out"/>
        <c:minorTickMark val="none"/>
        <c:tickLblPos val="nextTo"/>
        <c:crossAx val="458318184"/>
        <c:crosses val="autoZero"/>
        <c:auto val="1"/>
        <c:lblAlgn val="ctr"/>
        <c:lblOffset val="100"/>
        <c:noMultiLvlLbl val="0"/>
      </c:cat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Top Bowler Averages</a:t>
            </a:r>
          </a:p>
        </c:rich>
      </c:tx>
      <c:layout>
        <c:manualLayout>
          <c:xMode val="edge"/>
          <c:yMode val="edge"/>
          <c:x val="0.25089152304376361"/>
          <c:y val="0"/>
        </c:manualLayout>
      </c:layout>
      <c:overlay val="0"/>
      <c:spPr>
        <a:noFill/>
        <a:ln>
          <a:solidFill>
            <a:schemeClr val="tx1"/>
          </a:solid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'[Visiualization(1).xlsx]highest bowling average'!$A$2</c:f>
              <c:strCache>
                <c:ptCount val="1"/>
                <c:pt idx="0">
                  <c:v>Jofra Archer</c:v>
                </c:pt>
              </c:strCache>
            </c:strRef>
          </c:tx>
          <c:spPr>
            <a:gradFill rotWithShape="1">
              <a:gsLst>
                <a:gs pos="0">
                  <a:schemeClr val="accent1">
                    <a:tint val="96000"/>
                    <a:lumMod val="102000"/>
                  </a:schemeClr>
                </a:gs>
                <a:gs pos="100000">
                  <a:schemeClr val="accent1">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'[Visiualization(1).xlsx]highest bowling average'!$B$1</c:f>
              <c:strCache>
                <c:ptCount val="1"/>
                <c:pt idx="0">
                  <c:v>avg_bowling</c:v>
                </c:pt>
              </c:strCache>
            </c:strRef>
          </c:cat>
          <c:val>
            <c:numRef>
              <c:f>'[Visiualization(1).xlsx]highest bowling average'!$B$2</c:f>
              <c:numCache>
                <c:formatCode>General</c:formatCode>
                <c:ptCount val="1"/>
                <c:pt idx="0">
                  <c:v>2.5</c:v>
                </c:pt>
              </c:numCache>
            </c:numRef>
          </c:val>
          <c:extLst>
            <c:ext xmlns:c16="http://schemas.microsoft.com/office/drawing/2014/chart" uri="{C3380CC4-5D6E-409C-BE32-E72D297353CC}">
              <c16:uniqueId val="{00000000-D4E7-46FF-B2DB-6EAC012D316C}"/>
            </c:ext>
          </c:extLst>
        </c:ser>
        <c:ser>
          <c:idx val="1"/>
          <c:order val="1"/>
          <c:tx>
            <c:strRef>
              <c:f>'[Visiualization(1).xlsx]highest bowling average'!$A$3</c:f>
              <c:strCache>
                <c:ptCount val="1"/>
                <c:pt idx="0">
                  <c:v>Saqib Mahmood</c:v>
                </c:pt>
              </c:strCache>
            </c:strRef>
          </c:tx>
          <c:spPr>
            <a:gradFill rotWithShape="1">
              <a:gsLst>
                <a:gs pos="0">
                  <a:schemeClr val="accent2">
                    <a:tint val="96000"/>
                    <a:lumMod val="102000"/>
                  </a:schemeClr>
                </a:gs>
                <a:gs pos="100000">
                  <a:schemeClr val="accent2">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'[Visiualization(1).xlsx]highest bowling average'!$B$1</c:f>
              <c:strCache>
                <c:ptCount val="1"/>
                <c:pt idx="0">
                  <c:v>avg_bowling</c:v>
                </c:pt>
              </c:strCache>
            </c:strRef>
          </c:cat>
          <c:val>
            <c:numRef>
              <c:f>'[Visiualization(1).xlsx]highest bowling average'!$B$3</c:f>
              <c:numCache>
                <c:formatCode>General</c:formatCode>
                <c:ptCount val="1"/>
                <c:pt idx="0">
                  <c:v>2.1333333300000001</c:v>
                </c:pt>
              </c:numCache>
            </c:numRef>
          </c:val>
          <c:extLst>
            <c:ext xmlns:c16="http://schemas.microsoft.com/office/drawing/2014/chart" uri="{C3380CC4-5D6E-409C-BE32-E72D297353CC}">
              <c16:uniqueId val="{00000001-D4E7-46FF-B2DB-6EAC012D316C}"/>
            </c:ext>
          </c:extLst>
        </c:ser>
        <c:ser>
          <c:idx val="2"/>
          <c:order val="2"/>
          <c:tx>
            <c:strRef>
              <c:f>'[Visiualization(1).xlsx]highest bowling average'!$A$4</c:f>
              <c:strCache>
                <c:ptCount val="1"/>
                <c:pt idx="0">
                  <c:v>Arish Ali</c:v>
                </c:pt>
              </c:strCache>
            </c:strRef>
          </c:tx>
          <c:spPr>
            <a:gradFill rotWithShape="1">
              <a:gsLst>
                <a:gs pos="0">
                  <a:schemeClr val="accent3">
                    <a:tint val="96000"/>
                    <a:lumMod val="102000"/>
                  </a:schemeClr>
                </a:gs>
                <a:gs pos="100000">
                  <a:schemeClr val="accent3">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'[Visiualization(1).xlsx]highest bowling average'!$B$1</c:f>
              <c:strCache>
                <c:ptCount val="1"/>
                <c:pt idx="0">
                  <c:v>avg_bowling</c:v>
                </c:pt>
              </c:strCache>
            </c:strRef>
          </c:cat>
          <c:val>
            <c:numRef>
              <c:f>'[Visiualization(1).xlsx]highest bowling average'!$B$4</c:f>
              <c:numCache>
                <c:formatCode>General</c:formatCode>
                <c:ptCount val="1"/>
                <c:pt idx="0">
                  <c:v>2</c:v>
                </c:pt>
              </c:numCache>
            </c:numRef>
          </c:val>
          <c:extLst>
            <c:ext xmlns:c16="http://schemas.microsoft.com/office/drawing/2014/chart" uri="{C3380CC4-5D6E-409C-BE32-E72D297353CC}">
              <c16:uniqueId val="{00000002-D4E7-46FF-B2DB-6EAC012D316C}"/>
            </c:ext>
          </c:extLst>
        </c:ser>
        <c:ser>
          <c:idx val="3"/>
          <c:order val="3"/>
          <c:tx>
            <c:strRef>
              <c:f>'[Visiualization(1).xlsx]highest bowling average'!$A$5</c:f>
              <c:strCache>
                <c:ptCount val="1"/>
                <c:pt idx="0">
                  <c:v>Khurram Shahzad</c:v>
                </c:pt>
              </c:strCache>
            </c:strRef>
          </c:tx>
          <c:spPr>
            <a:gradFill rotWithShape="1">
              <a:gsLst>
                <a:gs pos="0">
                  <a:schemeClr val="accent4">
                    <a:tint val="96000"/>
                    <a:lumMod val="102000"/>
                  </a:schemeClr>
                </a:gs>
                <a:gs pos="100000">
                  <a:schemeClr val="accent4">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'[Visiualization(1).xlsx]highest bowling average'!$B$1</c:f>
              <c:strCache>
                <c:ptCount val="1"/>
                <c:pt idx="0">
                  <c:v>avg_bowling</c:v>
                </c:pt>
              </c:strCache>
            </c:strRef>
          </c:cat>
          <c:val>
            <c:numRef>
              <c:f>'[Visiualization(1).xlsx]highest bowling average'!$B$5</c:f>
              <c:numCache>
                <c:formatCode>General</c:formatCode>
                <c:ptCount val="1"/>
                <c:pt idx="0">
                  <c:v>1.95</c:v>
                </c:pt>
              </c:numCache>
            </c:numRef>
          </c:val>
          <c:extLst>
            <c:ext xmlns:c16="http://schemas.microsoft.com/office/drawing/2014/chart" uri="{C3380CC4-5D6E-409C-BE32-E72D297353CC}">
              <c16:uniqueId val="{00000003-D4E7-46FF-B2DB-6EAC012D316C}"/>
            </c:ext>
          </c:extLst>
        </c:ser>
        <c:ser>
          <c:idx val="4"/>
          <c:order val="4"/>
          <c:tx>
            <c:strRef>
              <c:f>'[Visiualization(1).xlsx]highest bowling average'!$A$6</c:f>
              <c:strCache>
                <c:ptCount val="1"/>
                <c:pt idx="0">
                  <c:v>Bilawal Bhatti</c:v>
                </c:pt>
              </c:strCache>
            </c:strRef>
          </c:tx>
          <c:spPr>
            <a:gradFill rotWithShape="1">
              <a:gsLst>
                <a:gs pos="0">
                  <a:schemeClr val="accent5">
                    <a:tint val="96000"/>
                    <a:lumMod val="102000"/>
                  </a:schemeClr>
                </a:gs>
                <a:gs pos="100000">
                  <a:schemeClr val="accent5">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'[Visiualization(1).xlsx]highest bowling average'!$B$1</c:f>
              <c:strCache>
                <c:ptCount val="1"/>
                <c:pt idx="0">
                  <c:v>avg_bowling</c:v>
                </c:pt>
              </c:strCache>
            </c:strRef>
          </c:cat>
          <c:val>
            <c:numRef>
              <c:f>'[Visiualization(1).xlsx]highest bowling average'!$B$6</c:f>
              <c:numCache>
                <c:formatCode>General</c:formatCode>
                <c:ptCount val="1"/>
                <c:pt idx="0">
                  <c:v>1.8333333300000001</c:v>
                </c:pt>
              </c:numCache>
            </c:numRef>
          </c:val>
          <c:extLst>
            <c:ext xmlns:c16="http://schemas.microsoft.com/office/drawing/2014/chart" uri="{C3380CC4-5D6E-409C-BE32-E72D297353CC}">
              <c16:uniqueId val="{00000004-D4E7-46FF-B2DB-6EAC012D316C}"/>
            </c:ext>
          </c:extLst>
        </c:ser>
        <c:dLbls>
          <c:dLblPos val="outEnd"/>
          <c:showLegendKey val="0"/>
          <c:showVal val="1"/>
          <c:showCatName val="0"/>
          <c:showSerName val="0"/>
          <c:showPercent val="0"/>
          <c:showBubbleSize val="0"/>
        </c:dLbls>
        <c:gapWidth val="100"/>
        <c:overlap val="-24"/>
        <c:axId val="448164784"/>
        <c:axId val="448169880"/>
      </c:barChart>
      <c:catAx>
        <c:axId val="448164784"/>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Players</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8169880"/>
        <c:crosses val="autoZero"/>
        <c:auto val="1"/>
        <c:lblAlgn val="ctr"/>
        <c:lblOffset val="100"/>
        <c:noMultiLvlLbl val="0"/>
      </c:catAx>
      <c:valAx>
        <c:axId val="448169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Average Bowling</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81647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a:t>Top Batsman Averages</a:t>
            </a:r>
          </a:p>
        </c:rich>
      </c:tx>
      <c:layout/>
      <c:overlay val="0"/>
      <c:spPr>
        <a:noFill/>
        <a:ln>
          <a:solidFill>
            <a:schemeClr val="tx1"/>
          </a:solid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'[Visiualization(1).xlsx]Highest batting Average'!$A$2</c:f>
              <c:strCache>
                <c:ptCount val="1"/>
                <c:pt idx="0">
                  <c:v>Babar Azam</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'[Visiualization(1).xlsx]Highest batting Average'!$B$1</c:f>
              <c:strCache>
                <c:ptCount val="1"/>
                <c:pt idx="0">
                  <c:v>avg_batting</c:v>
                </c:pt>
              </c:strCache>
            </c:strRef>
          </c:cat>
          <c:val>
            <c:numRef>
              <c:f>'[Visiualization(1).xlsx]Highest batting Average'!$B$2</c:f>
              <c:numCache>
                <c:formatCode>General</c:formatCode>
                <c:ptCount val="1"/>
                <c:pt idx="0">
                  <c:v>344.71429999999998</c:v>
                </c:pt>
              </c:numCache>
            </c:numRef>
          </c:val>
          <c:extLst>
            <c:ext xmlns:c16="http://schemas.microsoft.com/office/drawing/2014/chart" uri="{C3380CC4-5D6E-409C-BE32-E72D297353CC}">
              <c16:uniqueId val="{00000000-CE45-4282-ADA8-A268B16D35E1}"/>
            </c:ext>
          </c:extLst>
        </c:ser>
        <c:ser>
          <c:idx val="1"/>
          <c:order val="1"/>
          <c:tx>
            <c:strRef>
              <c:f>'[Visiualization(1).xlsx]Highest batting Average'!$A$3</c:f>
              <c:strCache>
                <c:ptCount val="1"/>
                <c:pt idx="0">
                  <c:v>Fakhar Zaman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'[Visiualization(1).xlsx]Highest batting Average'!$B$1</c:f>
              <c:strCache>
                <c:ptCount val="1"/>
                <c:pt idx="0">
                  <c:v>avg_batting</c:v>
                </c:pt>
              </c:strCache>
            </c:strRef>
          </c:cat>
          <c:val>
            <c:numRef>
              <c:f>'[Visiualization(1).xlsx]Highest batting Average'!$B$3</c:f>
              <c:numCache>
                <c:formatCode>General</c:formatCode>
                <c:ptCount val="1"/>
                <c:pt idx="0">
                  <c:v>323.16669999999999</c:v>
                </c:pt>
              </c:numCache>
            </c:numRef>
          </c:val>
          <c:extLst>
            <c:ext xmlns:c16="http://schemas.microsoft.com/office/drawing/2014/chart" uri="{C3380CC4-5D6E-409C-BE32-E72D297353CC}">
              <c16:uniqueId val="{00000001-CE45-4282-ADA8-A268B16D35E1}"/>
            </c:ext>
          </c:extLst>
        </c:ser>
        <c:ser>
          <c:idx val="2"/>
          <c:order val="2"/>
          <c:tx>
            <c:strRef>
              <c:f>'[Visiualization(1).xlsx]Highest batting Average'!$A$4</c:f>
              <c:strCache>
                <c:ptCount val="1"/>
                <c:pt idx="0">
                  <c:v>Shane Watson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'[Visiualization(1).xlsx]Highest batting Average'!$B$1</c:f>
              <c:strCache>
                <c:ptCount val="1"/>
                <c:pt idx="0">
                  <c:v>avg_batting</c:v>
                </c:pt>
              </c:strCache>
            </c:strRef>
          </c:cat>
          <c:val>
            <c:numRef>
              <c:f>'[Visiualization(1).xlsx]Highest batting Average'!$B$4</c:f>
              <c:numCache>
                <c:formatCode>General</c:formatCode>
                <c:ptCount val="1"/>
                <c:pt idx="0">
                  <c:v>272.2</c:v>
                </c:pt>
              </c:numCache>
            </c:numRef>
          </c:val>
          <c:extLst>
            <c:ext xmlns:c16="http://schemas.microsoft.com/office/drawing/2014/chart" uri="{C3380CC4-5D6E-409C-BE32-E72D297353CC}">
              <c16:uniqueId val="{00000002-CE45-4282-ADA8-A268B16D35E1}"/>
            </c:ext>
          </c:extLst>
        </c:ser>
        <c:ser>
          <c:idx val="3"/>
          <c:order val="3"/>
          <c:tx>
            <c:strRef>
              <c:f>'[Visiualization(1).xlsx]Highest batting Average'!$A$5</c:f>
              <c:strCache>
                <c:ptCount val="1"/>
                <c:pt idx="0">
                  <c:v>Shan Masood</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'[Visiualization(1).xlsx]Highest batting Average'!$B$1</c:f>
              <c:strCache>
                <c:ptCount val="1"/>
                <c:pt idx="0">
                  <c:v>avg_batting</c:v>
                </c:pt>
              </c:strCache>
            </c:strRef>
          </c:cat>
          <c:val>
            <c:numRef>
              <c:f>'[Visiualization(1).xlsx]Highest batting Average'!$B$5</c:f>
              <c:numCache>
                <c:formatCode>General</c:formatCode>
                <c:ptCount val="1"/>
                <c:pt idx="0">
                  <c:v>270.5</c:v>
                </c:pt>
              </c:numCache>
            </c:numRef>
          </c:val>
          <c:extLst>
            <c:ext xmlns:c16="http://schemas.microsoft.com/office/drawing/2014/chart" uri="{C3380CC4-5D6E-409C-BE32-E72D297353CC}">
              <c16:uniqueId val="{00000003-CE45-4282-ADA8-A268B16D35E1}"/>
            </c:ext>
          </c:extLst>
        </c:ser>
        <c:ser>
          <c:idx val="4"/>
          <c:order val="4"/>
          <c:tx>
            <c:strRef>
              <c:f>'[Visiualization(1).xlsx]Highest batting Average'!$A$6</c:f>
              <c:strCache>
                <c:ptCount val="1"/>
                <c:pt idx="0">
                  <c:v>Shoaib Malik</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'[Visiualization(1).xlsx]Highest batting Average'!$B$1</c:f>
              <c:strCache>
                <c:ptCount val="1"/>
                <c:pt idx="0">
                  <c:v>avg_batting</c:v>
                </c:pt>
              </c:strCache>
            </c:strRef>
          </c:cat>
          <c:val>
            <c:numRef>
              <c:f>'[Visiualization(1).xlsx]Highest batting Average'!$B$6</c:f>
              <c:numCache>
                <c:formatCode>General</c:formatCode>
                <c:ptCount val="1"/>
                <c:pt idx="0">
                  <c:v>268.8571</c:v>
                </c:pt>
              </c:numCache>
            </c:numRef>
          </c:val>
          <c:extLst>
            <c:ext xmlns:c16="http://schemas.microsoft.com/office/drawing/2014/chart" uri="{C3380CC4-5D6E-409C-BE32-E72D297353CC}">
              <c16:uniqueId val="{00000004-CE45-4282-ADA8-A268B16D35E1}"/>
            </c:ext>
          </c:extLst>
        </c:ser>
        <c:dLbls>
          <c:dLblPos val="outEnd"/>
          <c:showLegendKey val="0"/>
          <c:showVal val="1"/>
          <c:showCatName val="0"/>
          <c:showSerName val="0"/>
          <c:showPercent val="0"/>
          <c:showBubbleSize val="0"/>
        </c:dLbls>
        <c:gapWidth val="199"/>
        <c:axId val="448170664"/>
        <c:axId val="448170272"/>
      </c:barChart>
      <c:catAx>
        <c:axId val="448170664"/>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Players</a:t>
                </a:r>
              </a:p>
            </c:rich>
          </c:tx>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448170272"/>
        <c:crosses val="autoZero"/>
        <c:auto val="1"/>
        <c:lblAlgn val="ctr"/>
        <c:lblOffset val="100"/>
        <c:noMultiLvlLbl val="0"/>
      </c:catAx>
      <c:valAx>
        <c:axId val="448170272"/>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Batting Average</a:t>
                </a:r>
              </a:p>
            </c:rich>
          </c:tx>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817066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All Rounder Players</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'[Visiualization(1).xlsx]Allrounder'!$B$1</c:f>
              <c:strCache>
                <c:ptCount val="1"/>
                <c:pt idx="0">
                  <c:v>avg_runs</c:v>
                </c:pt>
              </c:strCache>
            </c:strRef>
          </c:tx>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c:spPr>
          <c:invertIfNegative val="0"/>
          <c:cat>
            <c:strRef>
              <c:f>'[Visiualization(1).xlsx]Allrounder'!$A$2:$A$16</c:f>
              <c:strCache>
                <c:ptCount val="15"/>
                <c:pt idx="0">
                  <c:v>Shane Watson</c:v>
                </c:pt>
                <c:pt idx="1">
                  <c:v>Ravi Bopara</c:v>
                </c:pt>
                <c:pt idx="2">
                  <c:v>Mohammad Hafeez</c:v>
                </c:pt>
                <c:pt idx="3">
                  <c:v>Shadab Khan</c:v>
                </c:pt>
                <c:pt idx="4">
                  <c:v>Khushdil Shah</c:v>
                </c:pt>
                <c:pt idx="5">
                  <c:v>Faheem Ashraf</c:v>
                </c:pt>
                <c:pt idx="6">
                  <c:v>Ben Cutting</c:v>
                </c:pt>
                <c:pt idx="7">
                  <c:v>Samit Patel</c:v>
                </c:pt>
                <c:pt idx="8">
                  <c:v>Shahid Afridi</c:v>
                </c:pt>
                <c:pt idx="9">
                  <c:v>David Wiese</c:v>
                </c:pt>
                <c:pt idx="10">
                  <c:v>Liam Dawson</c:v>
                </c:pt>
                <c:pt idx="11">
                  <c:v>Imad Wasim</c:v>
                </c:pt>
                <c:pt idx="12">
                  <c:v>Mohammad Nawaz</c:v>
                </c:pt>
                <c:pt idx="13">
                  <c:v>Sunil Narine</c:v>
                </c:pt>
                <c:pt idx="14">
                  <c:v>Dwayne Bravo</c:v>
                </c:pt>
              </c:strCache>
            </c:strRef>
          </c:cat>
          <c:val>
            <c:numRef>
              <c:f>'[Visiualization(1).xlsx]Allrounder'!$B$2:$B$16</c:f>
              <c:numCache>
                <c:formatCode>General</c:formatCode>
                <c:ptCount val="15"/>
                <c:pt idx="0">
                  <c:v>430</c:v>
                </c:pt>
                <c:pt idx="1">
                  <c:v>329</c:v>
                </c:pt>
                <c:pt idx="2">
                  <c:v>323</c:v>
                </c:pt>
                <c:pt idx="3">
                  <c:v>268</c:v>
                </c:pt>
                <c:pt idx="4">
                  <c:v>222</c:v>
                </c:pt>
                <c:pt idx="5">
                  <c:v>202</c:v>
                </c:pt>
                <c:pt idx="6">
                  <c:v>197</c:v>
                </c:pt>
                <c:pt idx="7">
                  <c:v>188</c:v>
                </c:pt>
                <c:pt idx="8">
                  <c:v>177</c:v>
                </c:pt>
                <c:pt idx="9">
                  <c:v>168</c:v>
                </c:pt>
                <c:pt idx="10">
                  <c:v>169</c:v>
                </c:pt>
                <c:pt idx="11">
                  <c:v>158</c:v>
                </c:pt>
                <c:pt idx="12">
                  <c:v>127</c:v>
                </c:pt>
                <c:pt idx="13">
                  <c:v>116</c:v>
                </c:pt>
                <c:pt idx="14">
                  <c:v>111</c:v>
                </c:pt>
              </c:numCache>
            </c:numRef>
          </c:val>
          <c:extLst>
            <c:ext xmlns:c16="http://schemas.microsoft.com/office/drawing/2014/chart" uri="{C3380CC4-5D6E-409C-BE32-E72D297353CC}">
              <c16:uniqueId val="{00000000-AD8F-4F76-AE43-FDAFFF0C58CF}"/>
            </c:ext>
          </c:extLst>
        </c:ser>
        <c:dLbls>
          <c:showLegendKey val="0"/>
          <c:showVal val="0"/>
          <c:showCatName val="0"/>
          <c:showSerName val="0"/>
          <c:showPercent val="0"/>
          <c:showBubbleSize val="0"/>
        </c:dLbls>
        <c:gapWidth val="219"/>
        <c:axId val="448171056"/>
        <c:axId val="448164392"/>
      </c:barChart>
      <c:lineChart>
        <c:grouping val="stacked"/>
        <c:varyColors val="0"/>
        <c:ser>
          <c:idx val="1"/>
          <c:order val="1"/>
          <c:tx>
            <c:strRef>
              <c:f>'[Visiualization(1).xlsx]Allrounder'!$C$1</c:f>
              <c:strCache>
                <c:ptCount val="1"/>
                <c:pt idx="0">
                  <c:v>avg_wickets</c:v>
                </c:pt>
              </c:strCache>
            </c:strRef>
          </c:tx>
          <c:spPr>
            <a:ln w="31750" cap="rnd">
              <a:solidFill>
                <a:schemeClr val="accent5"/>
              </a:solidFill>
              <a:round/>
            </a:ln>
            <a:effectLst/>
          </c:spPr>
          <c:marker>
            <c:symbol val="none"/>
          </c:marker>
          <c:cat>
            <c:strRef>
              <c:f>'[Visiualization(1).xlsx]Allrounder'!$A$2:$A$16</c:f>
              <c:strCache>
                <c:ptCount val="15"/>
                <c:pt idx="0">
                  <c:v>Shane Watson</c:v>
                </c:pt>
                <c:pt idx="1">
                  <c:v>Ravi Bopara</c:v>
                </c:pt>
                <c:pt idx="2">
                  <c:v>Mohammad Hafeez</c:v>
                </c:pt>
                <c:pt idx="3">
                  <c:v>Shadab Khan</c:v>
                </c:pt>
                <c:pt idx="4">
                  <c:v>Khushdil Shah</c:v>
                </c:pt>
                <c:pt idx="5">
                  <c:v>Faheem Ashraf</c:v>
                </c:pt>
                <c:pt idx="6">
                  <c:v>Ben Cutting</c:v>
                </c:pt>
                <c:pt idx="7">
                  <c:v>Samit Patel</c:v>
                </c:pt>
                <c:pt idx="8">
                  <c:v>Shahid Afridi</c:v>
                </c:pt>
                <c:pt idx="9">
                  <c:v>David Wiese</c:v>
                </c:pt>
                <c:pt idx="10">
                  <c:v>Liam Dawson</c:v>
                </c:pt>
                <c:pt idx="11">
                  <c:v>Imad Wasim</c:v>
                </c:pt>
                <c:pt idx="12">
                  <c:v>Mohammad Nawaz</c:v>
                </c:pt>
                <c:pt idx="13">
                  <c:v>Sunil Narine</c:v>
                </c:pt>
                <c:pt idx="14">
                  <c:v>Dwayne Bravo</c:v>
                </c:pt>
              </c:strCache>
            </c:strRef>
          </c:cat>
          <c:val>
            <c:numRef>
              <c:f>'[Visiualization(1).xlsx]Allrounder'!$C$2:$C$16</c:f>
              <c:numCache>
                <c:formatCode>General</c:formatCode>
                <c:ptCount val="15"/>
                <c:pt idx="0">
                  <c:v>11</c:v>
                </c:pt>
                <c:pt idx="1">
                  <c:v>11</c:v>
                </c:pt>
                <c:pt idx="2">
                  <c:v>6</c:v>
                </c:pt>
                <c:pt idx="3">
                  <c:v>19</c:v>
                </c:pt>
                <c:pt idx="4">
                  <c:v>16</c:v>
                </c:pt>
                <c:pt idx="5">
                  <c:v>21</c:v>
                </c:pt>
                <c:pt idx="6">
                  <c:v>8</c:v>
                </c:pt>
                <c:pt idx="7">
                  <c:v>13</c:v>
                </c:pt>
                <c:pt idx="8">
                  <c:v>13</c:v>
                </c:pt>
                <c:pt idx="9">
                  <c:v>12</c:v>
                </c:pt>
                <c:pt idx="10">
                  <c:v>9</c:v>
                </c:pt>
                <c:pt idx="11">
                  <c:v>7</c:v>
                </c:pt>
                <c:pt idx="12">
                  <c:v>13</c:v>
                </c:pt>
                <c:pt idx="13">
                  <c:v>10</c:v>
                </c:pt>
                <c:pt idx="14">
                  <c:v>7</c:v>
                </c:pt>
              </c:numCache>
            </c:numRef>
          </c:val>
          <c:smooth val="0"/>
          <c:extLst>
            <c:ext xmlns:c16="http://schemas.microsoft.com/office/drawing/2014/chart" uri="{C3380CC4-5D6E-409C-BE32-E72D297353CC}">
              <c16:uniqueId val="{00000001-AD8F-4F76-AE43-FDAFFF0C58CF}"/>
            </c:ext>
          </c:extLst>
        </c:ser>
        <c:dLbls>
          <c:showLegendKey val="0"/>
          <c:showVal val="0"/>
          <c:showCatName val="0"/>
          <c:showSerName val="0"/>
          <c:showPercent val="0"/>
          <c:showBubbleSize val="0"/>
        </c:dLbls>
        <c:marker val="1"/>
        <c:smooth val="0"/>
        <c:axId val="448168312"/>
        <c:axId val="448168704"/>
      </c:lineChart>
      <c:catAx>
        <c:axId val="448168312"/>
        <c:scaling>
          <c:orientation val="minMax"/>
        </c:scaling>
        <c:delete val="0"/>
        <c:axPos val="b"/>
        <c:title>
          <c:tx>
            <c:rich>
              <a:bodyPr rot="0" spcFirstLastPara="1" vertOverflow="ellipsis" vert="horz" wrap="square" anchor="ctr" anchorCtr="1"/>
              <a:lstStyle/>
              <a:p>
                <a:pPr>
                  <a:defRPr sz="1300" b="1" i="0" u="none" strike="noStrike" kern="1200" baseline="0">
                    <a:solidFill>
                      <a:schemeClr val="tx2"/>
                    </a:solidFill>
                    <a:latin typeface="+mj-lt"/>
                    <a:ea typeface="+mn-ea"/>
                    <a:cs typeface="+mn-cs"/>
                  </a:defRPr>
                </a:pPr>
                <a:r>
                  <a:rPr lang="en-US" sz="1300" baseline="0">
                    <a:latin typeface="+mj-lt"/>
                  </a:rPr>
                  <a:t>Players</a:t>
                </a:r>
              </a:p>
            </c:rich>
          </c:tx>
          <c:layout>
            <c:manualLayout>
              <c:xMode val="edge"/>
              <c:yMode val="edge"/>
              <c:x val="0.44496090474171601"/>
              <c:y val="0.82447637577226462"/>
            </c:manualLayout>
          </c:layout>
          <c:overlay val="0"/>
          <c:spPr>
            <a:noFill/>
            <a:ln>
              <a:noFill/>
            </a:ln>
            <a:effectLst/>
          </c:spPr>
          <c:txPr>
            <a:bodyPr rot="0" spcFirstLastPara="1" vertOverflow="ellipsis" vert="horz" wrap="square" anchor="ctr" anchorCtr="1"/>
            <a:lstStyle/>
            <a:p>
              <a:pPr>
                <a:defRPr sz="1300" b="1" i="0" u="none" strike="noStrike" kern="1200" baseline="0">
                  <a:solidFill>
                    <a:schemeClr val="tx2"/>
                  </a:solidFill>
                  <a:latin typeface="+mj-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48168704"/>
        <c:crosses val="autoZero"/>
        <c:auto val="1"/>
        <c:lblAlgn val="ctr"/>
        <c:lblOffset val="100"/>
        <c:noMultiLvlLbl val="0"/>
      </c:catAx>
      <c:valAx>
        <c:axId val="448168704"/>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300" b="1" i="0" u="none" strike="noStrike" kern="1200" baseline="0">
                    <a:solidFill>
                      <a:schemeClr val="tx2"/>
                    </a:solidFill>
                    <a:latin typeface="+mj-lt"/>
                    <a:ea typeface="+mn-ea"/>
                    <a:cs typeface="+mn-cs"/>
                  </a:defRPr>
                </a:pPr>
                <a:r>
                  <a:rPr lang="en-US" sz="1300" baseline="0" dirty="0">
                    <a:latin typeface="+mj-lt"/>
                  </a:rPr>
                  <a:t>Average Wickets</a:t>
                </a:r>
              </a:p>
            </c:rich>
          </c:tx>
          <c:layout>
            <c:manualLayout>
              <c:xMode val="edge"/>
              <c:yMode val="edge"/>
              <c:x val="2.7689460225983259E-2"/>
              <c:y val="0.2726023000493617"/>
            </c:manualLayout>
          </c:layout>
          <c:overlay val="0"/>
          <c:spPr>
            <a:noFill/>
            <a:ln>
              <a:noFill/>
            </a:ln>
            <a:effectLst/>
          </c:spPr>
          <c:txPr>
            <a:bodyPr rot="-5400000" spcFirstLastPara="1" vertOverflow="ellipsis" vert="horz" wrap="square" anchor="ctr" anchorCtr="1"/>
            <a:lstStyle/>
            <a:p>
              <a:pPr>
                <a:defRPr sz="1300" b="1" i="0" u="none" strike="noStrike" kern="1200" baseline="0">
                  <a:solidFill>
                    <a:schemeClr val="tx2"/>
                  </a:solidFill>
                  <a:latin typeface="+mj-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48168312"/>
        <c:crosses val="autoZero"/>
        <c:crossBetween val="between"/>
      </c:valAx>
      <c:valAx>
        <c:axId val="448164392"/>
        <c:scaling>
          <c:orientation val="minMax"/>
        </c:scaling>
        <c:delete val="0"/>
        <c:axPos val="r"/>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a:t>Averag Runs</a:t>
                </a:r>
              </a:p>
            </c:rich>
          </c:tx>
          <c:layout/>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48171056"/>
        <c:crosses val="max"/>
        <c:crossBetween val="between"/>
      </c:valAx>
      <c:catAx>
        <c:axId val="448171056"/>
        <c:scaling>
          <c:orientation val="minMax"/>
        </c:scaling>
        <c:delete val="1"/>
        <c:axPos val="b"/>
        <c:numFmt formatCode="General" sourceLinked="1"/>
        <c:majorTickMark val="none"/>
        <c:minorTickMark val="none"/>
        <c:tickLblPos val="nextTo"/>
        <c:crossAx val="448164392"/>
        <c:crosses val="autoZero"/>
        <c:auto val="1"/>
        <c:lblAlgn val="ctr"/>
        <c:lblOffset val="100"/>
        <c:noMultiLvlLbl val="0"/>
      </c:catAx>
      <c:spPr>
        <a:noFill/>
        <a:ln>
          <a:solidFill>
            <a:schemeClr val="bg1"/>
          </a:solid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[Visiualization(1).xlsx]Most Catches and Stumps!PivotTable1</c:name>
    <c:fmtId val="-1"/>
  </c:pivotSource>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a:solidFill>
                  <a:schemeClr val="tx1"/>
                </a:solidFill>
              </a:rPr>
              <a:t>Top Player with most catches</a:t>
            </a:r>
          </a:p>
        </c:rich>
      </c:tx>
      <c:layout>
        <c:manualLayout>
          <c:xMode val="edge"/>
          <c:yMode val="edge"/>
          <c:x val="9.7698150380843229E-2"/>
          <c:y val="0"/>
        </c:manualLayout>
      </c:layout>
      <c:overlay val="0"/>
      <c:spPr>
        <a:solidFill>
          <a:schemeClr val="accent1">
            <a:lumMod val="60000"/>
            <a:lumOff val="40000"/>
          </a:schemeClr>
        </a:solid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manualLayout>
          <c:layoutTarget val="inner"/>
          <c:xMode val="edge"/>
          <c:yMode val="edge"/>
          <c:x val="0.13497100722305655"/>
          <c:y val="0.17096628321532104"/>
          <c:w val="0.62085583403435851"/>
          <c:h val="0.51136872993259475"/>
        </c:manualLayout>
      </c:layout>
      <c:barChart>
        <c:barDir val="col"/>
        <c:grouping val="clustered"/>
        <c:varyColors val="0"/>
        <c:ser>
          <c:idx val="0"/>
          <c:order val="0"/>
          <c:tx>
            <c:strRef>
              <c:f>'Most Catches and Stumps'!$G$1:$G$2</c:f>
              <c:strCache>
                <c:ptCount val="1"/>
                <c:pt idx="0">
                  <c:v>Asif Ali</c:v>
                </c:pt>
              </c:strCache>
            </c:strRef>
          </c:tx>
          <c:spPr>
            <a:gradFill rotWithShape="1">
              <a:gsLst>
                <a:gs pos="0">
                  <a:schemeClr val="accent1">
                    <a:tint val="96000"/>
                    <a:lumMod val="102000"/>
                  </a:schemeClr>
                </a:gs>
                <a:gs pos="100000">
                  <a:schemeClr val="accent1">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cat>
            <c:strRef>
              <c:f>'Most Catches and Stumps'!$F$3:$F$10</c:f>
              <c:strCache>
                <c:ptCount val="7"/>
                <c:pt idx="0">
                  <c:v>2015/2016</c:v>
                </c:pt>
                <c:pt idx="1">
                  <c:v>2016/2017</c:v>
                </c:pt>
                <c:pt idx="2">
                  <c:v>2017/2018</c:v>
                </c:pt>
                <c:pt idx="3">
                  <c:v>2018/2019</c:v>
                </c:pt>
                <c:pt idx="4">
                  <c:v>2019/2020</c:v>
                </c:pt>
                <c:pt idx="5">
                  <c:v>2020/2021</c:v>
                </c:pt>
                <c:pt idx="6">
                  <c:v>2021/2022</c:v>
                </c:pt>
              </c:strCache>
            </c:strRef>
          </c:cat>
          <c:val>
            <c:numRef>
              <c:f>'Most Catches and Stumps'!$G$3:$G$10</c:f>
              <c:numCache>
                <c:formatCode>General</c:formatCode>
                <c:ptCount val="7"/>
                <c:pt idx="0">
                  <c:v>5</c:v>
                </c:pt>
                <c:pt idx="1">
                  <c:v>5</c:v>
                </c:pt>
                <c:pt idx="2">
                  <c:v>6</c:v>
                </c:pt>
                <c:pt idx="3">
                  <c:v>4</c:v>
                </c:pt>
                <c:pt idx="4">
                  <c:v>3</c:v>
                </c:pt>
                <c:pt idx="5">
                  <c:v>2</c:v>
                </c:pt>
                <c:pt idx="6">
                  <c:v>7</c:v>
                </c:pt>
              </c:numCache>
            </c:numRef>
          </c:val>
          <c:extLst>
            <c:ext xmlns:c16="http://schemas.microsoft.com/office/drawing/2014/chart" uri="{C3380CC4-5D6E-409C-BE32-E72D297353CC}">
              <c16:uniqueId val="{00000000-CB4C-420B-BE52-35BE198A427B}"/>
            </c:ext>
          </c:extLst>
        </c:ser>
        <c:ser>
          <c:idx val="1"/>
          <c:order val="1"/>
          <c:tx>
            <c:strRef>
              <c:f>'Most Catches and Stumps'!$H$1:$H$2</c:f>
              <c:strCache>
                <c:ptCount val="1"/>
                <c:pt idx="0">
                  <c:v>Babar Azam</c:v>
                </c:pt>
              </c:strCache>
            </c:strRef>
          </c:tx>
          <c:spPr>
            <a:gradFill rotWithShape="1">
              <a:gsLst>
                <a:gs pos="0">
                  <a:schemeClr val="accent2">
                    <a:tint val="96000"/>
                    <a:lumMod val="102000"/>
                  </a:schemeClr>
                </a:gs>
                <a:gs pos="100000">
                  <a:schemeClr val="accent2">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cat>
            <c:strRef>
              <c:f>'Most Catches and Stumps'!$F$3:$F$10</c:f>
              <c:strCache>
                <c:ptCount val="7"/>
                <c:pt idx="0">
                  <c:v>2015/2016</c:v>
                </c:pt>
                <c:pt idx="1">
                  <c:v>2016/2017</c:v>
                </c:pt>
                <c:pt idx="2">
                  <c:v>2017/2018</c:v>
                </c:pt>
                <c:pt idx="3">
                  <c:v>2018/2019</c:v>
                </c:pt>
                <c:pt idx="4">
                  <c:v>2019/2020</c:v>
                </c:pt>
                <c:pt idx="5">
                  <c:v>2020/2021</c:v>
                </c:pt>
                <c:pt idx="6">
                  <c:v>2021/2022</c:v>
                </c:pt>
              </c:strCache>
            </c:strRef>
          </c:cat>
          <c:val>
            <c:numRef>
              <c:f>'Most Catches and Stumps'!$H$3:$H$10</c:f>
              <c:numCache>
                <c:formatCode>General</c:formatCode>
                <c:ptCount val="7"/>
                <c:pt idx="0">
                  <c:v>0</c:v>
                </c:pt>
                <c:pt idx="1">
                  <c:v>0</c:v>
                </c:pt>
                <c:pt idx="2">
                  <c:v>4</c:v>
                </c:pt>
                <c:pt idx="3">
                  <c:v>7</c:v>
                </c:pt>
                <c:pt idx="4">
                  <c:v>8</c:v>
                </c:pt>
                <c:pt idx="5">
                  <c:v>5</c:v>
                </c:pt>
                <c:pt idx="6">
                  <c:v>9</c:v>
                </c:pt>
              </c:numCache>
            </c:numRef>
          </c:val>
          <c:extLst>
            <c:ext xmlns:c16="http://schemas.microsoft.com/office/drawing/2014/chart" uri="{C3380CC4-5D6E-409C-BE32-E72D297353CC}">
              <c16:uniqueId val="{00000001-CB4C-420B-BE52-35BE198A427B}"/>
            </c:ext>
          </c:extLst>
        </c:ser>
        <c:ser>
          <c:idx val="2"/>
          <c:order val="2"/>
          <c:tx>
            <c:strRef>
              <c:f>'Most Catches and Stumps'!$I$1:$I$2</c:f>
              <c:strCache>
                <c:ptCount val="1"/>
                <c:pt idx="0">
                  <c:v>Kamran Akmal</c:v>
                </c:pt>
              </c:strCache>
            </c:strRef>
          </c:tx>
          <c:spPr>
            <a:gradFill rotWithShape="1">
              <a:gsLst>
                <a:gs pos="0">
                  <a:schemeClr val="accent3">
                    <a:tint val="96000"/>
                    <a:lumMod val="102000"/>
                  </a:schemeClr>
                </a:gs>
                <a:gs pos="100000">
                  <a:schemeClr val="accent3">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cat>
            <c:strRef>
              <c:f>'Most Catches and Stumps'!$F$3:$F$10</c:f>
              <c:strCache>
                <c:ptCount val="7"/>
                <c:pt idx="0">
                  <c:v>2015/2016</c:v>
                </c:pt>
                <c:pt idx="1">
                  <c:v>2016/2017</c:v>
                </c:pt>
                <c:pt idx="2">
                  <c:v>2017/2018</c:v>
                </c:pt>
                <c:pt idx="3">
                  <c:v>2018/2019</c:v>
                </c:pt>
                <c:pt idx="4">
                  <c:v>2019/2020</c:v>
                </c:pt>
                <c:pt idx="5">
                  <c:v>2020/2021</c:v>
                </c:pt>
                <c:pt idx="6">
                  <c:v>2021/2022</c:v>
                </c:pt>
              </c:strCache>
            </c:strRef>
          </c:cat>
          <c:val>
            <c:numRef>
              <c:f>'Most Catches and Stumps'!$I$3:$I$10</c:f>
              <c:numCache>
                <c:formatCode>General</c:formatCode>
                <c:ptCount val="7"/>
                <c:pt idx="0">
                  <c:v>8</c:v>
                </c:pt>
                <c:pt idx="1">
                  <c:v>8</c:v>
                </c:pt>
                <c:pt idx="2">
                  <c:v>8</c:v>
                </c:pt>
                <c:pt idx="3">
                  <c:v>8</c:v>
                </c:pt>
                <c:pt idx="4">
                  <c:v>5</c:v>
                </c:pt>
                <c:pt idx="5">
                  <c:v>15</c:v>
                </c:pt>
                <c:pt idx="6">
                  <c:v>2</c:v>
                </c:pt>
              </c:numCache>
            </c:numRef>
          </c:val>
          <c:extLst>
            <c:ext xmlns:c16="http://schemas.microsoft.com/office/drawing/2014/chart" uri="{C3380CC4-5D6E-409C-BE32-E72D297353CC}">
              <c16:uniqueId val="{00000002-CB4C-420B-BE52-35BE198A427B}"/>
            </c:ext>
          </c:extLst>
        </c:ser>
        <c:ser>
          <c:idx val="3"/>
          <c:order val="3"/>
          <c:tx>
            <c:strRef>
              <c:f>'Most Catches and Stumps'!$J$1:$J$2</c:f>
              <c:strCache>
                <c:ptCount val="1"/>
                <c:pt idx="0">
                  <c:v>Mohammad Nawaz</c:v>
                </c:pt>
              </c:strCache>
            </c:strRef>
          </c:tx>
          <c:spPr>
            <a:gradFill rotWithShape="1">
              <a:gsLst>
                <a:gs pos="0">
                  <a:schemeClr val="accent4">
                    <a:tint val="96000"/>
                    <a:lumMod val="102000"/>
                  </a:schemeClr>
                </a:gs>
                <a:gs pos="100000">
                  <a:schemeClr val="accent4">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cat>
            <c:strRef>
              <c:f>'Most Catches and Stumps'!$F$3:$F$10</c:f>
              <c:strCache>
                <c:ptCount val="7"/>
                <c:pt idx="0">
                  <c:v>2015/2016</c:v>
                </c:pt>
                <c:pt idx="1">
                  <c:v>2016/2017</c:v>
                </c:pt>
                <c:pt idx="2">
                  <c:v>2017/2018</c:v>
                </c:pt>
                <c:pt idx="3">
                  <c:v>2018/2019</c:v>
                </c:pt>
                <c:pt idx="4">
                  <c:v>2019/2020</c:v>
                </c:pt>
                <c:pt idx="5">
                  <c:v>2020/2021</c:v>
                </c:pt>
                <c:pt idx="6">
                  <c:v>2021/2022</c:v>
                </c:pt>
              </c:strCache>
            </c:strRef>
          </c:cat>
          <c:val>
            <c:numRef>
              <c:f>'Most Catches and Stumps'!$J$3:$J$10</c:f>
              <c:numCache>
                <c:formatCode>General</c:formatCode>
                <c:ptCount val="7"/>
                <c:pt idx="0">
                  <c:v>5</c:v>
                </c:pt>
                <c:pt idx="1">
                  <c:v>5</c:v>
                </c:pt>
                <c:pt idx="2">
                  <c:v>3</c:v>
                </c:pt>
                <c:pt idx="3">
                  <c:v>8</c:v>
                </c:pt>
                <c:pt idx="4">
                  <c:v>8</c:v>
                </c:pt>
                <c:pt idx="5">
                  <c:v>2</c:v>
                </c:pt>
                <c:pt idx="6">
                  <c:v>2</c:v>
                </c:pt>
              </c:numCache>
            </c:numRef>
          </c:val>
          <c:extLst>
            <c:ext xmlns:c16="http://schemas.microsoft.com/office/drawing/2014/chart" uri="{C3380CC4-5D6E-409C-BE32-E72D297353CC}">
              <c16:uniqueId val="{00000003-CB4C-420B-BE52-35BE198A427B}"/>
            </c:ext>
          </c:extLst>
        </c:ser>
        <c:ser>
          <c:idx val="4"/>
          <c:order val="4"/>
          <c:tx>
            <c:strRef>
              <c:f>'Most Catches and Stumps'!$K$1:$K$2</c:f>
              <c:strCache>
                <c:ptCount val="1"/>
                <c:pt idx="0">
                  <c:v>Mohammad Rizwan</c:v>
                </c:pt>
              </c:strCache>
            </c:strRef>
          </c:tx>
          <c:spPr>
            <a:gradFill rotWithShape="1">
              <a:gsLst>
                <a:gs pos="0">
                  <a:schemeClr val="accent5">
                    <a:tint val="96000"/>
                    <a:lumMod val="102000"/>
                  </a:schemeClr>
                </a:gs>
                <a:gs pos="100000">
                  <a:schemeClr val="accent5">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cat>
            <c:strRef>
              <c:f>'Most Catches and Stumps'!$F$3:$F$10</c:f>
              <c:strCache>
                <c:ptCount val="7"/>
                <c:pt idx="0">
                  <c:v>2015/2016</c:v>
                </c:pt>
                <c:pt idx="1">
                  <c:v>2016/2017</c:v>
                </c:pt>
                <c:pt idx="2">
                  <c:v>2017/2018</c:v>
                </c:pt>
                <c:pt idx="3">
                  <c:v>2018/2019</c:v>
                </c:pt>
                <c:pt idx="4">
                  <c:v>2019/2020</c:v>
                </c:pt>
                <c:pt idx="5">
                  <c:v>2020/2021</c:v>
                </c:pt>
                <c:pt idx="6">
                  <c:v>2021/2022</c:v>
                </c:pt>
              </c:strCache>
            </c:strRef>
          </c:cat>
          <c:val>
            <c:numRef>
              <c:f>'Most Catches and Stumps'!$K$3:$K$10</c:f>
              <c:numCache>
                <c:formatCode>General</c:formatCode>
                <c:ptCount val="7"/>
                <c:pt idx="0">
                  <c:v>6</c:v>
                </c:pt>
                <c:pt idx="1">
                  <c:v>6</c:v>
                </c:pt>
                <c:pt idx="2">
                  <c:v>5</c:v>
                </c:pt>
                <c:pt idx="3">
                  <c:v>2</c:v>
                </c:pt>
                <c:pt idx="4">
                  <c:v>3</c:v>
                </c:pt>
                <c:pt idx="5">
                  <c:v>18</c:v>
                </c:pt>
                <c:pt idx="6">
                  <c:v>7</c:v>
                </c:pt>
              </c:numCache>
            </c:numRef>
          </c:val>
          <c:extLst>
            <c:ext xmlns:c16="http://schemas.microsoft.com/office/drawing/2014/chart" uri="{C3380CC4-5D6E-409C-BE32-E72D297353CC}">
              <c16:uniqueId val="{00000004-CB4C-420B-BE52-35BE198A427B}"/>
            </c:ext>
          </c:extLst>
        </c:ser>
        <c:dLbls>
          <c:showLegendKey val="0"/>
          <c:showVal val="0"/>
          <c:showCatName val="0"/>
          <c:showSerName val="0"/>
          <c:showPercent val="0"/>
          <c:showBubbleSize val="0"/>
        </c:dLbls>
        <c:gapWidth val="100"/>
        <c:overlap val="-24"/>
        <c:axId val="401694648"/>
        <c:axId val="401692688"/>
      </c:barChart>
      <c:catAx>
        <c:axId val="401694648"/>
        <c:scaling>
          <c:orientation val="minMax"/>
        </c:scaling>
        <c:delete val="0"/>
        <c:axPos val="b"/>
        <c:title>
          <c:tx>
            <c:rich>
              <a:bodyPr rot="0" spcFirstLastPara="1" vertOverflow="ellipsis" vert="horz" wrap="square" anchor="ctr" anchorCtr="1"/>
              <a:lstStyle/>
              <a:p>
                <a:pPr>
                  <a:defRPr sz="1230" b="1" i="0" u="none" strike="noStrike" kern="1200" baseline="0">
                    <a:solidFill>
                      <a:schemeClr val="tx1"/>
                    </a:solidFill>
                    <a:latin typeface="+mj-lt"/>
                    <a:ea typeface="+mn-ea"/>
                    <a:cs typeface="+mn-cs"/>
                  </a:defRPr>
                </a:pPr>
                <a:r>
                  <a:rPr lang="en-US" sz="1230" b="1" i="0" baseline="0">
                    <a:solidFill>
                      <a:schemeClr val="tx1"/>
                    </a:solidFill>
                    <a:latin typeface="+mj-lt"/>
                  </a:rPr>
                  <a:t>Season</a:t>
                </a:r>
              </a:p>
            </c:rich>
          </c:tx>
          <c:layout/>
          <c:overlay val="0"/>
          <c:spPr>
            <a:noFill/>
            <a:ln>
              <a:noFill/>
            </a:ln>
            <a:effectLst/>
          </c:spPr>
          <c:txPr>
            <a:bodyPr rot="0" spcFirstLastPara="1" vertOverflow="ellipsis" vert="horz" wrap="square" anchor="ctr" anchorCtr="1"/>
            <a:lstStyle/>
            <a:p>
              <a:pPr>
                <a:defRPr sz="1230" b="1" i="0" u="none" strike="noStrike" kern="1200" baseline="0">
                  <a:solidFill>
                    <a:schemeClr val="tx1"/>
                  </a:solidFill>
                  <a:latin typeface="+mj-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230" b="1" i="0" u="none" strike="noStrike" kern="1200" baseline="0">
                <a:solidFill>
                  <a:schemeClr val="tx1">
                    <a:lumMod val="65000"/>
                    <a:lumOff val="35000"/>
                  </a:schemeClr>
                </a:solidFill>
                <a:latin typeface="+mn-lt"/>
                <a:ea typeface="+mn-ea"/>
                <a:cs typeface="+mn-cs"/>
              </a:defRPr>
            </a:pPr>
            <a:endParaRPr lang="en-US"/>
          </a:p>
        </c:txPr>
        <c:crossAx val="401692688"/>
        <c:crosses val="autoZero"/>
        <c:auto val="1"/>
        <c:lblAlgn val="ctr"/>
        <c:lblOffset val="100"/>
        <c:noMultiLvlLbl val="0"/>
      </c:catAx>
      <c:valAx>
        <c:axId val="401692688"/>
        <c:scaling>
          <c:orientation val="minMax"/>
        </c:scaling>
        <c:delete val="0"/>
        <c:axPos val="l"/>
        <c:majorGridlines>
          <c:spPr>
            <a:ln w="9525" cap="flat" cmpd="sng" algn="ctr">
              <a:solidFill>
                <a:srgbClr val="414143"/>
              </a:solidFill>
              <a:round/>
            </a:ln>
            <a:effectLst/>
          </c:spPr>
        </c:majorGridlines>
        <c:title>
          <c:tx>
            <c:rich>
              <a:bodyPr rot="-5400000" spcFirstLastPara="1" vertOverflow="ellipsis" vert="horz" wrap="square" anchor="ctr" anchorCtr="1"/>
              <a:lstStyle/>
              <a:p>
                <a:pPr>
                  <a:defRPr sz="1300" b="1" i="0" u="none" strike="noStrike" kern="1200" baseline="0">
                    <a:solidFill>
                      <a:schemeClr val="tx1"/>
                    </a:solidFill>
                    <a:latin typeface="+mj-lt"/>
                    <a:ea typeface="+mn-ea"/>
                    <a:cs typeface="+mn-cs"/>
                  </a:defRPr>
                </a:pPr>
                <a:r>
                  <a:rPr lang="en-US" sz="1300" b="1" i="0" baseline="0" dirty="0">
                    <a:solidFill>
                      <a:schemeClr val="tx1"/>
                    </a:solidFill>
                    <a:latin typeface="+mj-lt"/>
                  </a:rPr>
                  <a:t>no. of catches</a:t>
                </a:r>
              </a:p>
            </c:rich>
          </c:tx>
          <c:layout>
            <c:manualLayout>
              <c:xMode val="edge"/>
              <c:yMode val="edge"/>
              <c:x val="1.6961981312056E-2"/>
              <c:y val="0.2657840906674605"/>
            </c:manualLayout>
          </c:layout>
          <c:overlay val="0"/>
          <c:spPr>
            <a:noFill/>
            <a:ln>
              <a:noFill/>
            </a:ln>
            <a:effectLst/>
          </c:spPr>
          <c:txPr>
            <a:bodyPr rot="-5400000" spcFirstLastPara="1" vertOverflow="ellipsis" vert="horz" wrap="square" anchor="ctr" anchorCtr="1"/>
            <a:lstStyle/>
            <a:p>
              <a:pPr>
                <a:defRPr sz="1300" b="1" i="0" u="none" strike="noStrike" kern="1200" baseline="0">
                  <a:solidFill>
                    <a:schemeClr val="tx1"/>
                  </a:solidFill>
                  <a:latin typeface="+mj-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30" b="1" i="0" u="none" strike="noStrike" kern="1200" baseline="0">
                <a:solidFill>
                  <a:schemeClr val="tx1">
                    <a:lumMod val="65000"/>
                    <a:lumOff val="35000"/>
                  </a:schemeClr>
                </a:solidFill>
                <a:latin typeface="+mn-lt"/>
                <a:ea typeface="+mn-ea"/>
                <a:cs typeface="+mn-cs"/>
              </a:defRPr>
            </a:pPr>
            <a:endParaRPr lang="en-US"/>
          </a:p>
        </c:txPr>
        <c:crossAx val="401694648"/>
        <c:crosses val="autoZero"/>
        <c:crossBetween val="between"/>
      </c:valAx>
      <c:spPr>
        <a:solidFill>
          <a:schemeClr val="bg1"/>
        </a:solidFill>
        <a:ln>
          <a:noFill/>
        </a:ln>
        <a:effectLst/>
      </c:spPr>
    </c:plotArea>
    <c:legend>
      <c:legendPos val="r"/>
      <c:layout>
        <c:manualLayout>
          <c:xMode val="edge"/>
          <c:yMode val="edge"/>
          <c:x val="0.74613428050766883"/>
          <c:y val="0.31206021816326096"/>
          <c:w val="0.23932687836771177"/>
          <c:h val="0.4622041718939378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[Visiualization(1).xlsx]Most Catches and Stumps!PivotTable3</c:name>
    <c:fmtId val="-1"/>
  </c:pivotSource>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a:solidFill>
                  <a:schemeClr val="tx1"/>
                </a:solidFill>
              </a:rPr>
              <a:t>Top Players with Most Stumps</a:t>
            </a:r>
          </a:p>
        </c:rich>
      </c:tx>
      <c:layout/>
      <c:overlay val="0"/>
      <c:spPr>
        <a:solidFill>
          <a:schemeClr val="accent1">
            <a:lumMod val="60000"/>
            <a:lumOff val="40000"/>
          </a:schemeClr>
        </a:solid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manualLayout>
          <c:layoutTarget val="inner"/>
          <c:xMode val="edge"/>
          <c:yMode val="edge"/>
          <c:x val="0.15370430888479944"/>
          <c:y val="0.17062895085402136"/>
          <c:w val="0.62223997726912195"/>
          <c:h val="0.51482186387686457"/>
        </c:manualLayout>
      </c:layout>
      <c:barChart>
        <c:barDir val="col"/>
        <c:grouping val="clustered"/>
        <c:varyColors val="0"/>
        <c:ser>
          <c:idx val="0"/>
          <c:order val="0"/>
          <c:tx>
            <c:strRef>
              <c:f>'Most Catches and Stumps'!$G$30:$G$31</c:f>
              <c:strCache>
                <c:ptCount val="1"/>
                <c:pt idx="0">
                  <c:v>Chadwick Walton</c:v>
                </c:pt>
              </c:strCache>
            </c:strRef>
          </c:tx>
          <c:spPr>
            <a:gradFill rotWithShape="1">
              <a:gsLst>
                <a:gs pos="0">
                  <a:schemeClr val="accent1">
                    <a:tint val="96000"/>
                    <a:lumMod val="102000"/>
                  </a:schemeClr>
                </a:gs>
                <a:gs pos="100000">
                  <a:schemeClr val="accent1">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cat>
            <c:strRef>
              <c:f>'Most Catches and Stumps'!$F$32:$F$38</c:f>
              <c:strCache>
                <c:ptCount val="7"/>
                <c:pt idx="0">
                  <c:v>2015/2016</c:v>
                </c:pt>
                <c:pt idx="1">
                  <c:v>2016/2017</c:v>
                </c:pt>
                <c:pt idx="2">
                  <c:v>2017/2018</c:v>
                </c:pt>
                <c:pt idx="3">
                  <c:v>2018/2019</c:v>
                </c:pt>
                <c:pt idx="4">
                  <c:v>2019/2020</c:v>
                </c:pt>
                <c:pt idx="5">
                  <c:v>2020/2021</c:v>
                </c:pt>
                <c:pt idx="6">
                  <c:v>2021/2022</c:v>
                </c:pt>
              </c:strCache>
            </c:strRef>
          </c:cat>
          <c:val>
            <c:numRef>
              <c:f>'Most Catches and Stumps'!$G$32:$G$38</c:f>
              <c:numCache>
                <c:formatCode>General</c:formatCode>
                <c:ptCount val="7"/>
                <c:pt idx="2">
                  <c:v>0</c:v>
                </c:pt>
                <c:pt idx="3">
                  <c:v>0</c:v>
                </c:pt>
                <c:pt idx="4">
                  <c:v>0</c:v>
                </c:pt>
                <c:pt idx="5">
                  <c:v>2</c:v>
                </c:pt>
              </c:numCache>
            </c:numRef>
          </c:val>
          <c:extLst>
            <c:ext xmlns:c16="http://schemas.microsoft.com/office/drawing/2014/chart" uri="{C3380CC4-5D6E-409C-BE32-E72D297353CC}">
              <c16:uniqueId val="{00000000-0664-480A-8FA3-621D9D86DC4D}"/>
            </c:ext>
          </c:extLst>
        </c:ser>
        <c:ser>
          <c:idx val="1"/>
          <c:order val="1"/>
          <c:tx>
            <c:strRef>
              <c:f>'Most Catches and Stumps'!$H$30:$H$31</c:f>
              <c:strCache>
                <c:ptCount val="1"/>
                <c:pt idx="0">
                  <c:v>Kamran Akmal</c:v>
                </c:pt>
              </c:strCache>
            </c:strRef>
          </c:tx>
          <c:spPr>
            <a:gradFill rotWithShape="1">
              <a:gsLst>
                <a:gs pos="0">
                  <a:schemeClr val="accent2">
                    <a:tint val="96000"/>
                    <a:lumMod val="102000"/>
                  </a:schemeClr>
                </a:gs>
                <a:gs pos="100000">
                  <a:schemeClr val="accent2">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cat>
            <c:strRef>
              <c:f>'Most Catches and Stumps'!$F$32:$F$38</c:f>
              <c:strCache>
                <c:ptCount val="7"/>
                <c:pt idx="0">
                  <c:v>2015/2016</c:v>
                </c:pt>
                <c:pt idx="1">
                  <c:v>2016/2017</c:v>
                </c:pt>
                <c:pt idx="2">
                  <c:v>2017/2018</c:v>
                </c:pt>
                <c:pt idx="3">
                  <c:v>2018/2019</c:v>
                </c:pt>
                <c:pt idx="4">
                  <c:v>2019/2020</c:v>
                </c:pt>
                <c:pt idx="5">
                  <c:v>2020/2021</c:v>
                </c:pt>
                <c:pt idx="6">
                  <c:v>2021/2022</c:v>
                </c:pt>
              </c:strCache>
            </c:strRef>
          </c:cat>
          <c:val>
            <c:numRef>
              <c:f>'Most Catches and Stumps'!$H$32:$H$38</c:f>
              <c:numCache>
                <c:formatCode>General</c:formatCode>
                <c:ptCount val="7"/>
                <c:pt idx="0">
                  <c:v>2</c:v>
                </c:pt>
                <c:pt idx="1">
                  <c:v>2</c:v>
                </c:pt>
                <c:pt idx="2">
                  <c:v>0</c:v>
                </c:pt>
                <c:pt idx="3">
                  <c:v>1</c:v>
                </c:pt>
                <c:pt idx="4">
                  <c:v>0</c:v>
                </c:pt>
                <c:pt idx="5">
                  <c:v>1</c:v>
                </c:pt>
                <c:pt idx="6">
                  <c:v>0</c:v>
                </c:pt>
              </c:numCache>
            </c:numRef>
          </c:val>
          <c:extLst>
            <c:ext xmlns:c16="http://schemas.microsoft.com/office/drawing/2014/chart" uri="{C3380CC4-5D6E-409C-BE32-E72D297353CC}">
              <c16:uniqueId val="{00000001-0664-480A-8FA3-621D9D86DC4D}"/>
            </c:ext>
          </c:extLst>
        </c:ser>
        <c:ser>
          <c:idx val="2"/>
          <c:order val="2"/>
          <c:tx>
            <c:strRef>
              <c:f>'Most Catches and Stumps'!$I$30:$I$31</c:f>
              <c:strCache>
                <c:ptCount val="1"/>
                <c:pt idx="0">
                  <c:v>Mohammad Rizwan</c:v>
                </c:pt>
              </c:strCache>
            </c:strRef>
          </c:tx>
          <c:spPr>
            <a:gradFill rotWithShape="1">
              <a:gsLst>
                <a:gs pos="0">
                  <a:schemeClr val="accent3">
                    <a:tint val="96000"/>
                    <a:lumMod val="102000"/>
                  </a:schemeClr>
                </a:gs>
                <a:gs pos="100000">
                  <a:schemeClr val="accent3">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cat>
            <c:strRef>
              <c:f>'Most Catches and Stumps'!$F$32:$F$38</c:f>
              <c:strCache>
                <c:ptCount val="7"/>
                <c:pt idx="0">
                  <c:v>2015/2016</c:v>
                </c:pt>
                <c:pt idx="1">
                  <c:v>2016/2017</c:v>
                </c:pt>
                <c:pt idx="2">
                  <c:v>2017/2018</c:v>
                </c:pt>
                <c:pt idx="3">
                  <c:v>2018/2019</c:v>
                </c:pt>
                <c:pt idx="4">
                  <c:v>2019/2020</c:v>
                </c:pt>
                <c:pt idx="5">
                  <c:v>2020/2021</c:v>
                </c:pt>
                <c:pt idx="6">
                  <c:v>2021/2022</c:v>
                </c:pt>
              </c:strCache>
            </c:strRef>
          </c:cat>
          <c:val>
            <c:numRef>
              <c:f>'Most Catches and Stumps'!$I$32:$I$38</c:f>
              <c:numCache>
                <c:formatCode>General</c:formatCode>
                <c:ptCount val="7"/>
                <c:pt idx="0">
                  <c:v>4</c:v>
                </c:pt>
                <c:pt idx="1">
                  <c:v>4</c:v>
                </c:pt>
                <c:pt idx="2">
                  <c:v>2</c:v>
                </c:pt>
                <c:pt idx="3">
                  <c:v>2</c:v>
                </c:pt>
                <c:pt idx="4">
                  <c:v>0</c:v>
                </c:pt>
                <c:pt idx="5">
                  <c:v>2</c:v>
                </c:pt>
                <c:pt idx="6">
                  <c:v>2</c:v>
                </c:pt>
              </c:numCache>
            </c:numRef>
          </c:val>
          <c:extLst>
            <c:ext xmlns:c16="http://schemas.microsoft.com/office/drawing/2014/chart" uri="{C3380CC4-5D6E-409C-BE32-E72D297353CC}">
              <c16:uniqueId val="{00000002-0664-480A-8FA3-621D9D86DC4D}"/>
            </c:ext>
          </c:extLst>
        </c:ser>
        <c:ser>
          <c:idx val="3"/>
          <c:order val="3"/>
          <c:tx>
            <c:strRef>
              <c:f>'Most Catches and Stumps'!$J$30:$J$31</c:f>
              <c:strCache>
                <c:ptCount val="1"/>
                <c:pt idx="0">
                  <c:v>Mushfiqur Rahim</c:v>
                </c:pt>
              </c:strCache>
            </c:strRef>
          </c:tx>
          <c:spPr>
            <a:gradFill rotWithShape="1">
              <a:gsLst>
                <a:gs pos="0">
                  <a:schemeClr val="accent4">
                    <a:tint val="96000"/>
                    <a:lumMod val="102000"/>
                  </a:schemeClr>
                </a:gs>
                <a:gs pos="100000">
                  <a:schemeClr val="accent4">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cat>
            <c:strRef>
              <c:f>'Most Catches and Stumps'!$F$32:$F$38</c:f>
              <c:strCache>
                <c:ptCount val="7"/>
                <c:pt idx="0">
                  <c:v>2015/2016</c:v>
                </c:pt>
                <c:pt idx="1">
                  <c:v>2016/2017</c:v>
                </c:pt>
                <c:pt idx="2">
                  <c:v>2017/2018</c:v>
                </c:pt>
                <c:pt idx="3">
                  <c:v>2018/2019</c:v>
                </c:pt>
                <c:pt idx="4">
                  <c:v>2019/2020</c:v>
                </c:pt>
                <c:pt idx="5">
                  <c:v>2020/2021</c:v>
                </c:pt>
                <c:pt idx="6">
                  <c:v>2021/2022</c:v>
                </c:pt>
              </c:strCache>
            </c:strRef>
          </c:cat>
          <c:val>
            <c:numRef>
              <c:f>'Most Catches and Stumps'!$J$32:$J$38</c:f>
              <c:numCache>
                <c:formatCode>General</c:formatCode>
                <c:ptCount val="7"/>
                <c:pt idx="0">
                  <c:v>2</c:v>
                </c:pt>
                <c:pt idx="1">
                  <c:v>2</c:v>
                </c:pt>
              </c:numCache>
            </c:numRef>
          </c:val>
          <c:extLst>
            <c:ext xmlns:c16="http://schemas.microsoft.com/office/drawing/2014/chart" uri="{C3380CC4-5D6E-409C-BE32-E72D297353CC}">
              <c16:uniqueId val="{00000003-0664-480A-8FA3-621D9D86DC4D}"/>
            </c:ext>
          </c:extLst>
        </c:ser>
        <c:ser>
          <c:idx val="4"/>
          <c:order val="4"/>
          <c:tx>
            <c:strRef>
              <c:f>'Most Catches and Stumps'!$K$30:$K$31</c:f>
              <c:strCache>
                <c:ptCount val="1"/>
                <c:pt idx="0">
                  <c:v>Sarfaraz Ahmed</c:v>
                </c:pt>
              </c:strCache>
            </c:strRef>
          </c:tx>
          <c:spPr>
            <a:gradFill rotWithShape="1">
              <a:gsLst>
                <a:gs pos="0">
                  <a:schemeClr val="accent5">
                    <a:tint val="96000"/>
                    <a:lumMod val="102000"/>
                  </a:schemeClr>
                </a:gs>
                <a:gs pos="100000">
                  <a:schemeClr val="accent5">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cat>
            <c:strRef>
              <c:f>'Most Catches and Stumps'!$F$32:$F$38</c:f>
              <c:strCache>
                <c:ptCount val="7"/>
                <c:pt idx="0">
                  <c:v>2015/2016</c:v>
                </c:pt>
                <c:pt idx="1">
                  <c:v>2016/2017</c:v>
                </c:pt>
                <c:pt idx="2">
                  <c:v>2017/2018</c:v>
                </c:pt>
                <c:pt idx="3">
                  <c:v>2018/2019</c:v>
                </c:pt>
                <c:pt idx="4">
                  <c:v>2019/2020</c:v>
                </c:pt>
                <c:pt idx="5">
                  <c:v>2020/2021</c:v>
                </c:pt>
                <c:pt idx="6">
                  <c:v>2021/2022</c:v>
                </c:pt>
              </c:strCache>
            </c:strRef>
          </c:cat>
          <c:val>
            <c:numRef>
              <c:f>'Most Catches and Stumps'!$K$32:$K$38</c:f>
              <c:numCache>
                <c:formatCode>General</c:formatCode>
                <c:ptCount val="7"/>
                <c:pt idx="0">
                  <c:v>2</c:v>
                </c:pt>
                <c:pt idx="1">
                  <c:v>2</c:v>
                </c:pt>
                <c:pt idx="2">
                  <c:v>2</c:v>
                </c:pt>
                <c:pt idx="3">
                  <c:v>2</c:v>
                </c:pt>
                <c:pt idx="4">
                  <c:v>1</c:v>
                </c:pt>
                <c:pt idx="5">
                  <c:v>0</c:v>
                </c:pt>
                <c:pt idx="6">
                  <c:v>0</c:v>
                </c:pt>
              </c:numCache>
            </c:numRef>
          </c:val>
          <c:extLst>
            <c:ext xmlns:c16="http://schemas.microsoft.com/office/drawing/2014/chart" uri="{C3380CC4-5D6E-409C-BE32-E72D297353CC}">
              <c16:uniqueId val="{00000004-0664-480A-8FA3-621D9D86DC4D}"/>
            </c:ext>
          </c:extLst>
        </c:ser>
        <c:dLbls>
          <c:showLegendKey val="0"/>
          <c:showVal val="0"/>
          <c:showCatName val="0"/>
          <c:showSerName val="0"/>
          <c:showPercent val="0"/>
          <c:showBubbleSize val="0"/>
        </c:dLbls>
        <c:gapWidth val="100"/>
        <c:overlap val="-24"/>
        <c:axId val="401687200"/>
        <c:axId val="401691904"/>
      </c:barChart>
      <c:catAx>
        <c:axId val="401687200"/>
        <c:scaling>
          <c:orientation val="minMax"/>
        </c:scaling>
        <c:delete val="0"/>
        <c:axPos val="b"/>
        <c:title>
          <c:tx>
            <c:rich>
              <a:bodyPr rot="0" spcFirstLastPara="1" vertOverflow="ellipsis" vert="horz" wrap="square" anchor="ctr" anchorCtr="1"/>
              <a:lstStyle/>
              <a:p>
                <a:pPr>
                  <a:defRPr sz="1300" b="0" i="0" u="none" strike="noStrike" kern="1200" baseline="0">
                    <a:solidFill>
                      <a:schemeClr val="tx1"/>
                    </a:solidFill>
                    <a:latin typeface="+mn-lt"/>
                    <a:ea typeface="+mn-ea"/>
                    <a:cs typeface="+mn-cs"/>
                  </a:defRPr>
                </a:pPr>
                <a:r>
                  <a:rPr lang="en-US" sz="1300" b="1" i="0" baseline="0" dirty="0">
                    <a:solidFill>
                      <a:schemeClr val="tx1"/>
                    </a:solidFill>
                    <a:latin typeface="+mj-lt"/>
                  </a:rPr>
                  <a:t>Season</a:t>
                </a:r>
              </a:p>
            </c:rich>
          </c:tx>
          <c:layout/>
          <c:overlay val="0"/>
          <c:spPr>
            <a:noFill/>
            <a:ln>
              <a:noFill/>
            </a:ln>
            <a:effectLst/>
          </c:spPr>
          <c:txPr>
            <a:bodyPr rot="0" spcFirstLastPara="1" vertOverflow="ellipsis" vert="horz" wrap="square" anchor="ctr" anchorCtr="1"/>
            <a:lstStyle/>
            <a:p>
              <a:pPr>
                <a:defRPr sz="13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210" b="1" i="0" u="none" strike="noStrike" kern="1200" baseline="0">
                <a:solidFill>
                  <a:schemeClr val="tx1">
                    <a:lumMod val="65000"/>
                    <a:lumOff val="35000"/>
                  </a:schemeClr>
                </a:solidFill>
                <a:latin typeface="+mn-lt"/>
                <a:ea typeface="+mn-ea"/>
                <a:cs typeface="+mn-cs"/>
              </a:defRPr>
            </a:pPr>
            <a:endParaRPr lang="en-US"/>
          </a:p>
        </c:txPr>
        <c:crossAx val="401691904"/>
        <c:crosses val="autoZero"/>
        <c:auto val="1"/>
        <c:lblAlgn val="ctr"/>
        <c:lblOffset val="100"/>
        <c:noMultiLvlLbl val="0"/>
      </c:catAx>
      <c:valAx>
        <c:axId val="401691904"/>
        <c:scaling>
          <c:orientation val="minMax"/>
        </c:scaling>
        <c:delete val="0"/>
        <c:axPos val="l"/>
        <c:majorGridlines>
          <c:spPr>
            <a:ln w="9525" cap="flat" cmpd="sng" algn="ctr">
              <a:solidFill>
                <a:schemeClr val="tx1"/>
              </a:solidFill>
              <a:round/>
            </a:ln>
            <a:effectLst/>
          </c:spPr>
        </c:majorGridlines>
        <c:title>
          <c:tx>
            <c:rich>
              <a:bodyPr rot="-5400000" spcFirstLastPara="1" vertOverflow="ellipsis" vert="horz" wrap="square" anchor="ctr" anchorCtr="1"/>
              <a:lstStyle/>
              <a:p>
                <a:pPr>
                  <a:defRPr sz="1300" b="1" i="0" u="none" strike="noStrike" kern="1200" baseline="0">
                    <a:solidFill>
                      <a:schemeClr val="tx1"/>
                    </a:solidFill>
                    <a:latin typeface="+mj-lt"/>
                    <a:ea typeface="+mn-ea"/>
                    <a:cs typeface="+mn-cs"/>
                  </a:defRPr>
                </a:pPr>
                <a:r>
                  <a:rPr lang="en-US" sz="1300" b="1" i="0" baseline="0">
                    <a:solidFill>
                      <a:schemeClr val="tx1"/>
                    </a:solidFill>
                    <a:latin typeface="+mj-lt"/>
                  </a:rPr>
                  <a:t>No. of stumps</a:t>
                </a:r>
              </a:p>
            </c:rich>
          </c:tx>
          <c:layout/>
          <c:overlay val="0"/>
          <c:spPr>
            <a:noFill/>
            <a:ln>
              <a:noFill/>
            </a:ln>
            <a:effectLst/>
          </c:spPr>
          <c:txPr>
            <a:bodyPr rot="-5400000" spcFirstLastPara="1" vertOverflow="ellipsis" vert="horz" wrap="square" anchor="ctr" anchorCtr="1"/>
            <a:lstStyle/>
            <a:p>
              <a:pPr>
                <a:defRPr sz="1300" b="1" i="0" u="none" strike="noStrike" kern="1200" baseline="0">
                  <a:solidFill>
                    <a:schemeClr val="tx1"/>
                  </a:solidFill>
                  <a:latin typeface="+mj-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10" b="1" i="0" u="none" strike="noStrike" kern="1200" baseline="0">
                <a:solidFill>
                  <a:schemeClr val="tx1">
                    <a:lumMod val="65000"/>
                    <a:lumOff val="35000"/>
                  </a:schemeClr>
                </a:solidFill>
                <a:latin typeface="+mn-lt"/>
                <a:ea typeface="+mn-ea"/>
                <a:cs typeface="+mn-cs"/>
              </a:defRPr>
            </a:pPr>
            <a:endParaRPr lang="en-US"/>
          </a:p>
        </c:txPr>
        <c:crossAx val="401687200"/>
        <c:crosses val="autoZero"/>
        <c:crossBetween val="between"/>
      </c:valAx>
      <c:spPr>
        <a:noFill/>
        <a:ln>
          <a:solidFill>
            <a:schemeClr val="tx1"/>
          </a:solidFill>
        </a:ln>
        <a:effectLst/>
      </c:spPr>
    </c:plotArea>
    <c:legend>
      <c:legendPos val="r"/>
      <c:layout>
        <c:manualLayout>
          <c:xMode val="edge"/>
          <c:yMode val="edge"/>
          <c:x val="0.79698525930721342"/>
          <c:y val="0.37725874028270406"/>
          <c:w val="0.20038457754974187"/>
          <c:h val="0.37149056078687581"/>
        </c:manualLayout>
      </c:layout>
      <c:overlay val="0"/>
      <c:spPr>
        <a:noFill/>
        <a:ln>
          <a:noFill/>
        </a:ln>
        <a:effectLst/>
      </c:spPr>
      <c:txPr>
        <a:bodyPr rot="0" spcFirstLastPara="1" vertOverflow="ellipsis" vert="horz" wrap="square" anchor="ctr" anchorCtr="1"/>
        <a:lstStyle/>
        <a:p>
          <a:pPr>
            <a:defRPr sz="121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[Visiualization(1).xlsx]Top players with 100s and 50s!PivotTable5</c:name>
    <c:fmtId val="-1"/>
  </c:pivotSource>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a:t>Top Players with 100s and 50s</a:t>
            </a:r>
          </a:p>
        </c:rich>
      </c:tx>
      <c:layout>
        <c:manualLayout>
          <c:xMode val="edge"/>
          <c:yMode val="edge"/>
          <c:x val="0.21084537887832966"/>
          <c:y val="8.9217931071303627E-3"/>
        </c:manualLayout>
      </c:layout>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ivotFmts>
      <c:pivotFmt>
        <c:idx val="0"/>
      </c:pivotFmt>
      <c:pivotFmt>
        <c:idx val="1"/>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'Top players with 100s and 50s'!$G$5</c:f>
              <c:strCache>
                <c:ptCount val="1"/>
                <c:pt idx="0">
                  <c:v>Total Hundreds </c:v>
                </c:pt>
              </c:strCache>
            </c:strRef>
          </c:tx>
          <c:spPr>
            <a:solidFill>
              <a:schemeClr val="accent1"/>
            </a:solidFill>
            <a:ln>
              <a:noFill/>
            </a:ln>
            <a:effectLst/>
            <a:sp3d/>
          </c:spPr>
          <c:invertIfNegative val="0"/>
          <c:cat>
            <c:strRef>
              <c:f>'Top players with 100s and 50s'!$F$6:$F$16</c:f>
              <c:strCache>
                <c:ptCount val="10"/>
                <c:pt idx="0">
                  <c:v>Cameron Delport</c:v>
                </c:pt>
                <c:pt idx="1">
                  <c:v>Chris Lynn</c:v>
                </c:pt>
                <c:pt idx="2">
                  <c:v>Colin Ingram</c:v>
                </c:pt>
                <c:pt idx="3">
                  <c:v>Fakhar Zaman</c:v>
                </c:pt>
                <c:pt idx="4">
                  <c:v>Harry Brook</c:v>
                </c:pt>
                <c:pt idx="5">
                  <c:v>Jason Roy</c:v>
                </c:pt>
                <c:pt idx="6">
                  <c:v>Rilee Rossouw</c:v>
                </c:pt>
                <c:pt idx="7">
                  <c:v>Sharjeel Khan</c:v>
                </c:pt>
                <c:pt idx="8">
                  <c:v>Umar Akmal</c:v>
                </c:pt>
                <c:pt idx="9">
                  <c:v>Usman Khawaja</c:v>
                </c:pt>
              </c:strCache>
            </c:strRef>
          </c:cat>
          <c:val>
            <c:numRef>
              <c:f>'Top players with 100s and 50s'!$G$6:$G$16</c:f>
              <c:numCache>
                <c:formatCode>General</c:formatCode>
                <c:ptCount val="10"/>
                <c:pt idx="0">
                  <c:v>1</c:v>
                </c:pt>
                <c:pt idx="1">
                  <c:v>1</c:v>
                </c:pt>
                <c:pt idx="2">
                  <c:v>1</c:v>
                </c:pt>
                <c:pt idx="3">
                  <c:v>1</c:v>
                </c:pt>
                <c:pt idx="4">
                  <c:v>1</c:v>
                </c:pt>
                <c:pt idx="5">
                  <c:v>1</c:v>
                </c:pt>
                <c:pt idx="6">
                  <c:v>1</c:v>
                </c:pt>
                <c:pt idx="7">
                  <c:v>1</c:v>
                </c:pt>
                <c:pt idx="8">
                  <c:v>1</c:v>
                </c:pt>
                <c:pt idx="9">
                  <c:v>1</c:v>
                </c:pt>
              </c:numCache>
            </c:numRef>
          </c:val>
          <c:extLst>
            <c:ext xmlns:c16="http://schemas.microsoft.com/office/drawing/2014/chart" uri="{C3380CC4-5D6E-409C-BE32-E72D297353CC}">
              <c16:uniqueId val="{00000000-236F-4460-B527-A7A9553AD903}"/>
            </c:ext>
          </c:extLst>
        </c:ser>
        <c:ser>
          <c:idx val="1"/>
          <c:order val="1"/>
          <c:tx>
            <c:strRef>
              <c:f>'Top players with 100s and 50s'!$H$5</c:f>
              <c:strCache>
                <c:ptCount val="1"/>
                <c:pt idx="0">
                  <c:v>Total Fifties</c:v>
                </c:pt>
              </c:strCache>
            </c:strRef>
          </c:tx>
          <c:spPr>
            <a:solidFill>
              <a:schemeClr val="accent2"/>
            </a:solidFill>
            <a:ln>
              <a:noFill/>
            </a:ln>
            <a:effectLst/>
            <a:sp3d/>
          </c:spPr>
          <c:invertIfNegative val="0"/>
          <c:cat>
            <c:strRef>
              <c:f>'Top players with 100s and 50s'!$F$6:$F$16</c:f>
              <c:strCache>
                <c:ptCount val="10"/>
                <c:pt idx="0">
                  <c:v>Cameron Delport</c:v>
                </c:pt>
                <c:pt idx="1">
                  <c:v>Chris Lynn</c:v>
                </c:pt>
                <c:pt idx="2">
                  <c:v>Colin Ingram</c:v>
                </c:pt>
                <c:pt idx="3">
                  <c:v>Fakhar Zaman</c:v>
                </c:pt>
                <c:pt idx="4">
                  <c:v>Harry Brook</c:v>
                </c:pt>
                <c:pt idx="5">
                  <c:v>Jason Roy</c:v>
                </c:pt>
                <c:pt idx="6">
                  <c:v>Rilee Rossouw</c:v>
                </c:pt>
                <c:pt idx="7">
                  <c:v>Sharjeel Khan</c:v>
                </c:pt>
                <c:pt idx="8">
                  <c:v>Umar Akmal</c:v>
                </c:pt>
                <c:pt idx="9">
                  <c:v>Usman Khawaja</c:v>
                </c:pt>
              </c:strCache>
            </c:strRef>
          </c:cat>
          <c:val>
            <c:numRef>
              <c:f>'Top players with 100s and 50s'!$H$6:$H$16</c:f>
              <c:numCache>
                <c:formatCode>General</c:formatCode>
                <c:ptCount val="10"/>
                <c:pt idx="0">
                  <c:v>3</c:v>
                </c:pt>
                <c:pt idx="1">
                  <c:v>1</c:v>
                </c:pt>
                <c:pt idx="2">
                  <c:v>1</c:v>
                </c:pt>
                <c:pt idx="3">
                  <c:v>7</c:v>
                </c:pt>
                <c:pt idx="4">
                  <c:v>0</c:v>
                </c:pt>
                <c:pt idx="5">
                  <c:v>2</c:v>
                </c:pt>
                <c:pt idx="6">
                  <c:v>3</c:v>
                </c:pt>
                <c:pt idx="7">
                  <c:v>2</c:v>
                </c:pt>
                <c:pt idx="8">
                  <c:v>4</c:v>
                </c:pt>
                <c:pt idx="9">
                  <c:v>1</c:v>
                </c:pt>
              </c:numCache>
            </c:numRef>
          </c:val>
          <c:extLst>
            <c:ext xmlns:c16="http://schemas.microsoft.com/office/drawing/2014/chart" uri="{C3380CC4-5D6E-409C-BE32-E72D297353CC}">
              <c16:uniqueId val="{00000001-236F-4460-B527-A7A9553AD903}"/>
            </c:ext>
          </c:extLst>
        </c:ser>
        <c:dLbls>
          <c:showLegendKey val="0"/>
          <c:showVal val="0"/>
          <c:showCatName val="0"/>
          <c:showSerName val="0"/>
          <c:showPercent val="0"/>
          <c:showBubbleSize val="0"/>
        </c:dLbls>
        <c:gapWidth val="150"/>
        <c:shape val="box"/>
        <c:axId val="401689552"/>
        <c:axId val="401689944"/>
        <c:axId val="0"/>
      </c:bar3DChart>
      <c:catAx>
        <c:axId val="4016895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Players</a:t>
                </a:r>
              </a:p>
            </c:rich>
          </c:tx>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401689944"/>
        <c:crosses val="autoZero"/>
        <c:auto val="1"/>
        <c:lblAlgn val="ctr"/>
        <c:lblOffset val="100"/>
        <c:noMultiLvlLbl val="0"/>
      </c:catAx>
      <c:valAx>
        <c:axId val="40168994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Total 100s/50s</a:t>
                </a:r>
              </a:p>
            </c:rich>
          </c:tx>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168955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2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96">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E5327-7A34-4CD4-8D44-10C6517B1A70}" type="datetimeFigureOut">
              <a:rPr lang="en-US" smtClean="0"/>
              <a:t>8/26/2023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C2ADFC-AE29-4FC1-8DE8-670B8FA046F5}" type="slidenum">
              <a:rPr lang="en-US" smtClean="0"/>
              <a:t>‹#›</a:t>
            </a:fld>
            <a:endParaRPr lang="en-US"/>
          </a:p>
        </p:txBody>
      </p:sp>
    </p:spTree>
    <p:extLst>
      <p:ext uri="{BB962C8B-B14F-4D97-AF65-F5344CB8AC3E}">
        <p14:creationId xmlns:p14="http://schemas.microsoft.com/office/powerpoint/2010/main" val="1049155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eab46adeb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eab46adeb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7719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e8f210c4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e8f210c4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4193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geade470802_0_18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6" name="Google Shape;1276;geade470802_0_18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9261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geade470802_0_18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6" name="Google Shape;1276;geade470802_0_18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0867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eade470802_0_19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eade470802_0_19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515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6"/>
        <p:cNvGrpSpPr/>
        <p:nvPr/>
      </p:nvGrpSpPr>
      <p:grpSpPr>
        <a:xfrm>
          <a:off x="0" y="0"/>
          <a:ext cx="0" cy="0"/>
          <a:chOff x="0" y="0"/>
          <a:chExt cx="0" cy="0"/>
        </a:xfrm>
      </p:grpSpPr>
      <p:sp>
        <p:nvSpPr>
          <p:cNvPr id="1187" name="Google Shape;1187;geab46adebf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8" name="Google Shape;1188;geab46adebf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173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eab46adeb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eab46adeb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9123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p:cNvGrpSpPr/>
        <p:nvPr/>
      </p:nvGrpSpPr>
      <p:grpSpPr>
        <a:xfrm>
          <a:off x="0" y="0"/>
          <a:ext cx="0" cy="0"/>
          <a:chOff x="0" y="0"/>
          <a:chExt cx="0" cy="0"/>
        </a:xfrm>
      </p:grpSpPr>
      <p:sp>
        <p:nvSpPr>
          <p:cNvPr id="1131" name="Google Shape;1131;geade470802_0_18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2" name="Google Shape;1132;geade470802_0_18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434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9"/>
        <p:cNvGrpSpPr/>
        <p:nvPr/>
      </p:nvGrpSpPr>
      <p:grpSpPr>
        <a:xfrm>
          <a:off x="0" y="0"/>
          <a:ext cx="0" cy="0"/>
          <a:chOff x="0" y="0"/>
          <a:chExt cx="0" cy="0"/>
        </a:xfrm>
      </p:grpSpPr>
      <p:sp>
        <p:nvSpPr>
          <p:cNvPr id="2310" name="Google Shape;2310;geade470802_0_19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1" name="Google Shape;2311;geade470802_0_19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378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eab46adeb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eab46adeb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4851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eab46adeb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eab46adeb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2794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eab46adeb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eab46adeb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317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eab46adeb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eab46adeb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4242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p:cNvGrpSpPr/>
        <p:nvPr/>
      </p:nvGrpSpPr>
      <p:grpSpPr>
        <a:xfrm>
          <a:off x="0" y="0"/>
          <a:ext cx="0" cy="0"/>
          <a:chOff x="0" y="0"/>
          <a:chExt cx="0" cy="0"/>
        </a:xfrm>
      </p:grpSpPr>
      <p:sp>
        <p:nvSpPr>
          <p:cNvPr id="1131" name="Google Shape;1131;geade470802_0_18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2" name="Google Shape;1132;geade470802_0_18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3412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eade470802_0_18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eade470802_0_18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024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eade470802_0_19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eade470802_0_19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1177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eab46adeb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eab46adeb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4421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7DA69C-A3BC-48FB-828D-5A6E6B919454}" type="datetimeFigureOut">
              <a:rPr lang="en-US" smtClean="0"/>
              <a:t>8/26/2023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100691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87DA69C-A3BC-48FB-828D-5A6E6B919454}"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2391571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7DA69C-A3BC-48FB-828D-5A6E6B919454}"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661063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7DA69C-A3BC-48FB-828D-5A6E6B919454}"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693328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7DA69C-A3BC-48FB-828D-5A6E6B919454}"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73319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7DA69C-A3BC-48FB-828D-5A6E6B919454}"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358329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7DA69C-A3BC-48FB-828D-5A6E6B919454}"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871298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7DA69C-A3BC-48FB-828D-5A6E6B919454}"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418172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7DA69C-A3BC-48FB-828D-5A6E6B919454}"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52470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53"/>
        <p:cNvGrpSpPr/>
        <p:nvPr/>
      </p:nvGrpSpPr>
      <p:grpSpPr>
        <a:xfrm>
          <a:off x="0" y="0"/>
          <a:ext cx="0" cy="0"/>
          <a:chOff x="0" y="0"/>
          <a:chExt cx="0" cy="0"/>
        </a:xfrm>
      </p:grpSpPr>
      <p:sp>
        <p:nvSpPr>
          <p:cNvPr id="154" name="Google Shape;154;p9"/>
          <p:cNvSpPr txBox="1">
            <a:spLocks noGrp="1"/>
          </p:cNvSpPr>
          <p:nvPr>
            <p:ph type="title"/>
          </p:nvPr>
        </p:nvSpPr>
        <p:spPr>
          <a:xfrm>
            <a:off x="2936200" y="2179529"/>
            <a:ext cx="6319600" cy="608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sz="5733"/>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155" name="Google Shape;155;p9"/>
          <p:cNvSpPr txBox="1">
            <a:spLocks noGrp="1"/>
          </p:cNvSpPr>
          <p:nvPr>
            <p:ph type="subTitle" idx="1"/>
          </p:nvPr>
        </p:nvSpPr>
        <p:spPr>
          <a:xfrm>
            <a:off x="3174000" y="3186656"/>
            <a:ext cx="5844000" cy="1646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None/>
              <a:defRPr sz="1867">
                <a:solidFill>
                  <a:schemeClr val="dk1"/>
                </a:solidFill>
              </a:defRPr>
            </a:lvl1pPr>
            <a:lvl2pPr lvl="1" algn="ctr">
              <a:lnSpc>
                <a:spcPct val="100000"/>
              </a:lnSpc>
              <a:spcBef>
                <a:spcPts val="0"/>
              </a:spcBef>
              <a:spcAft>
                <a:spcPts val="0"/>
              </a:spcAft>
              <a:buClr>
                <a:schemeClr val="dk1"/>
              </a:buClr>
              <a:buSzPts val="2100"/>
              <a:buNone/>
              <a:defRPr sz="2800">
                <a:solidFill>
                  <a:schemeClr val="dk1"/>
                </a:solidFill>
              </a:defRPr>
            </a:lvl2pPr>
            <a:lvl3pPr lvl="2" algn="ctr">
              <a:lnSpc>
                <a:spcPct val="100000"/>
              </a:lnSpc>
              <a:spcBef>
                <a:spcPts val="0"/>
              </a:spcBef>
              <a:spcAft>
                <a:spcPts val="0"/>
              </a:spcAft>
              <a:buClr>
                <a:schemeClr val="dk1"/>
              </a:buClr>
              <a:buSzPts val="2100"/>
              <a:buNone/>
              <a:defRPr sz="2800">
                <a:solidFill>
                  <a:schemeClr val="dk1"/>
                </a:solidFill>
              </a:defRPr>
            </a:lvl3pPr>
            <a:lvl4pPr lvl="3" algn="ctr">
              <a:lnSpc>
                <a:spcPct val="100000"/>
              </a:lnSpc>
              <a:spcBef>
                <a:spcPts val="0"/>
              </a:spcBef>
              <a:spcAft>
                <a:spcPts val="0"/>
              </a:spcAft>
              <a:buClr>
                <a:schemeClr val="dk1"/>
              </a:buClr>
              <a:buSzPts val="2100"/>
              <a:buNone/>
              <a:defRPr sz="2800">
                <a:solidFill>
                  <a:schemeClr val="dk1"/>
                </a:solidFill>
              </a:defRPr>
            </a:lvl4pPr>
            <a:lvl5pPr lvl="4" algn="ctr">
              <a:lnSpc>
                <a:spcPct val="100000"/>
              </a:lnSpc>
              <a:spcBef>
                <a:spcPts val="0"/>
              </a:spcBef>
              <a:spcAft>
                <a:spcPts val="0"/>
              </a:spcAft>
              <a:buClr>
                <a:schemeClr val="dk1"/>
              </a:buClr>
              <a:buSzPts val="2100"/>
              <a:buNone/>
              <a:defRPr sz="2800">
                <a:solidFill>
                  <a:schemeClr val="dk1"/>
                </a:solidFill>
              </a:defRPr>
            </a:lvl5pPr>
            <a:lvl6pPr lvl="5" algn="ctr">
              <a:lnSpc>
                <a:spcPct val="100000"/>
              </a:lnSpc>
              <a:spcBef>
                <a:spcPts val="0"/>
              </a:spcBef>
              <a:spcAft>
                <a:spcPts val="0"/>
              </a:spcAft>
              <a:buClr>
                <a:schemeClr val="dk1"/>
              </a:buClr>
              <a:buSzPts val="2100"/>
              <a:buNone/>
              <a:defRPr sz="2800">
                <a:solidFill>
                  <a:schemeClr val="dk1"/>
                </a:solidFill>
              </a:defRPr>
            </a:lvl6pPr>
            <a:lvl7pPr lvl="6" algn="ctr">
              <a:lnSpc>
                <a:spcPct val="100000"/>
              </a:lnSpc>
              <a:spcBef>
                <a:spcPts val="0"/>
              </a:spcBef>
              <a:spcAft>
                <a:spcPts val="0"/>
              </a:spcAft>
              <a:buClr>
                <a:schemeClr val="dk1"/>
              </a:buClr>
              <a:buSzPts val="2100"/>
              <a:buNone/>
              <a:defRPr sz="2800">
                <a:solidFill>
                  <a:schemeClr val="dk1"/>
                </a:solidFill>
              </a:defRPr>
            </a:lvl7pPr>
            <a:lvl8pPr lvl="7" algn="ctr">
              <a:lnSpc>
                <a:spcPct val="100000"/>
              </a:lnSpc>
              <a:spcBef>
                <a:spcPts val="0"/>
              </a:spcBef>
              <a:spcAft>
                <a:spcPts val="0"/>
              </a:spcAft>
              <a:buClr>
                <a:schemeClr val="dk1"/>
              </a:buClr>
              <a:buSzPts val="2100"/>
              <a:buNone/>
              <a:defRPr sz="2800">
                <a:solidFill>
                  <a:schemeClr val="dk1"/>
                </a:solidFill>
              </a:defRPr>
            </a:lvl8pPr>
            <a:lvl9pPr lvl="8" algn="ctr">
              <a:lnSpc>
                <a:spcPct val="100000"/>
              </a:lnSpc>
              <a:spcBef>
                <a:spcPts val="0"/>
              </a:spcBef>
              <a:spcAft>
                <a:spcPts val="0"/>
              </a:spcAft>
              <a:buClr>
                <a:schemeClr val="dk1"/>
              </a:buClr>
              <a:buSzPts val="2100"/>
              <a:buNone/>
              <a:defRPr sz="2800">
                <a:solidFill>
                  <a:schemeClr val="dk1"/>
                </a:solidFill>
              </a:defRPr>
            </a:lvl9pPr>
          </a:lstStyle>
          <a:p>
            <a:endParaRPr/>
          </a:p>
        </p:txBody>
      </p:sp>
    </p:spTree>
    <p:extLst>
      <p:ext uri="{BB962C8B-B14F-4D97-AF65-F5344CB8AC3E}">
        <p14:creationId xmlns:p14="http://schemas.microsoft.com/office/powerpoint/2010/main" val="23605318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6"/>
        <p:cNvGrpSpPr/>
        <p:nvPr/>
      </p:nvGrpSpPr>
      <p:grpSpPr>
        <a:xfrm>
          <a:off x="0" y="0"/>
          <a:ext cx="0" cy="0"/>
          <a:chOff x="0" y="0"/>
          <a:chExt cx="0" cy="0"/>
        </a:xfrm>
      </p:grpSpPr>
      <p:sp>
        <p:nvSpPr>
          <p:cNvPr id="57" name="Google Shape;57;p4"/>
          <p:cNvSpPr txBox="1">
            <a:spLocks noGrp="1"/>
          </p:cNvSpPr>
          <p:nvPr>
            <p:ph type="body" idx="1"/>
          </p:nvPr>
        </p:nvSpPr>
        <p:spPr>
          <a:xfrm>
            <a:off x="952500" y="1626000"/>
            <a:ext cx="10286800" cy="4508400"/>
          </a:xfrm>
          <a:prstGeom prst="rect">
            <a:avLst/>
          </a:prstGeom>
        </p:spPr>
        <p:txBody>
          <a:bodyPr spcFirstLastPara="1" wrap="square" lIns="91425" tIns="91425" rIns="91425" bIns="91425" anchor="ctr" anchorCtr="0">
            <a:noAutofit/>
          </a:bodyPr>
          <a:lstStyle>
            <a:lvl1pPr marL="609585" lvl="0" indent="-423323">
              <a:lnSpc>
                <a:spcPct val="100000"/>
              </a:lnSpc>
              <a:spcBef>
                <a:spcPts val="0"/>
              </a:spcBef>
              <a:spcAft>
                <a:spcPts val="0"/>
              </a:spcAft>
              <a:buClr>
                <a:schemeClr val="accent1"/>
              </a:buClr>
              <a:buSzPts val="1400"/>
              <a:buChar char="●"/>
              <a:defRPr sz="1600"/>
            </a:lvl1pPr>
            <a:lvl2pPr marL="1219170" lvl="1" indent="-423323">
              <a:spcBef>
                <a:spcPts val="0"/>
              </a:spcBef>
              <a:spcAft>
                <a:spcPts val="0"/>
              </a:spcAft>
              <a:buClr>
                <a:srgbClr val="595959"/>
              </a:buClr>
              <a:buSzPts val="1400"/>
              <a:buFont typeface="Anaheim"/>
              <a:buChar char="○"/>
              <a:defRPr/>
            </a:lvl2pPr>
            <a:lvl3pPr marL="1828754" lvl="2" indent="-423323">
              <a:spcBef>
                <a:spcPts val="0"/>
              </a:spcBef>
              <a:spcAft>
                <a:spcPts val="0"/>
              </a:spcAft>
              <a:buClr>
                <a:srgbClr val="595959"/>
              </a:buClr>
              <a:buSzPts val="1400"/>
              <a:buFont typeface="Anaheim"/>
              <a:buChar char="■"/>
              <a:defRPr/>
            </a:lvl3pPr>
            <a:lvl4pPr marL="2438339" lvl="3" indent="-423323">
              <a:spcBef>
                <a:spcPts val="0"/>
              </a:spcBef>
              <a:spcAft>
                <a:spcPts val="0"/>
              </a:spcAft>
              <a:buClr>
                <a:srgbClr val="595959"/>
              </a:buClr>
              <a:buSzPts val="1400"/>
              <a:buFont typeface="Anaheim"/>
              <a:buChar char="●"/>
              <a:defRPr/>
            </a:lvl4pPr>
            <a:lvl5pPr marL="3047924" lvl="4" indent="-423323">
              <a:spcBef>
                <a:spcPts val="0"/>
              </a:spcBef>
              <a:spcAft>
                <a:spcPts val="0"/>
              </a:spcAft>
              <a:buClr>
                <a:srgbClr val="595959"/>
              </a:buClr>
              <a:buSzPts val="1400"/>
              <a:buFont typeface="Anaheim"/>
              <a:buChar char="○"/>
              <a:defRPr/>
            </a:lvl5pPr>
            <a:lvl6pPr marL="3657509" lvl="5" indent="-423323">
              <a:spcBef>
                <a:spcPts val="0"/>
              </a:spcBef>
              <a:spcAft>
                <a:spcPts val="0"/>
              </a:spcAft>
              <a:buClr>
                <a:srgbClr val="595959"/>
              </a:buClr>
              <a:buSzPts val="1400"/>
              <a:buFont typeface="Anaheim"/>
              <a:buChar char="■"/>
              <a:defRPr/>
            </a:lvl6pPr>
            <a:lvl7pPr marL="4267093" lvl="6" indent="-423323">
              <a:spcBef>
                <a:spcPts val="0"/>
              </a:spcBef>
              <a:spcAft>
                <a:spcPts val="0"/>
              </a:spcAft>
              <a:buClr>
                <a:srgbClr val="595959"/>
              </a:buClr>
              <a:buSzPts val="1400"/>
              <a:buFont typeface="Anaheim"/>
              <a:buChar char="●"/>
              <a:defRPr/>
            </a:lvl7pPr>
            <a:lvl8pPr marL="4876678" lvl="7" indent="-423323">
              <a:spcBef>
                <a:spcPts val="0"/>
              </a:spcBef>
              <a:spcAft>
                <a:spcPts val="0"/>
              </a:spcAft>
              <a:buClr>
                <a:srgbClr val="595959"/>
              </a:buClr>
              <a:buSzPts val="1400"/>
              <a:buFont typeface="Anaheim"/>
              <a:buChar char="○"/>
              <a:defRPr/>
            </a:lvl8pPr>
            <a:lvl9pPr marL="5486263" lvl="8" indent="-423323">
              <a:spcBef>
                <a:spcPts val="0"/>
              </a:spcBef>
              <a:spcAft>
                <a:spcPts val="0"/>
              </a:spcAft>
              <a:buClr>
                <a:srgbClr val="595959"/>
              </a:buClr>
              <a:buSzPts val="1400"/>
              <a:buFont typeface="Anaheim"/>
              <a:buChar char="■"/>
              <a:defRPr/>
            </a:lvl9pPr>
          </a:lstStyle>
          <a:p>
            <a:endParaRPr/>
          </a:p>
        </p:txBody>
      </p:sp>
      <p:sp>
        <p:nvSpPr>
          <p:cNvPr id="58" name="Google Shape;58;p4"/>
          <p:cNvSpPr txBox="1">
            <a:spLocks noGrp="1"/>
          </p:cNvSpPr>
          <p:nvPr>
            <p:ph type="title"/>
          </p:nvPr>
        </p:nvSpPr>
        <p:spPr>
          <a:xfrm>
            <a:off x="952500" y="464500"/>
            <a:ext cx="10286800" cy="814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667"/>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598356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7DA69C-A3BC-48FB-828D-5A6E6B919454}"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5242602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33"/>
        <p:cNvGrpSpPr/>
        <p:nvPr/>
      </p:nvGrpSpPr>
      <p:grpSpPr>
        <a:xfrm>
          <a:off x="0" y="0"/>
          <a:ext cx="0" cy="0"/>
          <a:chOff x="0" y="0"/>
          <a:chExt cx="0" cy="0"/>
        </a:xfrm>
      </p:grpSpPr>
      <p:sp>
        <p:nvSpPr>
          <p:cNvPr id="34" name="Google Shape;34;p3"/>
          <p:cNvSpPr txBox="1">
            <a:spLocks noGrp="1"/>
          </p:cNvSpPr>
          <p:nvPr>
            <p:ph type="title"/>
          </p:nvPr>
        </p:nvSpPr>
        <p:spPr>
          <a:xfrm>
            <a:off x="948967" y="3954984"/>
            <a:ext cx="7223600" cy="9420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800">
                <a:solidFill>
                  <a:schemeClr val="dk1"/>
                </a:solidFill>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35" name="Google Shape;35;p3"/>
          <p:cNvSpPr txBox="1">
            <a:spLocks noGrp="1"/>
          </p:cNvSpPr>
          <p:nvPr>
            <p:ph type="subTitle" idx="1"/>
          </p:nvPr>
        </p:nvSpPr>
        <p:spPr>
          <a:xfrm>
            <a:off x="948967" y="4945533"/>
            <a:ext cx="6229200" cy="274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1800"/>
              <a:buNone/>
              <a:defRPr sz="1867">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36" name="Google Shape;36;p3"/>
          <p:cNvSpPr txBox="1">
            <a:spLocks noGrp="1"/>
          </p:cNvSpPr>
          <p:nvPr>
            <p:ph type="title" idx="2" hasCustomPrompt="1"/>
          </p:nvPr>
        </p:nvSpPr>
        <p:spPr>
          <a:xfrm>
            <a:off x="948967" y="1422967"/>
            <a:ext cx="4391200" cy="2396400"/>
          </a:xfrm>
          <a:prstGeom prst="rect">
            <a:avLst/>
          </a:prstGeom>
        </p:spPr>
        <p:txBody>
          <a:bodyPr spcFirstLastPara="1" wrap="square" lIns="91425" tIns="91425" rIns="91425" bIns="91425" anchor="b" anchorCtr="0">
            <a:noAutofit/>
          </a:bodyPr>
          <a:lstStyle>
            <a:lvl1pPr lvl="0" rtl="0">
              <a:spcBef>
                <a:spcPts val="0"/>
              </a:spcBef>
              <a:spcAft>
                <a:spcPts val="0"/>
              </a:spcAft>
              <a:buSzPts val="5900"/>
              <a:buNone/>
              <a:defRPr sz="12800"/>
            </a:lvl1pPr>
            <a:lvl2pPr lvl="1" rtl="0">
              <a:spcBef>
                <a:spcPts val="0"/>
              </a:spcBef>
              <a:spcAft>
                <a:spcPts val="0"/>
              </a:spcAft>
              <a:buSzPts val="5900"/>
              <a:buNone/>
              <a:defRPr sz="7866"/>
            </a:lvl2pPr>
            <a:lvl3pPr lvl="2" rtl="0">
              <a:spcBef>
                <a:spcPts val="0"/>
              </a:spcBef>
              <a:spcAft>
                <a:spcPts val="0"/>
              </a:spcAft>
              <a:buSzPts val="5900"/>
              <a:buNone/>
              <a:defRPr sz="7866"/>
            </a:lvl3pPr>
            <a:lvl4pPr lvl="3" rtl="0">
              <a:spcBef>
                <a:spcPts val="0"/>
              </a:spcBef>
              <a:spcAft>
                <a:spcPts val="0"/>
              </a:spcAft>
              <a:buSzPts val="5900"/>
              <a:buNone/>
              <a:defRPr sz="7866"/>
            </a:lvl4pPr>
            <a:lvl5pPr lvl="4" rtl="0">
              <a:spcBef>
                <a:spcPts val="0"/>
              </a:spcBef>
              <a:spcAft>
                <a:spcPts val="0"/>
              </a:spcAft>
              <a:buSzPts val="5900"/>
              <a:buNone/>
              <a:defRPr sz="7866"/>
            </a:lvl5pPr>
            <a:lvl6pPr lvl="5" rtl="0">
              <a:spcBef>
                <a:spcPts val="0"/>
              </a:spcBef>
              <a:spcAft>
                <a:spcPts val="0"/>
              </a:spcAft>
              <a:buSzPts val="5900"/>
              <a:buNone/>
              <a:defRPr sz="7866"/>
            </a:lvl6pPr>
            <a:lvl7pPr lvl="6" rtl="0">
              <a:spcBef>
                <a:spcPts val="0"/>
              </a:spcBef>
              <a:spcAft>
                <a:spcPts val="0"/>
              </a:spcAft>
              <a:buSzPts val="5900"/>
              <a:buNone/>
              <a:defRPr sz="7866"/>
            </a:lvl7pPr>
            <a:lvl8pPr lvl="7" rtl="0">
              <a:spcBef>
                <a:spcPts val="0"/>
              </a:spcBef>
              <a:spcAft>
                <a:spcPts val="0"/>
              </a:spcAft>
              <a:buSzPts val="5900"/>
              <a:buNone/>
              <a:defRPr sz="7866"/>
            </a:lvl8pPr>
            <a:lvl9pPr lvl="8" rtl="0">
              <a:spcBef>
                <a:spcPts val="0"/>
              </a:spcBef>
              <a:spcAft>
                <a:spcPts val="0"/>
              </a:spcAft>
              <a:buSzPts val="5900"/>
              <a:buNone/>
              <a:defRPr sz="7866"/>
            </a:lvl9pPr>
          </a:lstStyle>
          <a:p>
            <a:r>
              <a:t>xx%</a:t>
            </a:r>
          </a:p>
        </p:txBody>
      </p:sp>
    </p:spTree>
    <p:extLst>
      <p:ext uri="{BB962C8B-B14F-4D97-AF65-F5344CB8AC3E}">
        <p14:creationId xmlns:p14="http://schemas.microsoft.com/office/powerpoint/2010/main" val="20417655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66"/>
        <p:cNvGrpSpPr/>
        <p:nvPr/>
      </p:nvGrpSpPr>
      <p:grpSpPr>
        <a:xfrm>
          <a:off x="0" y="0"/>
          <a:ext cx="0" cy="0"/>
          <a:chOff x="0" y="0"/>
          <a:chExt cx="0" cy="0"/>
        </a:xfrm>
      </p:grpSpPr>
      <p:sp>
        <p:nvSpPr>
          <p:cNvPr id="567" name="Google Shape;567;p26"/>
          <p:cNvSpPr txBox="1">
            <a:spLocks noGrp="1"/>
          </p:cNvSpPr>
          <p:nvPr>
            <p:ph type="title" hasCustomPrompt="1"/>
          </p:nvPr>
        </p:nvSpPr>
        <p:spPr>
          <a:xfrm>
            <a:off x="1018423" y="739316"/>
            <a:ext cx="3153600" cy="145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900"/>
              <a:buNone/>
              <a:defRPr sz="7866"/>
            </a:lvl1pPr>
            <a:lvl2pPr lvl="1" algn="ctr" rtl="0">
              <a:spcBef>
                <a:spcPts val="0"/>
              </a:spcBef>
              <a:spcAft>
                <a:spcPts val="0"/>
              </a:spcAft>
              <a:buSzPts val="5900"/>
              <a:buNone/>
              <a:defRPr sz="7866"/>
            </a:lvl2pPr>
            <a:lvl3pPr lvl="2" algn="ctr" rtl="0">
              <a:spcBef>
                <a:spcPts val="0"/>
              </a:spcBef>
              <a:spcAft>
                <a:spcPts val="0"/>
              </a:spcAft>
              <a:buSzPts val="5900"/>
              <a:buNone/>
              <a:defRPr sz="7866"/>
            </a:lvl3pPr>
            <a:lvl4pPr lvl="3" algn="ctr" rtl="0">
              <a:spcBef>
                <a:spcPts val="0"/>
              </a:spcBef>
              <a:spcAft>
                <a:spcPts val="0"/>
              </a:spcAft>
              <a:buSzPts val="5900"/>
              <a:buNone/>
              <a:defRPr sz="7866"/>
            </a:lvl4pPr>
            <a:lvl5pPr lvl="4" algn="ctr" rtl="0">
              <a:spcBef>
                <a:spcPts val="0"/>
              </a:spcBef>
              <a:spcAft>
                <a:spcPts val="0"/>
              </a:spcAft>
              <a:buSzPts val="5900"/>
              <a:buNone/>
              <a:defRPr sz="7866"/>
            </a:lvl5pPr>
            <a:lvl6pPr lvl="5" algn="ctr" rtl="0">
              <a:spcBef>
                <a:spcPts val="0"/>
              </a:spcBef>
              <a:spcAft>
                <a:spcPts val="0"/>
              </a:spcAft>
              <a:buSzPts val="5900"/>
              <a:buNone/>
              <a:defRPr sz="7866"/>
            </a:lvl6pPr>
            <a:lvl7pPr lvl="6" algn="ctr" rtl="0">
              <a:spcBef>
                <a:spcPts val="0"/>
              </a:spcBef>
              <a:spcAft>
                <a:spcPts val="0"/>
              </a:spcAft>
              <a:buSzPts val="5900"/>
              <a:buNone/>
              <a:defRPr sz="7866"/>
            </a:lvl7pPr>
            <a:lvl8pPr lvl="7" algn="ctr" rtl="0">
              <a:spcBef>
                <a:spcPts val="0"/>
              </a:spcBef>
              <a:spcAft>
                <a:spcPts val="0"/>
              </a:spcAft>
              <a:buSzPts val="5900"/>
              <a:buNone/>
              <a:defRPr sz="7866"/>
            </a:lvl8pPr>
            <a:lvl9pPr lvl="8" algn="ctr" rtl="0">
              <a:spcBef>
                <a:spcPts val="0"/>
              </a:spcBef>
              <a:spcAft>
                <a:spcPts val="0"/>
              </a:spcAft>
              <a:buSzPts val="5900"/>
              <a:buNone/>
              <a:defRPr sz="7866"/>
            </a:lvl9pPr>
          </a:lstStyle>
          <a:p>
            <a:r>
              <a:t>xx%</a:t>
            </a:r>
          </a:p>
        </p:txBody>
      </p:sp>
      <p:sp>
        <p:nvSpPr>
          <p:cNvPr id="568" name="Google Shape;568;p26"/>
          <p:cNvSpPr txBox="1">
            <a:spLocks noGrp="1"/>
          </p:cNvSpPr>
          <p:nvPr>
            <p:ph type="subTitle" idx="1"/>
          </p:nvPr>
        </p:nvSpPr>
        <p:spPr>
          <a:xfrm>
            <a:off x="985223" y="2260475"/>
            <a:ext cx="3220000" cy="63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9" name="Google Shape;569;p26"/>
          <p:cNvSpPr txBox="1">
            <a:spLocks noGrp="1"/>
          </p:cNvSpPr>
          <p:nvPr>
            <p:ph type="title" idx="2" hasCustomPrompt="1"/>
          </p:nvPr>
        </p:nvSpPr>
        <p:spPr>
          <a:xfrm>
            <a:off x="4527120" y="2289259"/>
            <a:ext cx="3153600" cy="145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900"/>
              <a:buNone/>
              <a:defRPr sz="7866"/>
            </a:lvl1pPr>
            <a:lvl2pPr lvl="1" algn="ctr" rtl="0">
              <a:spcBef>
                <a:spcPts val="0"/>
              </a:spcBef>
              <a:spcAft>
                <a:spcPts val="0"/>
              </a:spcAft>
              <a:buSzPts val="5900"/>
              <a:buNone/>
              <a:defRPr sz="7866"/>
            </a:lvl2pPr>
            <a:lvl3pPr lvl="2" algn="ctr" rtl="0">
              <a:spcBef>
                <a:spcPts val="0"/>
              </a:spcBef>
              <a:spcAft>
                <a:spcPts val="0"/>
              </a:spcAft>
              <a:buSzPts val="5900"/>
              <a:buNone/>
              <a:defRPr sz="7866"/>
            </a:lvl3pPr>
            <a:lvl4pPr lvl="3" algn="ctr" rtl="0">
              <a:spcBef>
                <a:spcPts val="0"/>
              </a:spcBef>
              <a:spcAft>
                <a:spcPts val="0"/>
              </a:spcAft>
              <a:buSzPts val="5900"/>
              <a:buNone/>
              <a:defRPr sz="7866"/>
            </a:lvl4pPr>
            <a:lvl5pPr lvl="4" algn="ctr" rtl="0">
              <a:spcBef>
                <a:spcPts val="0"/>
              </a:spcBef>
              <a:spcAft>
                <a:spcPts val="0"/>
              </a:spcAft>
              <a:buSzPts val="5900"/>
              <a:buNone/>
              <a:defRPr sz="7866"/>
            </a:lvl5pPr>
            <a:lvl6pPr lvl="5" algn="ctr" rtl="0">
              <a:spcBef>
                <a:spcPts val="0"/>
              </a:spcBef>
              <a:spcAft>
                <a:spcPts val="0"/>
              </a:spcAft>
              <a:buSzPts val="5900"/>
              <a:buNone/>
              <a:defRPr sz="7866"/>
            </a:lvl6pPr>
            <a:lvl7pPr lvl="6" algn="ctr" rtl="0">
              <a:spcBef>
                <a:spcPts val="0"/>
              </a:spcBef>
              <a:spcAft>
                <a:spcPts val="0"/>
              </a:spcAft>
              <a:buSzPts val="5900"/>
              <a:buNone/>
              <a:defRPr sz="7866"/>
            </a:lvl7pPr>
            <a:lvl8pPr lvl="7" algn="ctr" rtl="0">
              <a:spcBef>
                <a:spcPts val="0"/>
              </a:spcBef>
              <a:spcAft>
                <a:spcPts val="0"/>
              </a:spcAft>
              <a:buSzPts val="5900"/>
              <a:buNone/>
              <a:defRPr sz="7866"/>
            </a:lvl8pPr>
            <a:lvl9pPr lvl="8" algn="ctr" rtl="0">
              <a:spcBef>
                <a:spcPts val="0"/>
              </a:spcBef>
              <a:spcAft>
                <a:spcPts val="0"/>
              </a:spcAft>
              <a:buSzPts val="5900"/>
              <a:buNone/>
              <a:defRPr sz="7866"/>
            </a:lvl9pPr>
          </a:lstStyle>
          <a:p>
            <a:r>
              <a:t>xx%</a:t>
            </a:r>
          </a:p>
        </p:txBody>
      </p:sp>
      <p:sp>
        <p:nvSpPr>
          <p:cNvPr id="570" name="Google Shape;570;p26"/>
          <p:cNvSpPr txBox="1">
            <a:spLocks noGrp="1"/>
          </p:cNvSpPr>
          <p:nvPr>
            <p:ph type="subTitle" idx="3"/>
          </p:nvPr>
        </p:nvSpPr>
        <p:spPr>
          <a:xfrm>
            <a:off x="4493920" y="3810441"/>
            <a:ext cx="3220000" cy="63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1" name="Google Shape;571;p26"/>
          <p:cNvSpPr txBox="1">
            <a:spLocks noGrp="1"/>
          </p:cNvSpPr>
          <p:nvPr>
            <p:ph type="title" idx="4" hasCustomPrompt="1"/>
          </p:nvPr>
        </p:nvSpPr>
        <p:spPr>
          <a:xfrm>
            <a:off x="8019977" y="3839200"/>
            <a:ext cx="3153600" cy="145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900"/>
              <a:buNone/>
              <a:defRPr sz="7866"/>
            </a:lvl1pPr>
            <a:lvl2pPr lvl="1" algn="ctr" rtl="0">
              <a:spcBef>
                <a:spcPts val="0"/>
              </a:spcBef>
              <a:spcAft>
                <a:spcPts val="0"/>
              </a:spcAft>
              <a:buSzPts val="5900"/>
              <a:buNone/>
              <a:defRPr sz="7866"/>
            </a:lvl2pPr>
            <a:lvl3pPr lvl="2" algn="ctr" rtl="0">
              <a:spcBef>
                <a:spcPts val="0"/>
              </a:spcBef>
              <a:spcAft>
                <a:spcPts val="0"/>
              </a:spcAft>
              <a:buSzPts val="5900"/>
              <a:buNone/>
              <a:defRPr sz="7866"/>
            </a:lvl3pPr>
            <a:lvl4pPr lvl="3" algn="ctr" rtl="0">
              <a:spcBef>
                <a:spcPts val="0"/>
              </a:spcBef>
              <a:spcAft>
                <a:spcPts val="0"/>
              </a:spcAft>
              <a:buSzPts val="5900"/>
              <a:buNone/>
              <a:defRPr sz="7866"/>
            </a:lvl4pPr>
            <a:lvl5pPr lvl="4" algn="ctr" rtl="0">
              <a:spcBef>
                <a:spcPts val="0"/>
              </a:spcBef>
              <a:spcAft>
                <a:spcPts val="0"/>
              </a:spcAft>
              <a:buSzPts val="5900"/>
              <a:buNone/>
              <a:defRPr sz="7866"/>
            </a:lvl5pPr>
            <a:lvl6pPr lvl="5" algn="ctr" rtl="0">
              <a:spcBef>
                <a:spcPts val="0"/>
              </a:spcBef>
              <a:spcAft>
                <a:spcPts val="0"/>
              </a:spcAft>
              <a:buSzPts val="5900"/>
              <a:buNone/>
              <a:defRPr sz="7866"/>
            </a:lvl6pPr>
            <a:lvl7pPr lvl="6" algn="ctr" rtl="0">
              <a:spcBef>
                <a:spcPts val="0"/>
              </a:spcBef>
              <a:spcAft>
                <a:spcPts val="0"/>
              </a:spcAft>
              <a:buSzPts val="5900"/>
              <a:buNone/>
              <a:defRPr sz="7866"/>
            </a:lvl7pPr>
            <a:lvl8pPr lvl="7" algn="ctr" rtl="0">
              <a:spcBef>
                <a:spcPts val="0"/>
              </a:spcBef>
              <a:spcAft>
                <a:spcPts val="0"/>
              </a:spcAft>
              <a:buSzPts val="5900"/>
              <a:buNone/>
              <a:defRPr sz="7866"/>
            </a:lvl8pPr>
            <a:lvl9pPr lvl="8" algn="ctr" rtl="0">
              <a:spcBef>
                <a:spcPts val="0"/>
              </a:spcBef>
              <a:spcAft>
                <a:spcPts val="0"/>
              </a:spcAft>
              <a:buSzPts val="5900"/>
              <a:buNone/>
              <a:defRPr sz="7866"/>
            </a:lvl9pPr>
          </a:lstStyle>
          <a:p>
            <a:r>
              <a:t>xx%</a:t>
            </a:r>
          </a:p>
        </p:txBody>
      </p:sp>
      <p:sp>
        <p:nvSpPr>
          <p:cNvPr id="572" name="Google Shape;572;p26"/>
          <p:cNvSpPr txBox="1">
            <a:spLocks noGrp="1"/>
          </p:cNvSpPr>
          <p:nvPr>
            <p:ph type="subTitle" idx="5"/>
          </p:nvPr>
        </p:nvSpPr>
        <p:spPr>
          <a:xfrm>
            <a:off x="7986777" y="5360375"/>
            <a:ext cx="3220000" cy="63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33103449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62"/>
        <p:cNvGrpSpPr/>
        <p:nvPr/>
      </p:nvGrpSpPr>
      <p:grpSpPr>
        <a:xfrm>
          <a:off x="0" y="0"/>
          <a:ext cx="0" cy="0"/>
          <a:chOff x="0" y="0"/>
          <a:chExt cx="0" cy="0"/>
        </a:xfrm>
      </p:grpSpPr>
      <p:sp>
        <p:nvSpPr>
          <p:cNvPr id="263" name="Google Shape;263;p15"/>
          <p:cNvSpPr txBox="1">
            <a:spLocks noGrp="1"/>
          </p:cNvSpPr>
          <p:nvPr>
            <p:ph type="title"/>
          </p:nvPr>
        </p:nvSpPr>
        <p:spPr>
          <a:xfrm>
            <a:off x="5782833" y="3821467"/>
            <a:ext cx="4952800" cy="10148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2933"/>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264" name="Google Shape;264;p15"/>
          <p:cNvSpPr txBox="1">
            <a:spLocks noGrp="1"/>
          </p:cNvSpPr>
          <p:nvPr>
            <p:ph type="subTitle" idx="1"/>
          </p:nvPr>
        </p:nvSpPr>
        <p:spPr>
          <a:xfrm>
            <a:off x="1286349" y="1367436"/>
            <a:ext cx="9399200" cy="231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40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Tree>
    <p:extLst>
      <p:ext uri="{BB962C8B-B14F-4D97-AF65-F5344CB8AC3E}">
        <p14:creationId xmlns:p14="http://schemas.microsoft.com/office/powerpoint/2010/main" val="13742644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1">
  <p:cSld name="Title and body 1">
    <p:spTree>
      <p:nvGrpSpPr>
        <p:cNvPr id="1" name="Shape 246"/>
        <p:cNvGrpSpPr/>
        <p:nvPr/>
      </p:nvGrpSpPr>
      <p:grpSpPr>
        <a:xfrm>
          <a:off x="0" y="0"/>
          <a:ext cx="0" cy="0"/>
          <a:chOff x="0" y="0"/>
          <a:chExt cx="0" cy="0"/>
        </a:xfrm>
      </p:grpSpPr>
      <p:sp>
        <p:nvSpPr>
          <p:cNvPr id="247" name="Google Shape;247;p14"/>
          <p:cNvSpPr txBox="1">
            <a:spLocks noGrp="1"/>
          </p:cNvSpPr>
          <p:nvPr>
            <p:ph type="body" idx="1"/>
          </p:nvPr>
        </p:nvSpPr>
        <p:spPr>
          <a:xfrm>
            <a:off x="2248800" y="1626000"/>
            <a:ext cx="7694400" cy="4508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Clr>
                <a:schemeClr val="accent1"/>
              </a:buClr>
              <a:buSzPts val="1400"/>
              <a:buChar char="●"/>
              <a:defRPr sz="1867"/>
            </a:lvl1pPr>
            <a:lvl2pPr marL="1219170" lvl="1" indent="-423323" rtl="0">
              <a:spcBef>
                <a:spcPts val="0"/>
              </a:spcBef>
              <a:spcAft>
                <a:spcPts val="0"/>
              </a:spcAft>
              <a:buClr>
                <a:srgbClr val="595959"/>
              </a:buClr>
              <a:buSzPts val="1400"/>
              <a:buFont typeface="Anaheim"/>
              <a:buChar char="○"/>
              <a:defRPr/>
            </a:lvl2pPr>
            <a:lvl3pPr marL="1828754" lvl="2" indent="-423323" rtl="0">
              <a:spcBef>
                <a:spcPts val="0"/>
              </a:spcBef>
              <a:spcAft>
                <a:spcPts val="0"/>
              </a:spcAft>
              <a:buClr>
                <a:srgbClr val="595959"/>
              </a:buClr>
              <a:buSzPts val="1400"/>
              <a:buFont typeface="Anaheim"/>
              <a:buChar char="■"/>
              <a:defRPr/>
            </a:lvl3pPr>
            <a:lvl4pPr marL="2438339" lvl="3" indent="-423323" rtl="0">
              <a:spcBef>
                <a:spcPts val="0"/>
              </a:spcBef>
              <a:spcAft>
                <a:spcPts val="0"/>
              </a:spcAft>
              <a:buClr>
                <a:srgbClr val="595959"/>
              </a:buClr>
              <a:buSzPts val="1400"/>
              <a:buFont typeface="Anaheim"/>
              <a:buChar char="●"/>
              <a:defRPr/>
            </a:lvl4pPr>
            <a:lvl5pPr marL="3047924" lvl="4" indent="-423323" rtl="0">
              <a:spcBef>
                <a:spcPts val="0"/>
              </a:spcBef>
              <a:spcAft>
                <a:spcPts val="0"/>
              </a:spcAft>
              <a:buClr>
                <a:srgbClr val="595959"/>
              </a:buClr>
              <a:buSzPts val="1400"/>
              <a:buFont typeface="Anaheim"/>
              <a:buChar char="○"/>
              <a:defRPr/>
            </a:lvl5pPr>
            <a:lvl6pPr marL="3657509" lvl="5" indent="-423323" rtl="0">
              <a:spcBef>
                <a:spcPts val="0"/>
              </a:spcBef>
              <a:spcAft>
                <a:spcPts val="0"/>
              </a:spcAft>
              <a:buClr>
                <a:srgbClr val="595959"/>
              </a:buClr>
              <a:buSzPts val="1400"/>
              <a:buFont typeface="Anaheim"/>
              <a:buChar char="■"/>
              <a:defRPr/>
            </a:lvl6pPr>
            <a:lvl7pPr marL="4267093" lvl="6" indent="-423323" rtl="0">
              <a:spcBef>
                <a:spcPts val="0"/>
              </a:spcBef>
              <a:spcAft>
                <a:spcPts val="0"/>
              </a:spcAft>
              <a:buClr>
                <a:srgbClr val="595959"/>
              </a:buClr>
              <a:buSzPts val="1400"/>
              <a:buFont typeface="Anaheim"/>
              <a:buChar char="●"/>
              <a:defRPr/>
            </a:lvl7pPr>
            <a:lvl8pPr marL="4876678" lvl="7" indent="-423323" rtl="0">
              <a:spcBef>
                <a:spcPts val="0"/>
              </a:spcBef>
              <a:spcAft>
                <a:spcPts val="0"/>
              </a:spcAft>
              <a:buClr>
                <a:srgbClr val="595959"/>
              </a:buClr>
              <a:buSzPts val="1400"/>
              <a:buFont typeface="Anaheim"/>
              <a:buChar char="○"/>
              <a:defRPr/>
            </a:lvl8pPr>
            <a:lvl9pPr marL="5486263" lvl="8" indent="-423323" rtl="0">
              <a:spcBef>
                <a:spcPts val="0"/>
              </a:spcBef>
              <a:spcAft>
                <a:spcPts val="0"/>
              </a:spcAft>
              <a:buClr>
                <a:srgbClr val="595959"/>
              </a:buClr>
              <a:buSzPts val="1400"/>
              <a:buFont typeface="Anaheim"/>
              <a:buChar char="■"/>
              <a:defRPr/>
            </a:lvl9pPr>
          </a:lstStyle>
          <a:p>
            <a:endParaRPr/>
          </a:p>
        </p:txBody>
      </p:sp>
      <p:sp>
        <p:nvSpPr>
          <p:cNvPr id="248" name="Google Shape;248;p14"/>
          <p:cNvSpPr txBox="1">
            <a:spLocks noGrp="1"/>
          </p:cNvSpPr>
          <p:nvPr>
            <p:ph type="title"/>
          </p:nvPr>
        </p:nvSpPr>
        <p:spPr>
          <a:xfrm>
            <a:off x="952500" y="464500"/>
            <a:ext cx="10286800" cy="814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667"/>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292356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11"/>
        <p:cNvGrpSpPr/>
        <p:nvPr/>
      </p:nvGrpSpPr>
      <p:grpSpPr>
        <a:xfrm>
          <a:off x="0" y="0"/>
          <a:ext cx="0" cy="0"/>
          <a:chOff x="0" y="0"/>
          <a:chExt cx="0" cy="0"/>
        </a:xfrm>
      </p:grpSpPr>
      <p:sp>
        <p:nvSpPr>
          <p:cNvPr id="112" name="Google Shape;112;p7"/>
          <p:cNvSpPr txBox="1">
            <a:spLocks noGrp="1"/>
          </p:cNvSpPr>
          <p:nvPr>
            <p:ph type="body" idx="1"/>
          </p:nvPr>
        </p:nvSpPr>
        <p:spPr>
          <a:xfrm>
            <a:off x="3399000" y="2501369"/>
            <a:ext cx="5394000" cy="3113200"/>
          </a:xfrm>
          <a:prstGeom prst="rect">
            <a:avLst/>
          </a:prstGeom>
        </p:spPr>
        <p:txBody>
          <a:bodyPr spcFirstLastPara="1" wrap="square" lIns="91425" tIns="91425" rIns="91425" bIns="91425" anchor="t" anchorCtr="0">
            <a:noAutofit/>
          </a:bodyPr>
          <a:lstStyle>
            <a:lvl1pPr marL="609585" lvl="0" indent="-389457">
              <a:lnSpc>
                <a:spcPct val="100000"/>
              </a:lnSpc>
              <a:spcBef>
                <a:spcPts val="0"/>
              </a:spcBef>
              <a:spcAft>
                <a:spcPts val="0"/>
              </a:spcAft>
              <a:buClr>
                <a:schemeClr val="lt1"/>
              </a:buClr>
              <a:buSzPts val="1000"/>
              <a:buFont typeface="Anaheim"/>
              <a:buChar char="●"/>
              <a:defRPr sz="1867"/>
            </a:lvl1pPr>
            <a:lvl2pPr marL="1219170" lvl="1" indent="-423323">
              <a:spcBef>
                <a:spcPts val="0"/>
              </a:spcBef>
              <a:spcAft>
                <a:spcPts val="0"/>
              </a:spcAft>
              <a:buSzPts val="1400"/>
              <a:buFont typeface="Anaheim"/>
              <a:buChar char="○"/>
              <a:defRPr sz="1600"/>
            </a:lvl2pPr>
            <a:lvl3pPr marL="1828754" lvl="2" indent="-423323">
              <a:spcBef>
                <a:spcPts val="0"/>
              </a:spcBef>
              <a:spcAft>
                <a:spcPts val="0"/>
              </a:spcAft>
              <a:buSzPts val="1400"/>
              <a:buFont typeface="Anaheim"/>
              <a:buChar char="■"/>
              <a:defRPr sz="1600"/>
            </a:lvl3pPr>
            <a:lvl4pPr marL="2438339" lvl="3" indent="-423323">
              <a:spcBef>
                <a:spcPts val="0"/>
              </a:spcBef>
              <a:spcAft>
                <a:spcPts val="0"/>
              </a:spcAft>
              <a:buSzPts val="1400"/>
              <a:buFont typeface="Anaheim"/>
              <a:buChar char="●"/>
              <a:defRPr sz="1600"/>
            </a:lvl4pPr>
            <a:lvl5pPr marL="3047924" lvl="4" indent="-423323">
              <a:spcBef>
                <a:spcPts val="0"/>
              </a:spcBef>
              <a:spcAft>
                <a:spcPts val="0"/>
              </a:spcAft>
              <a:buSzPts val="1400"/>
              <a:buFont typeface="Anaheim"/>
              <a:buChar char="○"/>
              <a:defRPr sz="1600"/>
            </a:lvl5pPr>
            <a:lvl6pPr marL="3657509" lvl="5" indent="-423323">
              <a:spcBef>
                <a:spcPts val="0"/>
              </a:spcBef>
              <a:spcAft>
                <a:spcPts val="0"/>
              </a:spcAft>
              <a:buSzPts val="1400"/>
              <a:buFont typeface="Anaheim"/>
              <a:buChar char="■"/>
              <a:defRPr sz="1600"/>
            </a:lvl6pPr>
            <a:lvl7pPr marL="4267093" lvl="6" indent="-423323">
              <a:spcBef>
                <a:spcPts val="0"/>
              </a:spcBef>
              <a:spcAft>
                <a:spcPts val="0"/>
              </a:spcAft>
              <a:buSzPts val="1400"/>
              <a:buFont typeface="Anaheim"/>
              <a:buChar char="●"/>
              <a:defRPr sz="1600"/>
            </a:lvl7pPr>
            <a:lvl8pPr marL="4876678" lvl="7" indent="-423323">
              <a:spcBef>
                <a:spcPts val="0"/>
              </a:spcBef>
              <a:spcAft>
                <a:spcPts val="0"/>
              </a:spcAft>
              <a:buSzPts val="1400"/>
              <a:buFont typeface="Anaheim"/>
              <a:buChar char="○"/>
              <a:defRPr sz="1600"/>
            </a:lvl8pPr>
            <a:lvl9pPr marL="5486263" lvl="8" indent="-423323">
              <a:spcBef>
                <a:spcPts val="0"/>
              </a:spcBef>
              <a:spcAft>
                <a:spcPts val="0"/>
              </a:spcAft>
              <a:buSzPts val="1400"/>
              <a:buFont typeface="Anaheim"/>
              <a:buChar char="■"/>
              <a:defRPr sz="1600"/>
            </a:lvl9pPr>
          </a:lstStyle>
          <a:p>
            <a:endParaRPr/>
          </a:p>
        </p:txBody>
      </p:sp>
      <p:sp>
        <p:nvSpPr>
          <p:cNvPr id="113" name="Google Shape;113;p7"/>
          <p:cNvSpPr txBox="1">
            <a:spLocks noGrp="1"/>
          </p:cNvSpPr>
          <p:nvPr>
            <p:ph type="title"/>
          </p:nvPr>
        </p:nvSpPr>
        <p:spPr>
          <a:xfrm>
            <a:off x="952500" y="464500"/>
            <a:ext cx="10286800" cy="814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667"/>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9623003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2"/>
        <p:cNvGrpSpPr/>
        <p:nvPr/>
      </p:nvGrpSpPr>
      <p:grpSpPr>
        <a:xfrm>
          <a:off x="0" y="0"/>
          <a:ext cx="0" cy="0"/>
          <a:chOff x="0" y="0"/>
          <a:chExt cx="0" cy="0"/>
        </a:xfrm>
      </p:grpSpPr>
      <p:sp>
        <p:nvSpPr>
          <p:cNvPr id="73" name="Google Shape;73;p5"/>
          <p:cNvSpPr txBox="1">
            <a:spLocks noGrp="1"/>
          </p:cNvSpPr>
          <p:nvPr>
            <p:ph type="title"/>
          </p:nvPr>
        </p:nvSpPr>
        <p:spPr>
          <a:xfrm>
            <a:off x="2085833" y="3016504"/>
            <a:ext cx="2904400" cy="7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 name="Google Shape;74;p5"/>
          <p:cNvSpPr txBox="1">
            <a:spLocks noGrp="1"/>
          </p:cNvSpPr>
          <p:nvPr>
            <p:ph type="subTitle" idx="1"/>
          </p:nvPr>
        </p:nvSpPr>
        <p:spPr>
          <a:xfrm>
            <a:off x="1608833" y="4205000"/>
            <a:ext cx="3858400" cy="122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5" name="Google Shape;75;p5"/>
          <p:cNvSpPr txBox="1">
            <a:spLocks noGrp="1"/>
          </p:cNvSpPr>
          <p:nvPr>
            <p:ph type="title" idx="2"/>
          </p:nvPr>
        </p:nvSpPr>
        <p:spPr>
          <a:xfrm>
            <a:off x="7201767" y="3016504"/>
            <a:ext cx="2904400" cy="7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6" name="Google Shape;76;p5"/>
          <p:cNvSpPr txBox="1">
            <a:spLocks noGrp="1"/>
          </p:cNvSpPr>
          <p:nvPr>
            <p:ph type="subTitle" idx="3"/>
          </p:nvPr>
        </p:nvSpPr>
        <p:spPr>
          <a:xfrm>
            <a:off x="6724767" y="4205000"/>
            <a:ext cx="3858400" cy="122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7" name="Google Shape;77;p5"/>
          <p:cNvSpPr txBox="1">
            <a:spLocks noGrp="1"/>
          </p:cNvSpPr>
          <p:nvPr>
            <p:ph type="title" idx="4"/>
          </p:nvPr>
        </p:nvSpPr>
        <p:spPr>
          <a:xfrm>
            <a:off x="952500" y="464500"/>
            <a:ext cx="10286800" cy="814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667"/>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5532721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695"/>
        <p:cNvGrpSpPr/>
        <p:nvPr/>
      </p:nvGrpSpPr>
      <p:grpSpPr>
        <a:xfrm>
          <a:off x="0" y="0"/>
          <a:ext cx="0" cy="0"/>
          <a:chOff x="0" y="0"/>
          <a:chExt cx="0" cy="0"/>
        </a:xfrm>
      </p:grpSpPr>
      <p:sp>
        <p:nvSpPr>
          <p:cNvPr id="696" name="Google Shape;696;p32"/>
          <p:cNvSpPr txBox="1">
            <a:spLocks noGrp="1"/>
          </p:cNvSpPr>
          <p:nvPr>
            <p:ph type="title"/>
          </p:nvPr>
        </p:nvSpPr>
        <p:spPr>
          <a:xfrm>
            <a:off x="903947" y="604560"/>
            <a:ext cx="5144400" cy="104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800"/>
              <a:buNone/>
              <a:defRPr sz="8666">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a:endParaRPr/>
          </a:p>
        </p:txBody>
      </p:sp>
      <p:sp>
        <p:nvSpPr>
          <p:cNvPr id="697" name="Google Shape;697;p32"/>
          <p:cNvSpPr txBox="1">
            <a:spLocks noGrp="1"/>
          </p:cNvSpPr>
          <p:nvPr>
            <p:ph type="subTitle" idx="1"/>
          </p:nvPr>
        </p:nvSpPr>
        <p:spPr>
          <a:xfrm>
            <a:off x="1657433" y="2075080"/>
            <a:ext cx="3533200" cy="141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67">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Tree>
    <p:extLst>
      <p:ext uri="{BB962C8B-B14F-4D97-AF65-F5344CB8AC3E}">
        <p14:creationId xmlns:p14="http://schemas.microsoft.com/office/powerpoint/2010/main" val="2074337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7DA69C-A3BC-48FB-828D-5A6E6B919454}"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2747631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7DA69C-A3BC-48FB-828D-5A6E6B919454}"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283636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7DA69C-A3BC-48FB-828D-5A6E6B919454}" type="datetimeFigureOut">
              <a:rPr lang="en-US" smtClean="0"/>
              <a:t>8/26/2023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6829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7DA69C-A3BC-48FB-828D-5A6E6B919454}" type="datetimeFigureOut">
              <a:rPr lang="en-US" smtClean="0"/>
              <a:t>8/26/2023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430640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7DA69C-A3BC-48FB-828D-5A6E6B919454}" type="datetimeFigureOut">
              <a:rPr lang="en-US" smtClean="0"/>
              <a:t>8/26/2023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522260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87DA69C-A3BC-48FB-828D-5A6E6B919454}"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95552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87DA69C-A3BC-48FB-828D-5A6E6B919454}"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552799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7DA69C-A3BC-48FB-828D-5A6E6B919454}" type="datetimeFigureOut">
              <a:rPr lang="en-US" smtClean="0"/>
              <a:t>8/26/2023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CC475A-FC22-4BB2-81DE-26878B72C705}" type="slidenum">
              <a:rPr lang="en-US" smtClean="0"/>
              <a:t>‹#›</a:t>
            </a:fld>
            <a:endParaRPr lang="en-US"/>
          </a:p>
        </p:txBody>
      </p:sp>
    </p:spTree>
    <p:extLst>
      <p:ext uri="{BB962C8B-B14F-4D97-AF65-F5344CB8AC3E}">
        <p14:creationId xmlns:p14="http://schemas.microsoft.com/office/powerpoint/2010/main" val="744478875"/>
      </p:ext>
    </p:extLst>
  </p:cSld>
  <p:clrMap bg1="lt1" tx1="dk1" bg2="lt2" tx2="dk2" accent1="accent1" accent2="accent2" accent3="accent3" accent4="accent4" accent5="accent5" accent6="accent6" hlink="hlink" folHlink="folHlink"/>
  <p:sldLayoutIdLst>
    <p:sldLayoutId id="2147484730" r:id="rId1"/>
    <p:sldLayoutId id="2147484731" r:id="rId2"/>
    <p:sldLayoutId id="2147484732" r:id="rId3"/>
    <p:sldLayoutId id="2147484733" r:id="rId4"/>
    <p:sldLayoutId id="2147484734" r:id="rId5"/>
    <p:sldLayoutId id="2147484735" r:id="rId6"/>
    <p:sldLayoutId id="2147484736" r:id="rId7"/>
    <p:sldLayoutId id="2147484737" r:id="rId8"/>
    <p:sldLayoutId id="2147484738" r:id="rId9"/>
    <p:sldLayoutId id="2147484739" r:id="rId10"/>
    <p:sldLayoutId id="2147484740" r:id="rId11"/>
    <p:sldLayoutId id="2147484741" r:id="rId12"/>
    <p:sldLayoutId id="2147484742" r:id="rId13"/>
    <p:sldLayoutId id="2147484743" r:id="rId14"/>
    <p:sldLayoutId id="2147484744" r:id="rId15"/>
    <p:sldLayoutId id="2147484745" r:id="rId16"/>
    <p:sldLayoutId id="2147484746" r:id="rId17"/>
    <p:sldLayoutId id="2147484748" r:id="rId18"/>
    <p:sldLayoutId id="2147484749" r:id="rId19"/>
    <p:sldLayoutId id="2147484750" r:id="rId20"/>
    <p:sldLayoutId id="2147484751" r:id="rId21"/>
    <p:sldLayoutId id="2147484752" r:id="rId22"/>
    <p:sldLayoutId id="2147484753" r:id="rId23"/>
    <p:sldLayoutId id="2147484754" r:id="rId24"/>
    <p:sldLayoutId id="2147484755" r:id="rId25"/>
    <p:sldLayoutId id="2147484756" r:id="rId26"/>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chart" Target="../charts/chart5.xml"/></Relationships>
</file>

<file path=ppt/slides/_rels/slide1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2.xml"/><Relationship Id="rId1" Type="http://schemas.openxmlformats.org/officeDocument/2006/relationships/slideLayout" Target="../slideLayouts/slideLayout25.xml"/><Relationship Id="rId4" Type="http://schemas.openxmlformats.org/officeDocument/2006/relationships/chart" Target="../charts/chart8.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2.xml"/><Relationship Id="rId4" Type="http://schemas.openxmlformats.org/officeDocument/2006/relationships/chart" Target="../charts/char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2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9379" y="1882247"/>
            <a:ext cx="7935686" cy="18941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accent1">
                    <a:lumMod val="75000"/>
                  </a:schemeClr>
                </a:solidFill>
                <a:latin typeface="Times New Roman" panose="02020603050405020304" pitchFamily="18" charset="0"/>
                <a:ea typeface="SimSun-ExtB" panose="02010609060101010101" pitchFamily="49" charset="-122"/>
                <a:cs typeface="Times New Roman" panose="02020603050405020304" pitchFamily="18" charset="0"/>
              </a:rPr>
              <a:t>SPORT</a:t>
            </a:r>
          </a:p>
          <a:p>
            <a:pPr algn="ctr"/>
            <a:r>
              <a:rPr lang="en-US" sz="4800" b="1" dirty="0" smtClean="0">
                <a:solidFill>
                  <a:schemeClr val="accent1">
                    <a:lumMod val="75000"/>
                  </a:schemeClr>
                </a:solidFill>
                <a:latin typeface="Times New Roman" panose="02020603050405020304" pitchFamily="18" charset="0"/>
                <a:ea typeface="SimSun-ExtB" panose="02010609060101010101" pitchFamily="49" charset="-122"/>
                <a:cs typeface="Times New Roman" panose="02020603050405020304" pitchFamily="18" charset="0"/>
              </a:rPr>
              <a:t>ANALYSIS-PSL</a:t>
            </a:r>
            <a:endParaRPr lang="en-US" sz="4800" b="1" dirty="0">
              <a:solidFill>
                <a:schemeClr val="accent1">
                  <a:lumMod val="75000"/>
                </a:schemeClr>
              </a:solidFill>
              <a:latin typeface="Times New Roman" panose="02020603050405020304" pitchFamily="18" charset="0"/>
              <a:ea typeface="SimSun-ExtB" panose="02010609060101010101" pitchFamily="49" charset="-122"/>
              <a:cs typeface="Times New Roman" panose="02020603050405020304" pitchFamily="18" charset="0"/>
            </a:endParaRPr>
          </a:p>
        </p:txBody>
      </p:sp>
      <p:sp>
        <p:nvSpPr>
          <p:cNvPr id="3" name="Rectangle 2"/>
          <p:cNvSpPr/>
          <p:nvPr/>
        </p:nvSpPr>
        <p:spPr>
          <a:xfrm>
            <a:off x="8177349" y="4467497"/>
            <a:ext cx="3722914" cy="201168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75000"/>
                  </a:schemeClr>
                </a:solidFill>
                <a:latin typeface="Times New Roman" panose="02020603050405020304" pitchFamily="18" charset="0"/>
                <a:cs typeface="Times New Roman" panose="02020603050405020304" pitchFamily="18" charset="0"/>
              </a:rPr>
              <a:t>GROUP MEMBERS:</a:t>
            </a:r>
          </a:p>
          <a:p>
            <a:pPr algn="ctr"/>
            <a:r>
              <a:rPr lang="en-US" b="1" dirty="0">
                <a:solidFill>
                  <a:schemeClr val="accent1">
                    <a:lumMod val="75000"/>
                  </a:schemeClr>
                </a:solidFill>
                <a:latin typeface="Times New Roman" panose="02020603050405020304" pitchFamily="18" charset="0"/>
                <a:cs typeface="Times New Roman" panose="02020603050405020304" pitchFamily="18" charset="0"/>
              </a:rPr>
              <a:t>NEETA </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CHOUDHRY</a:t>
            </a:r>
            <a:endParaRPr lang="en-US" b="1" dirty="0">
              <a:solidFill>
                <a:schemeClr val="accent1">
                  <a:lumMod val="75000"/>
                </a:schemeClr>
              </a:solidFill>
              <a:latin typeface="Times New Roman" panose="02020603050405020304" pitchFamily="18" charset="0"/>
              <a:cs typeface="Times New Roman" panose="02020603050405020304" pitchFamily="18" charset="0"/>
            </a:endParaRPr>
          </a:p>
          <a:p>
            <a:pPr algn="ctr"/>
            <a:r>
              <a:rPr lang="en-US" b="1" dirty="0">
                <a:solidFill>
                  <a:schemeClr val="accent1">
                    <a:lumMod val="75000"/>
                  </a:schemeClr>
                </a:solidFill>
                <a:latin typeface="Times New Roman" panose="02020603050405020304" pitchFamily="18" charset="0"/>
                <a:cs typeface="Times New Roman" panose="02020603050405020304" pitchFamily="18" charset="0"/>
              </a:rPr>
              <a:t>NAVEERA KAMAL</a:t>
            </a:r>
          </a:p>
          <a:p>
            <a:pPr algn="ctr"/>
            <a:r>
              <a:rPr lang="en-US" b="1" dirty="0">
                <a:solidFill>
                  <a:schemeClr val="accent1">
                    <a:lumMod val="75000"/>
                  </a:schemeClr>
                </a:solidFill>
                <a:latin typeface="Times New Roman" panose="02020603050405020304" pitchFamily="18" charset="0"/>
                <a:cs typeface="Times New Roman" panose="02020603050405020304" pitchFamily="18" charset="0"/>
              </a:rPr>
              <a:t>NOOR UL AIN</a:t>
            </a:r>
          </a:p>
        </p:txBody>
      </p:sp>
      <p:grpSp>
        <p:nvGrpSpPr>
          <p:cNvPr id="4" name="Google Shape;2419;p72"/>
          <p:cNvGrpSpPr/>
          <p:nvPr/>
        </p:nvGrpSpPr>
        <p:grpSpPr>
          <a:xfrm rot="20448190">
            <a:off x="1617436" y="3148236"/>
            <a:ext cx="1316050" cy="1332236"/>
            <a:chOff x="6826530" y="1636039"/>
            <a:chExt cx="696511" cy="694328"/>
          </a:xfrm>
        </p:grpSpPr>
        <p:grpSp>
          <p:nvGrpSpPr>
            <p:cNvPr id="5" name="Google Shape;2420;p72"/>
            <p:cNvGrpSpPr/>
            <p:nvPr/>
          </p:nvGrpSpPr>
          <p:grpSpPr>
            <a:xfrm>
              <a:off x="6827843" y="1636039"/>
              <a:ext cx="695197" cy="694328"/>
              <a:chOff x="1190625" y="241375"/>
              <a:chExt cx="5219200" cy="5212675"/>
            </a:xfrm>
          </p:grpSpPr>
          <p:sp>
            <p:nvSpPr>
              <p:cNvPr id="10" name="Google Shape;2421;p72"/>
              <p:cNvSpPr/>
              <p:nvPr/>
            </p:nvSpPr>
            <p:spPr>
              <a:xfrm>
                <a:off x="2009375" y="4230775"/>
                <a:ext cx="3581675" cy="1223275"/>
              </a:xfrm>
              <a:custGeom>
                <a:avLst/>
                <a:gdLst/>
                <a:ahLst/>
                <a:cxnLst/>
                <a:rect l="l" t="t" r="r" b="b"/>
                <a:pathLst>
                  <a:path w="143267" h="48931" extrusionOk="0">
                    <a:moveTo>
                      <a:pt x="106602" y="12266"/>
                    </a:moveTo>
                    <a:lnTo>
                      <a:pt x="106602" y="24466"/>
                    </a:lnTo>
                    <a:lnTo>
                      <a:pt x="36665" y="24466"/>
                    </a:lnTo>
                    <a:lnTo>
                      <a:pt x="36665" y="12266"/>
                    </a:lnTo>
                    <a:close/>
                    <a:moveTo>
                      <a:pt x="12233" y="1"/>
                    </a:moveTo>
                    <a:lnTo>
                      <a:pt x="12233" y="36698"/>
                    </a:lnTo>
                    <a:lnTo>
                      <a:pt x="0" y="36698"/>
                    </a:lnTo>
                    <a:lnTo>
                      <a:pt x="0" y="48931"/>
                    </a:lnTo>
                    <a:lnTo>
                      <a:pt x="143267" y="48931"/>
                    </a:lnTo>
                    <a:lnTo>
                      <a:pt x="143267" y="36698"/>
                    </a:lnTo>
                    <a:lnTo>
                      <a:pt x="131034" y="36698"/>
                    </a:lnTo>
                    <a:lnTo>
                      <a:pt x="131034" y="1"/>
                    </a:lnTo>
                    <a:close/>
                  </a:path>
                </a:pathLst>
              </a:custGeom>
              <a:solidFill>
                <a:srgbClr val="FFFFFF"/>
              </a:solidFill>
              <a:ln w="1143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1" name="Google Shape;2422;p72"/>
              <p:cNvSpPr/>
              <p:nvPr/>
            </p:nvSpPr>
            <p:spPr>
              <a:xfrm>
                <a:off x="1190625" y="547175"/>
                <a:ext cx="5219200" cy="3378650"/>
              </a:xfrm>
              <a:custGeom>
                <a:avLst/>
                <a:gdLst/>
                <a:ahLst/>
                <a:cxnLst/>
                <a:rect l="l" t="t" r="r" b="b"/>
                <a:pathLst>
                  <a:path w="208768" h="135146" extrusionOk="0">
                    <a:moveTo>
                      <a:pt x="0" y="1"/>
                    </a:moveTo>
                    <a:lnTo>
                      <a:pt x="261" y="6362"/>
                    </a:lnTo>
                    <a:cubicBezTo>
                      <a:pt x="1305" y="32523"/>
                      <a:pt x="12135" y="57184"/>
                      <a:pt x="30695" y="75744"/>
                    </a:cubicBezTo>
                    <a:cubicBezTo>
                      <a:pt x="45994" y="91043"/>
                      <a:pt x="65044" y="100959"/>
                      <a:pt x="86051" y="104645"/>
                    </a:cubicBezTo>
                    <a:lnTo>
                      <a:pt x="86051" y="135145"/>
                    </a:lnTo>
                    <a:lnTo>
                      <a:pt x="122716" y="135145"/>
                    </a:lnTo>
                    <a:lnTo>
                      <a:pt x="122716" y="104645"/>
                    </a:lnTo>
                    <a:cubicBezTo>
                      <a:pt x="143723" y="100959"/>
                      <a:pt x="162773" y="91043"/>
                      <a:pt x="178072" y="75744"/>
                    </a:cubicBezTo>
                    <a:cubicBezTo>
                      <a:pt x="196633" y="57184"/>
                      <a:pt x="207462" y="32523"/>
                      <a:pt x="208506" y="6362"/>
                    </a:cubicBezTo>
                    <a:lnTo>
                      <a:pt x="208767" y="1"/>
                    </a:lnTo>
                    <a:lnTo>
                      <a:pt x="184172" y="1"/>
                    </a:lnTo>
                    <a:lnTo>
                      <a:pt x="184172" y="2056"/>
                    </a:lnTo>
                    <a:cubicBezTo>
                      <a:pt x="184172" y="5481"/>
                      <a:pt x="183943" y="8874"/>
                      <a:pt x="183519" y="12233"/>
                    </a:cubicBezTo>
                    <a:lnTo>
                      <a:pt x="195817" y="12233"/>
                    </a:lnTo>
                    <a:cubicBezTo>
                      <a:pt x="193534" y="32947"/>
                      <a:pt x="184302" y="52225"/>
                      <a:pt x="169428" y="67100"/>
                    </a:cubicBezTo>
                    <a:cubicBezTo>
                      <a:pt x="156445" y="80083"/>
                      <a:pt x="140396" y="88694"/>
                      <a:pt x="122716" y="92217"/>
                    </a:cubicBezTo>
                    <a:lnTo>
                      <a:pt x="122716" y="79691"/>
                    </a:lnTo>
                    <a:cubicBezTo>
                      <a:pt x="116812" y="81094"/>
                      <a:pt x="110679" y="81844"/>
                      <a:pt x="104384" y="81844"/>
                    </a:cubicBezTo>
                    <a:cubicBezTo>
                      <a:pt x="98088" y="81844"/>
                      <a:pt x="91923" y="81094"/>
                      <a:pt x="86051" y="79691"/>
                    </a:cubicBezTo>
                    <a:lnTo>
                      <a:pt x="86051" y="92217"/>
                    </a:lnTo>
                    <a:cubicBezTo>
                      <a:pt x="68371" y="88694"/>
                      <a:pt x="52322" y="80083"/>
                      <a:pt x="39340" y="67100"/>
                    </a:cubicBezTo>
                    <a:cubicBezTo>
                      <a:pt x="24465" y="52225"/>
                      <a:pt x="15233" y="32947"/>
                      <a:pt x="12950" y="12233"/>
                    </a:cubicBezTo>
                    <a:lnTo>
                      <a:pt x="25248" y="12233"/>
                    </a:lnTo>
                    <a:cubicBezTo>
                      <a:pt x="24824" y="8874"/>
                      <a:pt x="24595" y="5481"/>
                      <a:pt x="24595" y="2056"/>
                    </a:cubicBezTo>
                    <a:lnTo>
                      <a:pt x="24595" y="1"/>
                    </a:lnTo>
                    <a:close/>
                  </a:path>
                </a:pathLst>
              </a:custGeom>
              <a:solidFill>
                <a:srgbClr val="FFFFFF"/>
              </a:solidFill>
              <a:ln w="1143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12" name="Google Shape;2423;p72"/>
              <p:cNvSpPr/>
              <p:nvPr/>
            </p:nvSpPr>
            <p:spPr>
              <a:xfrm>
                <a:off x="2110500" y="241375"/>
                <a:ext cx="3379425" cy="2046100"/>
              </a:xfrm>
              <a:custGeom>
                <a:avLst/>
                <a:gdLst/>
                <a:ahLst/>
                <a:cxnLst/>
                <a:rect l="l" t="t" r="r" b="b"/>
                <a:pathLst>
                  <a:path w="135177" h="81844" extrusionOk="0">
                    <a:moveTo>
                      <a:pt x="0" y="0"/>
                    </a:moveTo>
                    <a:lnTo>
                      <a:pt x="0" y="14288"/>
                    </a:lnTo>
                    <a:cubicBezTo>
                      <a:pt x="0" y="51540"/>
                      <a:pt x="30337" y="81844"/>
                      <a:pt x="67589" y="81844"/>
                    </a:cubicBezTo>
                    <a:cubicBezTo>
                      <a:pt x="104840" y="81844"/>
                      <a:pt x="135177" y="51540"/>
                      <a:pt x="135177" y="14288"/>
                    </a:cubicBezTo>
                    <a:lnTo>
                      <a:pt x="135177" y="0"/>
                    </a:lnTo>
                    <a:close/>
                  </a:path>
                </a:pathLst>
              </a:custGeom>
              <a:solidFill>
                <a:srgbClr val="FFFFFF"/>
              </a:solidFill>
              <a:ln w="1143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grpSp>
        <p:grpSp>
          <p:nvGrpSpPr>
            <p:cNvPr id="6" name="Google Shape;2424;p72"/>
            <p:cNvGrpSpPr/>
            <p:nvPr/>
          </p:nvGrpSpPr>
          <p:grpSpPr>
            <a:xfrm>
              <a:off x="6826530" y="1636039"/>
              <a:ext cx="695197" cy="694328"/>
              <a:chOff x="1190625" y="241375"/>
              <a:chExt cx="5219200" cy="5212675"/>
            </a:xfrm>
          </p:grpSpPr>
          <p:sp>
            <p:nvSpPr>
              <p:cNvPr id="7" name="Google Shape;2425;p72"/>
              <p:cNvSpPr/>
              <p:nvPr/>
            </p:nvSpPr>
            <p:spPr>
              <a:xfrm>
                <a:off x="2009375" y="4230775"/>
                <a:ext cx="3581675" cy="1223275"/>
              </a:xfrm>
              <a:custGeom>
                <a:avLst/>
                <a:gdLst/>
                <a:ahLst/>
                <a:cxnLst/>
                <a:rect l="l" t="t" r="r" b="b"/>
                <a:pathLst>
                  <a:path w="143267" h="48931" extrusionOk="0">
                    <a:moveTo>
                      <a:pt x="106602" y="12266"/>
                    </a:moveTo>
                    <a:lnTo>
                      <a:pt x="106602" y="24466"/>
                    </a:lnTo>
                    <a:lnTo>
                      <a:pt x="36665" y="24466"/>
                    </a:lnTo>
                    <a:lnTo>
                      <a:pt x="36665" y="12266"/>
                    </a:lnTo>
                    <a:close/>
                    <a:moveTo>
                      <a:pt x="12233" y="1"/>
                    </a:moveTo>
                    <a:lnTo>
                      <a:pt x="12233" y="36698"/>
                    </a:lnTo>
                    <a:lnTo>
                      <a:pt x="0" y="36698"/>
                    </a:lnTo>
                    <a:lnTo>
                      <a:pt x="0" y="48931"/>
                    </a:lnTo>
                    <a:lnTo>
                      <a:pt x="143267" y="48931"/>
                    </a:lnTo>
                    <a:lnTo>
                      <a:pt x="143267" y="36698"/>
                    </a:lnTo>
                    <a:lnTo>
                      <a:pt x="131034" y="36698"/>
                    </a:lnTo>
                    <a:lnTo>
                      <a:pt x="131034" y="1"/>
                    </a:lnTo>
                    <a:close/>
                  </a:path>
                </a:pathLst>
              </a:custGeom>
              <a:solidFill>
                <a:schemeClr val="accent1">
                  <a:lumMod val="75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8" name="Google Shape;2426;p72"/>
              <p:cNvSpPr/>
              <p:nvPr/>
            </p:nvSpPr>
            <p:spPr>
              <a:xfrm>
                <a:off x="1190625" y="547175"/>
                <a:ext cx="5219200" cy="3378650"/>
              </a:xfrm>
              <a:custGeom>
                <a:avLst/>
                <a:gdLst/>
                <a:ahLst/>
                <a:cxnLst/>
                <a:rect l="l" t="t" r="r" b="b"/>
                <a:pathLst>
                  <a:path w="208768" h="135146" extrusionOk="0">
                    <a:moveTo>
                      <a:pt x="0" y="1"/>
                    </a:moveTo>
                    <a:lnTo>
                      <a:pt x="261" y="6362"/>
                    </a:lnTo>
                    <a:cubicBezTo>
                      <a:pt x="1305" y="32523"/>
                      <a:pt x="12135" y="57184"/>
                      <a:pt x="30695" y="75744"/>
                    </a:cubicBezTo>
                    <a:cubicBezTo>
                      <a:pt x="45994" y="91043"/>
                      <a:pt x="65044" y="100959"/>
                      <a:pt x="86051" y="104645"/>
                    </a:cubicBezTo>
                    <a:lnTo>
                      <a:pt x="86051" y="135145"/>
                    </a:lnTo>
                    <a:lnTo>
                      <a:pt x="122716" y="135145"/>
                    </a:lnTo>
                    <a:lnTo>
                      <a:pt x="122716" y="104645"/>
                    </a:lnTo>
                    <a:cubicBezTo>
                      <a:pt x="143723" y="100959"/>
                      <a:pt x="162773" y="91043"/>
                      <a:pt x="178072" y="75744"/>
                    </a:cubicBezTo>
                    <a:cubicBezTo>
                      <a:pt x="196633" y="57184"/>
                      <a:pt x="207462" y="32523"/>
                      <a:pt x="208506" y="6362"/>
                    </a:cubicBezTo>
                    <a:lnTo>
                      <a:pt x="208767" y="1"/>
                    </a:lnTo>
                    <a:lnTo>
                      <a:pt x="184172" y="1"/>
                    </a:lnTo>
                    <a:lnTo>
                      <a:pt x="184172" y="2056"/>
                    </a:lnTo>
                    <a:cubicBezTo>
                      <a:pt x="184172" y="5481"/>
                      <a:pt x="183943" y="8874"/>
                      <a:pt x="183519" y="12233"/>
                    </a:cubicBezTo>
                    <a:lnTo>
                      <a:pt x="195817" y="12233"/>
                    </a:lnTo>
                    <a:cubicBezTo>
                      <a:pt x="193534" y="32947"/>
                      <a:pt x="184302" y="52225"/>
                      <a:pt x="169428" y="67100"/>
                    </a:cubicBezTo>
                    <a:cubicBezTo>
                      <a:pt x="156445" y="80083"/>
                      <a:pt x="140396" y="88694"/>
                      <a:pt x="122716" y="92217"/>
                    </a:cubicBezTo>
                    <a:lnTo>
                      <a:pt x="122716" y="79691"/>
                    </a:lnTo>
                    <a:cubicBezTo>
                      <a:pt x="116812" y="81094"/>
                      <a:pt x="110679" y="81844"/>
                      <a:pt x="104384" y="81844"/>
                    </a:cubicBezTo>
                    <a:cubicBezTo>
                      <a:pt x="98088" y="81844"/>
                      <a:pt x="91923" y="81094"/>
                      <a:pt x="86051" y="79691"/>
                    </a:cubicBezTo>
                    <a:lnTo>
                      <a:pt x="86051" y="92217"/>
                    </a:lnTo>
                    <a:cubicBezTo>
                      <a:pt x="68371" y="88694"/>
                      <a:pt x="52322" y="80083"/>
                      <a:pt x="39340" y="67100"/>
                    </a:cubicBezTo>
                    <a:cubicBezTo>
                      <a:pt x="24465" y="52225"/>
                      <a:pt x="15233" y="32947"/>
                      <a:pt x="12950" y="12233"/>
                    </a:cubicBezTo>
                    <a:lnTo>
                      <a:pt x="25248" y="12233"/>
                    </a:lnTo>
                    <a:cubicBezTo>
                      <a:pt x="24824" y="8874"/>
                      <a:pt x="24595" y="5481"/>
                      <a:pt x="24595" y="2056"/>
                    </a:cubicBezTo>
                    <a:lnTo>
                      <a:pt x="24595" y="1"/>
                    </a:lnTo>
                    <a:close/>
                  </a:path>
                </a:pathLst>
              </a:custGeom>
              <a:solidFill>
                <a:schemeClr val="accent1">
                  <a:lumMod val="75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9" name="Google Shape;2427;p72"/>
              <p:cNvSpPr/>
              <p:nvPr/>
            </p:nvSpPr>
            <p:spPr>
              <a:xfrm>
                <a:off x="2110500" y="241375"/>
                <a:ext cx="3379425" cy="2046100"/>
              </a:xfrm>
              <a:custGeom>
                <a:avLst/>
                <a:gdLst/>
                <a:ahLst/>
                <a:cxnLst/>
                <a:rect l="l" t="t" r="r" b="b"/>
                <a:pathLst>
                  <a:path w="135177" h="81844" extrusionOk="0">
                    <a:moveTo>
                      <a:pt x="0" y="0"/>
                    </a:moveTo>
                    <a:lnTo>
                      <a:pt x="0" y="14288"/>
                    </a:lnTo>
                    <a:cubicBezTo>
                      <a:pt x="0" y="51540"/>
                      <a:pt x="30337" y="81844"/>
                      <a:pt x="67589" y="81844"/>
                    </a:cubicBezTo>
                    <a:cubicBezTo>
                      <a:pt x="104840" y="81844"/>
                      <a:pt x="135177" y="51540"/>
                      <a:pt x="135177" y="14288"/>
                    </a:cubicBezTo>
                    <a:lnTo>
                      <a:pt x="135177" y="0"/>
                    </a:lnTo>
                    <a:close/>
                  </a:path>
                </a:pathLst>
              </a:custGeom>
              <a:solidFill>
                <a:schemeClr val="accent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grpSp>
      </p:grpSp>
      <p:grpSp>
        <p:nvGrpSpPr>
          <p:cNvPr id="13" name="Google Shape;1480;p57"/>
          <p:cNvGrpSpPr/>
          <p:nvPr/>
        </p:nvGrpSpPr>
        <p:grpSpPr>
          <a:xfrm rot="19951380">
            <a:off x="9825056" y="1276851"/>
            <a:ext cx="1211484" cy="1414104"/>
            <a:chOff x="7149637" y="2682563"/>
            <a:chExt cx="1040884" cy="1214970"/>
          </a:xfrm>
          <a:solidFill>
            <a:schemeClr val="accent1">
              <a:lumMod val="60000"/>
              <a:lumOff val="40000"/>
            </a:schemeClr>
          </a:solidFill>
        </p:grpSpPr>
        <p:grpSp>
          <p:nvGrpSpPr>
            <p:cNvPr id="14" name="Google Shape;1481;p57"/>
            <p:cNvGrpSpPr/>
            <p:nvPr/>
          </p:nvGrpSpPr>
          <p:grpSpPr>
            <a:xfrm rot="976272">
              <a:off x="7279341" y="2771261"/>
              <a:ext cx="781469" cy="1037558"/>
              <a:chOff x="2388375" y="3436200"/>
              <a:chExt cx="781425" cy="1037500"/>
            </a:xfrm>
            <a:grpFill/>
          </p:grpSpPr>
          <p:sp>
            <p:nvSpPr>
              <p:cNvPr id="26" name="Google Shape;1482;p57"/>
              <p:cNvSpPr/>
              <p:nvPr/>
            </p:nvSpPr>
            <p:spPr>
              <a:xfrm>
                <a:off x="2457950" y="3489150"/>
                <a:ext cx="85725" cy="984550"/>
              </a:xfrm>
              <a:custGeom>
                <a:avLst/>
                <a:gdLst/>
                <a:ahLst/>
                <a:cxnLst/>
                <a:rect l="l" t="t" r="r" b="b"/>
                <a:pathLst>
                  <a:path w="3429" h="39382" extrusionOk="0">
                    <a:moveTo>
                      <a:pt x="1674" y="0"/>
                    </a:moveTo>
                    <a:cubicBezTo>
                      <a:pt x="918" y="0"/>
                      <a:pt x="162" y="504"/>
                      <a:pt x="162" y="1513"/>
                    </a:cubicBezTo>
                    <a:cubicBezTo>
                      <a:pt x="162" y="1513"/>
                      <a:pt x="41" y="3892"/>
                      <a:pt x="1" y="7441"/>
                    </a:cubicBezTo>
                    <a:lnTo>
                      <a:pt x="1" y="13490"/>
                    </a:lnTo>
                    <a:cubicBezTo>
                      <a:pt x="1" y="15708"/>
                      <a:pt x="41" y="18047"/>
                      <a:pt x="81" y="20427"/>
                    </a:cubicBezTo>
                    <a:cubicBezTo>
                      <a:pt x="162" y="22806"/>
                      <a:pt x="202" y="25186"/>
                      <a:pt x="243" y="27404"/>
                    </a:cubicBezTo>
                    <a:lnTo>
                      <a:pt x="444" y="33453"/>
                    </a:lnTo>
                    <a:cubicBezTo>
                      <a:pt x="485" y="34340"/>
                      <a:pt x="485" y="35147"/>
                      <a:pt x="565" y="35873"/>
                    </a:cubicBezTo>
                    <a:cubicBezTo>
                      <a:pt x="646" y="36518"/>
                      <a:pt x="767" y="37123"/>
                      <a:pt x="969" y="37728"/>
                    </a:cubicBezTo>
                    <a:cubicBezTo>
                      <a:pt x="1090" y="38131"/>
                      <a:pt x="1251" y="38535"/>
                      <a:pt x="1453" y="38938"/>
                    </a:cubicBezTo>
                    <a:cubicBezTo>
                      <a:pt x="1533" y="39099"/>
                      <a:pt x="1614" y="39220"/>
                      <a:pt x="1695" y="39382"/>
                    </a:cubicBezTo>
                    <a:cubicBezTo>
                      <a:pt x="1775" y="39220"/>
                      <a:pt x="1856" y="39099"/>
                      <a:pt x="1936" y="38938"/>
                    </a:cubicBezTo>
                    <a:cubicBezTo>
                      <a:pt x="2138" y="38535"/>
                      <a:pt x="2299" y="38172"/>
                      <a:pt x="2420" y="37728"/>
                    </a:cubicBezTo>
                    <a:cubicBezTo>
                      <a:pt x="2622" y="37123"/>
                      <a:pt x="2743" y="36518"/>
                      <a:pt x="2824" y="35873"/>
                    </a:cubicBezTo>
                    <a:cubicBezTo>
                      <a:pt x="2904" y="35147"/>
                      <a:pt x="2904" y="34340"/>
                      <a:pt x="2945" y="33453"/>
                    </a:cubicBezTo>
                    <a:cubicBezTo>
                      <a:pt x="3025" y="31679"/>
                      <a:pt x="3106" y="29622"/>
                      <a:pt x="3146" y="27404"/>
                    </a:cubicBezTo>
                    <a:cubicBezTo>
                      <a:pt x="3227" y="25186"/>
                      <a:pt x="3308" y="22806"/>
                      <a:pt x="3308" y="20427"/>
                    </a:cubicBezTo>
                    <a:cubicBezTo>
                      <a:pt x="3348" y="18047"/>
                      <a:pt x="3348" y="15668"/>
                      <a:pt x="3388" y="13490"/>
                    </a:cubicBezTo>
                    <a:cubicBezTo>
                      <a:pt x="3429" y="11272"/>
                      <a:pt x="3388" y="9215"/>
                      <a:pt x="3388" y="7441"/>
                    </a:cubicBezTo>
                    <a:cubicBezTo>
                      <a:pt x="3348" y="3892"/>
                      <a:pt x="3267" y="1513"/>
                      <a:pt x="3267" y="1513"/>
                    </a:cubicBezTo>
                    <a:lnTo>
                      <a:pt x="3187" y="1513"/>
                    </a:lnTo>
                    <a:cubicBezTo>
                      <a:pt x="3187" y="504"/>
                      <a:pt x="2431" y="0"/>
                      <a:pt x="1674" y="0"/>
                    </a:cubicBezTo>
                    <a:close/>
                  </a:path>
                </a:pathLst>
              </a:custGeom>
              <a:grpFill/>
              <a:ln w="152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chemeClr val="accent1"/>
                  </a:solidFill>
                  <a:effectLst/>
                  <a:uLnTx/>
                  <a:uFillTx/>
                  <a:latin typeface="Arial"/>
                  <a:cs typeface="Arial"/>
                  <a:sym typeface="Arial"/>
                </a:endParaRPr>
              </a:p>
            </p:txBody>
          </p:sp>
          <p:sp>
            <p:nvSpPr>
              <p:cNvPr id="27" name="Google Shape;1483;p57"/>
              <p:cNvSpPr/>
              <p:nvPr/>
            </p:nvSpPr>
            <p:spPr>
              <a:xfrm>
                <a:off x="2745300" y="3488375"/>
                <a:ext cx="85725" cy="985325"/>
              </a:xfrm>
              <a:custGeom>
                <a:avLst/>
                <a:gdLst/>
                <a:ahLst/>
                <a:cxnLst/>
                <a:rect l="l" t="t" r="r" b="b"/>
                <a:pathLst>
                  <a:path w="3429" h="39413" extrusionOk="0">
                    <a:moveTo>
                      <a:pt x="1674" y="1"/>
                    </a:moveTo>
                    <a:cubicBezTo>
                      <a:pt x="918" y="1"/>
                      <a:pt x="162" y="515"/>
                      <a:pt x="162" y="1544"/>
                    </a:cubicBezTo>
                    <a:cubicBezTo>
                      <a:pt x="162" y="1544"/>
                      <a:pt x="41" y="3923"/>
                      <a:pt x="0" y="7472"/>
                    </a:cubicBezTo>
                    <a:cubicBezTo>
                      <a:pt x="0" y="9206"/>
                      <a:pt x="0" y="11303"/>
                      <a:pt x="0" y="13521"/>
                    </a:cubicBezTo>
                    <a:cubicBezTo>
                      <a:pt x="0" y="15739"/>
                      <a:pt x="41" y="18078"/>
                      <a:pt x="81" y="20458"/>
                    </a:cubicBezTo>
                    <a:cubicBezTo>
                      <a:pt x="121" y="22837"/>
                      <a:pt x="162" y="25217"/>
                      <a:pt x="242" y="27435"/>
                    </a:cubicBezTo>
                    <a:cubicBezTo>
                      <a:pt x="323" y="29613"/>
                      <a:pt x="404" y="31710"/>
                      <a:pt x="444" y="33484"/>
                    </a:cubicBezTo>
                    <a:cubicBezTo>
                      <a:pt x="484" y="34371"/>
                      <a:pt x="484" y="35178"/>
                      <a:pt x="565" y="35904"/>
                    </a:cubicBezTo>
                    <a:cubicBezTo>
                      <a:pt x="646" y="36549"/>
                      <a:pt x="767" y="37154"/>
                      <a:pt x="968" y="37759"/>
                    </a:cubicBezTo>
                    <a:cubicBezTo>
                      <a:pt x="1089" y="38203"/>
                      <a:pt x="1291" y="38566"/>
                      <a:pt x="1493" y="38969"/>
                    </a:cubicBezTo>
                    <a:cubicBezTo>
                      <a:pt x="1533" y="39130"/>
                      <a:pt x="1614" y="39251"/>
                      <a:pt x="1694" y="39413"/>
                    </a:cubicBezTo>
                    <a:cubicBezTo>
                      <a:pt x="1815" y="39251"/>
                      <a:pt x="1896" y="39130"/>
                      <a:pt x="1936" y="38969"/>
                    </a:cubicBezTo>
                    <a:cubicBezTo>
                      <a:pt x="2138" y="38566"/>
                      <a:pt x="2340" y="38203"/>
                      <a:pt x="2461" y="37759"/>
                    </a:cubicBezTo>
                    <a:cubicBezTo>
                      <a:pt x="2662" y="37154"/>
                      <a:pt x="2783" y="36549"/>
                      <a:pt x="2864" y="35904"/>
                    </a:cubicBezTo>
                    <a:cubicBezTo>
                      <a:pt x="2944" y="35178"/>
                      <a:pt x="2944" y="34371"/>
                      <a:pt x="2985" y="33484"/>
                    </a:cubicBezTo>
                    <a:lnTo>
                      <a:pt x="3186" y="27435"/>
                    </a:lnTo>
                    <a:cubicBezTo>
                      <a:pt x="3227" y="25217"/>
                      <a:pt x="3307" y="22837"/>
                      <a:pt x="3348" y="20458"/>
                    </a:cubicBezTo>
                    <a:cubicBezTo>
                      <a:pt x="3388" y="18078"/>
                      <a:pt x="3388" y="15699"/>
                      <a:pt x="3428" y="13521"/>
                    </a:cubicBezTo>
                    <a:cubicBezTo>
                      <a:pt x="3428" y="11303"/>
                      <a:pt x="3428" y="9246"/>
                      <a:pt x="3428" y="7472"/>
                    </a:cubicBezTo>
                    <a:cubicBezTo>
                      <a:pt x="3388" y="3923"/>
                      <a:pt x="3267" y="1544"/>
                      <a:pt x="3267" y="1544"/>
                    </a:cubicBezTo>
                    <a:lnTo>
                      <a:pt x="3186" y="1544"/>
                    </a:lnTo>
                    <a:cubicBezTo>
                      <a:pt x="3186" y="515"/>
                      <a:pt x="2430" y="1"/>
                      <a:pt x="1674" y="1"/>
                    </a:cubicBezTo>
                    <a:close/>
                  </a:path>
                </a:pathLst>
              </a:custGeom>
              <a:grpFill/>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chemeClr val="accent1"/>
                  </a:solidFill>
                  <a:effectLst/>
                  <a:uLnTx/>
                  <a:uFillTx/>
                  <a:latin typeface="Arial"/>
                  <a:cs typeface="Arial"/>
                  <a:sym typeface="Arial"/>
                </a:endParaRPr>
              </a:p>
            </p:txBody>
          </p:sp>
          <p:sp>
            <p:nvSpPr>
              <p:cNvPr id="28" name="Google Shape;1484;p57"/>
              <p:cNvSpPr/>
              <p:nvPr/>
            </p:nvSpPr>
            <p:spPr>
              <a:xfrm>
                <a:off x="3041725" y="3489150"/>
                <a:ext cx="85725" cy="984550"/>
              </a:xfrm>
              <a:custGeom>
                <a:avLst/>
                <a:gdLst/>
                <a:ahLst/>
                <a:cxnLst/>
                <a:rect l="l" t="t" r="r" b="b"/>
                <a:pathLst>
                  <a:path w="3429" h="39382" extrusionOk="0">
                    <a:moveTo>
                      <a:pt x="1634" y="0"/>
                    </a:moveTo>
                    <a:cubicBezTo>
                      <a:pt x="877" y="0"/>
                      <a:pt x="121" y="504"/>
                      <a:pt x="121" y="1513"/>
                    </a:cubicBezTo>
                    <a:cubicBezTo>
                      <a:pt x="121" y="1513"/>
                      <a:pt x="41" y="3892"/>
                      <a:pt x="0" y="7441"/>
                    </a:cubicBezTo>
                    <a:cubicBezTo>
                      <a:pt x="0" y="9175"/>
                      <a:pt x="0" y="11272"/>
                      <a:pt x="0" y="13490"/>
                    </a:cubicBezTo>
                    <a:cubicBezTo>
                      <a:pt x="0" y="15708"/>
                      <a:pt x="0" y="18047"/>
                      <a:pt x="81" y="20427"/>
                    </a:cubicBezTo>
                    <a:cubicBezTo>
                      <a:pt x="121" y="22806"/>
                      <a:pt x="162" y="25186"/>
                      <a:pt x="242" y="27404"/>
                    </a:cubicBezTo>
                    <a:cubicBezTo>
                      <a:pt x="323" y="29582"/>
                      <a:pt x="404" y="31679"/>
                      <a:pt x="444" y="33453"/>
                    </a:cubicBezTo>
                    <a:cubicBezTo>
                      <a:pt x="484" y="34340"/>
                      <a:pt x="484" y="35147"/>
                      <a:pt x="565" y="35873"/>
                    </a:cubicBezTo>
                    <a:cubicBezTo>
                      <a:pt x="645" y="36518"/>
                      <a:pt x="766" y="37123"/>
                      <a:pt x="968" y="37728"/>
                    </a:cubicBezTo>
                    <a:cubicBezTo>
                      <a:pt x="1089" y="38131"/>
                      <a:pt x="1250" y="38535"/>
                      <a:pt x="1452" y="38938"/>
                    </a:cubicBezTo>
                    <a:cubicBezTo>
                      <a:pt x="1533" y="39099"/>
                      <a:pt x="1613" y="39220"/>
                      <a:pt x="1694" y="39382"/>
                    </a:cubicBezTo>
                    <a:cubicBezTo>
                      <a:pt x="1775" y="39220"/>
                      <a:pt x="1855" y="39099"/>
                      <a:pt x="1936" y="38938"/>
                    </a:cubicBezTo>
                    <a:cubicBezTo>
                      <a:pt x="2138" y="38535"/>
                      <a:pt x="2299" y="38172"/>
                      <a:pt x="2460" y="37728"/>
                    </a:cubicBezTo>
                    <a:cubicBezTo>
                      <a:pt x="2622" y="37123"/>
                      <a:pt x="2783" y="36518"/>
                      <a:pt x="2823" y="35873"/>
                    </a:cubicBezTo>
                    <a:cubicBezTo>
                      <a:pt x="2944" y="35147"/>
                      <a:pt x="2944" y="34340"/>
                      <a:pt x="2985" y="33453"/>
                    </a:cubicBezTo>
                    <a:lnTo>
                      <a:pt x="3186" y="27404"/>
                    </a:lnTo>
                    <a:cubicBezTo>
                      <a:pt x="3227" y="25186"/>
                      <a:pt x="3307" y="22806"/>
                      <a:pt x="3348" y="20427"/>
                    </a:cubicBezTo>
                    <a:cubicBezTo>
                      <a:pt x="3348" y="18047"/>
                      <a:pt x="3388" y="15668"/>
                      <a:pt x="3388" y="13490"/>
                    </a:cubicBezTo>
                    <a:cubicBezTo>
                      <a:pt x="3428" y="11272"/>
                      <a:pt x="3428" y="9215"/>
                      <a:pt x="3388" y="7441"/>
                    </a:cubicBezTo>
                    <a:cubicBezTo>
                      <a:pt x="3388" y="3892"/>
                      <a:pt x="3267" y="1513"/>
                      <a:pt x="3267" y="1513"/>
                    </a:cubicBezTo>
                    <a:lnTo>
                      <a:pt x="3146" y="1513"/>
                    </a:lnTo>
                    <a:cubicBezTo>
                      <a:pt x="3146" y="504"/>
                      <a:pt x="2390" y="0"/>
                      <a:pt x="1634" y="0"/>
                    </a:cubicBezTo>
                    <a:close/>
                  </a:path>
                </a:pathLst>
              </a:custGeom>
              <a:grpFill/>
              <a:ln w="152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chemeClr val="accent1"/>
                  </a:solidFill>
                  <a:effectLst/>
                  <a:uLnTx/>
                  <a:uFillTx/>
                  <a:latin typeface="Arial"/>
                  <a:cs typeface="Arial"/>
                  <a:sym typeface="Arial"/>
                </a:endParaRPr>
              </a:p>
            </p:txBody>
          </p:sp>
          <p:sp>
            <p:nvSpPr>
              <p:cNvPr id="29" name="Google Shape;1485;p57"/>
              <p:cNvSpPr/>
              <p:nvPr/>
            </p:nvSpPr>
            <p:spPr>
              <a:xfrm>
                <a:off x="2388375" y="3498725"/>
                <a:ext cx="781425" cy="25"/>
              </a:xfrm>
              <a:custGeom>
                <a:avLst/>
                <a:gdLst/>
                <a:ahLst/>
                <a:cxnLst/>
                <a:rect l="l" t="t" r="r" b="b"/>
                <a:pathLst>
                  <a:path w="31257" h="1" fill="none" extrusionOk="0">
                    <a:moveTo>
                      <a:pt x="1" y="0"/>
                    </a:moveTo>
                    <a:lnTo>
                      <a:pt x="31256" y="0"/>
                    </a:lnTo>
                  </a:path>
                </a:pathLst>
              </a:custGeom>
              <a:grpFill/>
              <a:ln>
                <a:headEnd type="none" w="sm" len="sm"/>
                <a:tailEnd type="none" w="sm" len="sm"/>
              </a:ln>
            </p:spPr>
            <p:style>
              <a:lnRef idx="2">
                <a:schemeClr val="accent1"/>
              </a:lnRef>
              <a:fillRef idx="0">
                <a:schemeClr val="accent1"/>
              </a:fillRef>
              <a:effectRef idx="1">
                <a:schemeClr val="accent1"/>
              </a:effectRef>
              <a:fontRef idx="minor">
                <a:schemeClr val="tx1"/>
              </a:fontRef>
            </p:style>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i="0" u="none" strike="noStrike" kern="0" normalizeH="0" baseline="0" noProof="0" smtClean="0">
                  <a:ln w="0"/>
                  <a:solidFill>
                    <a:schemeClr val="accent1"/>
                  </a:solidFill>
                  <a:effectLst>
                    <a:outerShdw blurRad="38100" dist="25400" dir="5400000" algn="ctr" rotWithShape="0">
                      <a:srgbClr val="6E747A">
                        <a:alpha val="43000"/>
                      </a:srgbClr>
                    </a:outerShdw>
                  </a:effectLst>
                  <a:uLnTx/>
                  <a:uFillTx/>
                  <a:latin typeface="Arial"/>
                  <a:cs typeface="Arial"/>
                  <a:sym typeface="Arial"/>
                </a:endParaRPr>
              </a:p>
            </p:txBody>
          </p:sp>
          <p:sp>
            <p:nvSpPr>
              <p:cNvPr id="30" name="Google Shape;1486;p57"/>
              <p:cNvSpPr/>
              <p:nvPr/>
            </p:nvSpPr>
            <p:spPr>
              <a:xfrm>
                <a:off x="2570875" y="3436200"/>
                <a:ext cx="25" cy="100850"/>
              </a:xfrm>
              <a:custGeom>
                <a:avLst/>
                <a:gdLst/>
                <a:ahLst/>
                <a:cxnLst/>
                <a:rect l="l" t="t" r="r" b="b"/>
                <a:pathLst>
                  <a:path w="1" h="4034" fill="none" extrusionOk="0">
                    <a:moveTo>
                      <a:pt x="1" y="1"/>
                    </a:moveTo>
                    <a:lnTo>
                      <a:pt x="1" y="4034"/>
                    </a:lnTo>
                  </a:path>
                </a:pathLst>
              </a:custGeom>
              <a:grpFill/>
              <a:ln w="2286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chemeClr val="accent1"/>
                  </a:solidFill>
                  <a:effectLst/>
                  <a:uLnTx/>
                  <a:uFillTx/>
                  <a:latin typeface="Arial"/>
                  <a:cs typeface="Arial"/>
                  <a:sym typeface="Arial"/>
                </a:endParaRPr>
              </a:p>
            </p:txBody>
          </p:sp>
          <p:sp>
            <p:nvSpPr>
              <p:cNvPr id="31" name="Google Shape;1487;p57"/>
              <p:cNvSpPr/>
              <p:nvPr/>
            </p:nvSpPr>
            <p:spPr>
              <a:xfrm>
                <a:off x="2646500" y="3436200"/>
                <a:ext cx="25" cy="100850"/>
              </a:xfrm>
              <a:custGeom>
                <a:avLst/>
                <a:gdLst/>
                <a:ahLst/>
                <a:cxnLst/>
                <a:rect l="l" t="t" r="r" b="b"/>
                <a:pathLst>
                  <a:path w="1" h="4034" fill="none" extrusionOk="0">
                    <a:moveTo>
                      <a:pt x="0" y="1"/>
                    </a:moveTo>
                    <a:lnTo>
                      <a:pt x="0" y="4034"/>
                    </a:lnTo>
                  </a:path>
                </a:pathLst>
              </a:custGeom>
              <a:grpFill/>
              <a:ln w="2286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chemeClr val="accent1"/>
                  </a:solidFill>
                  <a:effectLst/>
                  <a:uLnTx/>
                  <a:uFillTx/>
                  <a:latin typeface="Arial"/>
                  <a:cs typeface="Arial"/>
                  <a:sym typeface="Arial"/>
                </a:endParaRPr>
              </a:p>
            </p:txBody>
          </p:sp>
          <p:sp>
            <p:nvSpPr>
              <p:cNvPr id="32" name="Google Shape;1488;p57"/>
              <p:cNvSpPr/>
              <p:nvPr/>
            </p:nvSpPr>
            <p:spPr>
              <a:xfrm>
                <a:off x="2722100" y="3436200"/>
                <a:ext cx="25" cy="100850"/>
              </a:xfrm>
              <a:custGeom>
                <a:avLst/>
                <a:gdLst/>
                <a:ahLst/>
                <a:cxnLst/>
                <a:rect l="l" t="t" r="r" b="b"/>
                <a:pathLst>
                  <a:path w="1" h="4034" fill="none" extrusionOk="0">
                    <a:moveTo>
                      <a:pt x="1" y="1"/>
                    </a:moveTo>
                    <a:lnTo>
                      <a:pt x="1" y="4034"/>
                    </a:lnTo>
                  </a:path>
                </a:pathLst>
              </a:custGeom>
              <a:grpFill/>
              <a:ln w="2286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chemeClr val="accent1"/>
                  </a:solidFill>
                  <a:effectLst/>
                  <a:uLnTx/>
                  <a:uFillTx/>
                  <a:latin typeface="Arial"/>
                  <a:cs typeface="Arial"/>
                  <a:sym typeface="Arial"/>
                </a:endParaRPr>
              </a:p>
            </p:txBody>
          </p:sp>
          <p:sp>
            <p:nvSpPr>
              <p:cNvPr id="33" name="Google Shape;1489;p57"/>
              <p:cNvSpPr/>
              <p:nvPr/>
            </p:nvSpPr>
            <p:spPr>
              <a:xfrm>
                <a:off x="2861250" y="3436200"/>
                <a:ext cx="25" cy="100850"/>
              </a:xfrm>
              <a:custGeom>
                <a:avLst/>
                <a:gdLst/>
                <a:ahLst/>
                <a:cxnLst/>
                <a:rect l="l" t="t" r="r" b="b"/>
                <a:pathLst>
                  <a:path w="1" h="4034" fill="none" extrusionOk="0">
                    <a:moveTo>
                      <a:pt x="0" y="1"/>
                    </a:moveTo>
                    <a:lnTo>
                      <a:pt x="0" y="4034"/>
                    </a:lnTo>
                  </a:path>
                </a:pathLst>
              </a:custGeom>
              <a:grpFill/>
              <a:ln w="2286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chemeClr val="accent1"/>
                  </a:solidFill>
                  <a:effectLst/>
                  <a:uLnTx/>
                  <a:uFillTx/>
                  <a:latin typeface="Arial"/>
                  <a:cs typeface="Arial"/>
                  <a:sym typeface="Arial"/>
                </a:endParaRPr>
              </a:p>
            </p:txBody>
          </p:sp>
          <p:sp>
            <p:nvSpPr>
              <p:cNvPr id="34" name="Google Shape;1490;p57"/>
              <p:cNvSpPr/>
              <p:nvPr/>
            </p:nvSpPr>
            <p:spPr>
              <a:xfrm>
                <a:off x="2923750" y="3436200"/>
                <a:ext cx="25" cy="100850"/>
              </a:xfrm>
              <a:custGeom>
                <a:avLst/>
                <a:gdLst/>
                <a:ahLst/>
                <a:cxnLst/>
                <a:rect l="l" t="t" r="r" b="b"/>
                <a:pathLst>
                  <a:path w="1" h="4034" fill="none" extrusionOk="0">
                    <a:moveTo>
                      <a:pt x="1" y="1"/>
                    </a:moveTo>
                    <a:lnTo>
                      <a:pt x="1" y="4034"/>
                    </a:lnTo>
                  </a:path>
                </a:pathLst>
              </a:custGeom>
              <a:grpFill/>
              <a:ln w="2286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chemeClr val="accent1"/>
                  </a:solidFill>
                  <a:effectLst/>
                  <a:uLnTx/>
                  <a:uFillTx/>
                  <a:latin typeface="Arial"/>
                  <a:cs typeface="Arial"/>
                  <a:sym typeface="Arial"/>
                </a:endParaRPr>
              </a:p>
            </p:txBody>
          </p:sp>
          <p:sp>
            <p:nvSpPr>
              <p:cNvPr id="35" name="Google Shape;1491;p57"/>
              <p:cNvSpPr/>
              <p:nvPr/>
            </p:nvSpPr>
            <p:spPr>
              <a:xfrm>
                <a:off x="2999375" y="3436200"/>
                <a:ext cx="25" cy="100850"/>
              </a:xfrm>
              <a:custGeom>
                <a:avLst/>
                <a:gdLst/>
                <a:ahLst/>
                <a:cxnLst/>
                <a:rect l="l" t="t" r="r" b="b"/>
                <a:pathLst>
                  <a:path w="1" h="4034" fill="none" extrusionOk="0">
                    <a:moveTo>
                      <a:pt x="0" y="1"/>
                    </a:moveTo>
                    <a:lnTo>
                      <a:pt x="0" y="4034"/>
                    </a:lnTo>
                  </a:path>
                </a:pathLst>
              </a:custGeom>
              <a:grpFill/>
              <a:ln w="2286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chemeClr val="accent1"/>
                  </a:solidFill>
                  <a:effectLst/>
                  <a:uLnTx/>
                  <a:uFillTx/>
                  <a:latin typeface="Arial"/>
                  <a:cs typeface="Arial"/>
                  <a:sym typeface="Arial"/>
                </a:endParaRPr>
              </a:p>
            </p:txBody>
          </p:sp>
        </p:grpSp>
        <p:grpSp>
          <p:nvGrpSpPr>
            <p:cNvPr id="15" name="Google Shape;1492;p57"/>
            <p:cNvGrpSpPr/>
            <p:nvPr/>
          </p:nvGrpSpPr>
          <p:grpSpPr>
            <a:xfrm rot="976272">
              <a:off x="7279349" y="2771276"/>
              <a:ext cx="781469" cy="1037558"/>
              <a:chOff x="2388375" y="3436200"/>
              <a:chExt cx="781425" cy="1037500"/>
            </a:xfrm>
            <a:grpFill/>
          </p:grpSpPr>
          <p:sp>
            <p:nvSpPr>
              <p:cNvPr id="16" name="Google Shape;1493;p57"/>
              <p:cNvSpPr/>
              <p:nvPr/>
            </p:nvSpPr>
            <p:spPr>
              <a:xfrm>
                <a:off x="2457950" y="3489150"/>
                <a:ext cx="85725" cy="984550"/>
              </a:xfrm>
              <a:custGeom>
                <a:avLst/>
                <a:gdLst/>
                <a:ahLst/>
                <a:cxnLst/>
                <a:rect l="l" t="t" r="r" b="b"/>
                <a:pathLst>
                  <a:path w="3429" h="39382" extrusionOk="0">
                    <a:moveTo>
                      <a:pt x="1674" y="0"/>
                    </a:moveTo>
                    <a:cubicBezTo>
                      <a:pt x="918" y="0"/>
                      <a:pt x="162" y="504"/>
                      <a:pt x="162" y="1513"/>
                    </a:cubicBezTo>
                    <a:cubicBezTo>
                      <a:pt x="162" y="1513"/>
                      <a:pt x="41" y="3892"/>
                      <a:pt x="1" y="7441"/>
                    </a:cubicBezTo>
                    <a:lnTo>
                      <a:pt x="1" y="13490"/>
                    </a:lnTo>
                    <a:cubicBezTo>
                      <a:pt x="1" y="15708"/>
                      <a:pt x="41" y="18047"/>
                      <a:pt x="81" y="20427"/>
                    </a:cubicBezTo>
                    <a:cubicBezTo>
                      <a:pt x="162" y="22806"/>
                      <a:pt x="202" y="25186"/>
                      <a:pt x="243" y="27404"/>
                    </a:cubicBezTo>
                    <a:lnTo>
                      <a:pt x="444" y="33453"/>
                    </a:lnTo>
                    <a:cubicBezTo>
                      <a:pt x="485" y="34340"/>
                      <a:pt x="485" y="35147"/>
                      <a:pt x="565" y="35873"/>
                    </a:cubicBezTo>
                    <a:cubicBezTo>
                      <a:pt x="646" y="36518"/>
                      <a:pt x="767" y="37123"/>
                      <a:pt x="969" y="37728"/>
                    </a:cubicBezTo>
                    <a:cubicBezTo>
                      <a:pt x="1090" y="38131"/>
                      <a:pt x="1251" y="38535"/>
                      <a:pt x="1453" y="38938"/>
                    </a:cubicBezTo>
                    <a:cubicBezTo>
                      <a:pt x="1533" y="39099"/>
                      <a:pt x="1614" y="39220"/>
                      <a:pt x="1695" y="39382"/>
                    </a:cubicBezTo>
                    <a:cubicBezTo>
                      <a:pt x="1775" y="39220"/>
                      <a:pt x="1856" y="39099"/>
                      <a:pt x="1936" y="38938"/>
                    </a:cubicBezTo>
                    <a:cubicBezTo>
                      <a:pt x="2138" y="38535"/>
                      <a:pt x="2299" y="38172"/>
                      <a:pt x="2420" y="37728"/>
                    </a:cubicBezTo>
                    <a:cubicBezTo>
                      <a:pt x="2622" y="37123"/>
                      <a:pt x="2743" y="36518"/>
                      <a:pt x="2824" y="35873"/>
                    </a:cubicBezTo>
                    <a:cubicBezTo>
                      <a:pt x="2904" y="35147"/>
                      <a:pt x="2904" y="34340"/>
                      <a:pt x="2945" y="33453"/>
                    </a:cubicBezTo>
                    <a:cubicBezTo>
                      <a:pt x="3025" y="31679"/>
                      <a:pt x="3106" y="29622"/>
                      <a:pt x="3146" y="27404"/>
                    </a:cubicBezTo>
                    <a:cubicBezTo>
                      <a:pt x="3227" y="25186"/>
                      <a:pt x="3308" y="22806"/>
                      <a:pt x="3308" y="20427"/>
                    </a:cubicBezTo>
                    <a:cubicBezTo>
                      <a:pt x="3348" y="18047"/>
                      <a:pt x="3348" y="15668"/>
                      <a:pt x="3388" y="13490"/>
                    </a:cubicBezTo>
                    <a:cubicBezTo>
                      <a:pt x="3429" y="11272"/>
                      <a:pt x="3388" y="9215"/>
                      <a:pt x="3388" y="7441"/>
                    </a:cubicBezTo>
                    <a:cubicBezTo>
                      <a:pt x="3348" y="3892"/>
                      <a:pt x="3267" y="1513"/>
                      <a:pt x="3267" y="1513"/>
                    </a:cubicBezTo>
                    <a:lnTo>
                      <a:pt x="3187" y="1513"/>
                    </a:lnTo>
                    <a:cubicBezTo>
                      <a:pt x="3187" y="504"/>
                      <a:pt x="2431" y="0"/>
                      <a:pt x="1674" y="0"/>
                    </a:cubicBezTo>
                    <a:close/>
                  </a:path>
                </a:pathLst>
              </a:custGeom>
              <a:solidFill>
                <a:schemeClr val="accent1">
                  <a:lumMod val="75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chemeClr val="accent1"/>
                  </a:solidFill>
                  <a:effectLst/>
                  <a:uLnTx/>
                  <a:uFillTx/>
                  <a:latin typeface="Arial"/>
                  <a:cs typeface="Arial"/>
                  <a:sym typeface="Arial"/>
                </a:endParaRPr>
              </a:p>
            </p:txBody>
          </p:sp>
          <p:sp>
            <p:nvSpPr>
              <p:cNvPr id="17" name="Google Shape;1494;p57"/>
              <p:cNvSpPr/>
              <p:nvPr/>
            </p:nvSpPr>
            <p:spPr>
              <a:xfrm>
                <a:off x="2745300" y="3488375"/>
                <a:ext cx="85725" cy="985325"/>
              </a:xfrm>
              <a:custGeom>
                <a:avLst/>
                <a:gdLst/>
                <a:ahLst/>
                <a:cxnLst/>
                <a:rect l="l" t="t" r="r" b="b"/>
                <a:pathLst>
                  <a:path w="3429" h="39413" extrusionOk="0">
                    <a:moveTo>
                      <a:pt x="1674" y="1"/>
                    </a:moveTo>
                    <a:cubicBezTo>
                      <a:pt x="918" y="1"/>
                      <a:pt x="162" y="515"/>
                      <a:pt x="162" y="1544"/>
                    </a:cubicBezTo>
                    <a:cubicBezTo>
                      <a:pt x="162" y="1544"/>
                      <a:pt x="41" y="3923"/>
                      <a:pt x="0" y="7472"/>
                    </a:cubicBezTo>
                    <a:cubicBezTo>
                      <a:pt x="0" y="9206"/>
                      <a:pt x="0" y="11303"/>
                      <a:pt x="0" y="13521"/>
                    </a:cubicBezTo>
                    <a:cubicBezTo>
                      <a:pt x="0" y="15739"/>
                      <a:pt x="41" y="18078"/>
                      <a:pt x="81" y="20458"/>
                    </a:cubicBezTo>
                    <a:cubicBezTo>
                      <a:pt x="121" y="22837"/>
                      <a:pt x="162" y="25217"/>
                      <a:pt x="242" y="27435"/>
                    </a:cubicBezTo>
                    <a:cubicBezTo>
                      <a:pt x="323" y="29613"/>
                      <a:pt x="404" y="31710"/>
                      <a:pt x="444" y="33484"/>
                    </a:cubicBezTo>
                    <a:cubicBezTo>
                      <a:pt x="484" y="34371"/>
                      <a:pt x="484" y="35178"/>
                      <a:pt x="565" y="35904"/>
                    </a:cubicBezTo>
                    <a:cubicBezTo>
                      <a:pt x="646" y="36549"/>
                      <a:pt x="767" y="37154"/>
                      <a:pt x="968" y="37759"/>
                    </a:cubicBezTo>
                    <a:cubicBezTo>
                      <a:pt x="1089" y="38203"/>
                      <a:pt x="1291" y="38566"/>
                      <a:pt x="1493" y="38969"/>
                    </a:cubicBezTo>
                    <a:cubicBezTo>
                      <a:pt x="1533" y="39130"/>
                      <a:pt x="1614" y="39251"/>
                      <a:pt x="1694" y="39413"/>
                    </a:cubicBezTo>
                    <a:cubicBezTo>
                      <a:pt x="1815" y="39251"/>
                      <a:pt x="1896" y="39130"/>
                      <a:pt x="1936" y="38969"/>
                    </a:cubicBezTo>
                    <a:cubicBezTo>
                      <a:pt x="2138" y="38566"/>
                      <a:pt x="2340" y="38203"/>
                      <a:pt x="2461" y="37759"/>
                    </a:cubicBezTo>
                    <a:cubicBezTo>
                      <a:pt x="2662" y="37154"/>
                      <a:pt x="2783" y="36549"/>
                      <a:pt x="2864" y="35904"/>
                    </a:cubicBezTo>
                    <a:cubicBezTo>
                      <a:pt x="2944" y="35178"/>
                      <a:pt x="2944" y="34371"/>
                      <a:pt x="2985" y="33484"/>
                    </a:cubicBezTo>
                    <a:lnTo>
                      <a:pt x="3186" y="27435"/>
                    </a:lnTo>
                    <a:cubicBezTo>
                      <a:pt x="3227" y="25217"/>
                      <a:pt x="3307" y="22837"/>
                      <a:pt x="3348" y="20458"/>
                    </a:cubicBezTo>
                    <a:cubicBezTo>
                      <a:pt x="3388" y="18078"/>
                      <a:pt x="3388" y="15699"/>
                      <a:pt x="3428" y="13521"/>
                    </a:cubicBezTo>
                    <a:cubicBezTo>
                      <a:pt x="3428" y="11303"/>
                      <a:pt x="3428" y="9246"/>
                      <a:pt x="3428" y="7472"/>
                    </a:cubicBezTo>
                    <a:cubicBezTo>
                      <a:pt x="3388" y="3923"/>
                      <a:pt x="3267" y="1544"/>
                      <a:pt x="3267" y="1544"/>
                    </a:cubicBezTo>
                    <a:lnTo>
                      <a:pt x="3186" y="1544"/>
                    </a:lnTo>
                    <a:cubicBezTo>
                      <a:pt x="3186" y="515"/>
                      <a:pt x="2430" y="1"/>
                      <a:pt x="1674" y="1"/>
                    </a:cubicBezTo>
                    <a:close/>
                  </a:path>
                </a:pathLst>
              </a:custGeom>
              <a:solidFill>
                <a:schemeClr val="accent1">
                  <a:lumMod val="75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chemeClr val="accent1"/>
                  </a:solidFill>
                  <a:effectLst/>
                  <a:uLnTx/>
                  <a:uFillTx/>
                  <a:latin typeface="Arial"/>
                  <a:cs typeface="Arial"/>
                  <a:sym typeface="Arial"/>
                </a:endParaRPr>
              </a:p>
            </p:txBody>
          </p:sp>
          <p:sp>
            <p:nvSpPr>
              <p:cNvPr id="18" name="Google Shape;1495;p57"/>
              <p:cNvSpPr/>
              <p:nvPr/>
            </p:nvSpPr>
            <p:spPr>
              <a:xfrm>
                <a:off x="3041725" y="3489150"/>
                <a:ext cx="85725" cy="984550"/>
              </a:xfrm>
              <a:custGeom>
                <a:avLst/>
                <a:gdLst/>
                <a:ahLst/>
                <a:cxnLst/>
                <a:rect l="l" t="t" r="r" b="b"/>
                <a:pathLst>
                  <a:path w="3429" h="39382" extrusionOk="0">
                    <a:moveTo>
                      <a:pt x="1634" y="0"/>
                    </a:moveTo>
                    <a:cubicBezTo>
                      <a:pt x="877" y="0"/>
                      <a:pt x="121" y="504"/>
                      <a:pt x="121" y="1513"/>
                    </a:cubicBezTo>
                    <a:cubicBezTo>
                      <a:pt x="121" y="1513"/>
                      <a:pt x="41" y="3892"/>
                      <a:pt x="0" y="7441"/>
                    </a:cubicBezTo>
                    <a:cubicBezTo>
                      <a:pt x="0" y="9175"/>
                      <a:pt x="0" y="11272"/>
                      <a:pt x="0" y="13490"/>
                    </a:cubicBezTo>
                    <a:cubicBezTo>
                      <a:pt x="0" y="15708"/>
                      <a:pt x="0" y="18047"/>
                      <a:pt x="81" y="20427"/>
                    </a:cubicBezTo>
                    <a:cubicBezTo>
                      <a:pt x="121" y="22806"/>
                      <a:pt x="162" y="25186"/>
                      <a:pt x="242" y="27404"/>
                    </a:cubicBezTo>
                    <a:cubicBezTo>
                      <a:pt x="323" y="29582"/>
                      <a:pt x="404" y="31679"/>
                      <a:pt x="444" y="33453"/>
                    </a:cubicBezTo>
                    <a:cubicBezTo>
                      <a:pt x="484" y="34340"/>
                      <a:pt x="484" y="35147"/>
                      <a:pt x="565" y="35873"/>
                    </a:cubicBezTo>
                    <a:cubicBezTo>
                      <a:pt x="645" y="36518"/>
                      <a:pt x="766" y="37123"/>
                      <a:pt x="968" y="37728"/>
                    </a:cubicBezTo>
                    <a:cubicBezTo>
                      <a:pt x="1089" y="38131"/>
                      <a:pt x="1250" y="38535"/>
                      <a:pt x="1452" y="38938"/>
                    </a:cubicBezTo>
                    <a:cubicBezTo>
                      <a:pt x="1533" y="39099"/>
                      <a:pt x="1613" y="39220"/>
                      <a:pt x="1694" y="39382"/>
                    </a:cubicBezTo>
                    <a:cubicBezTo>
                      <a:pt x="1775" y="39220"/>
                      <a:pt x="1855" y="39099"/>
                      <a:pt x="1936" y="38938"/>
                    </a:cubicBezTo>
                    <a:cubicBezTo>
                      <a:pt x="2138" y="38535"/>
                      <a:pt x="2299" y="38172"/>
                      <a:pt x="2460" y="37728"/>
                    </a:cubicBezTo>
                    <a:cubicBezTo>
                      <a:pt x="2622" y="37123"/>
                      <a:pt x="2783" y="36518"/>
                      <a:pt x="2823" y="35873"/>
                    </a:cubicBezTo>
                    <a:cubicBezTo>
                      <a:pt x="2944" y="35147"/>
                      <a:pt x="2944" y="34340"/>
                      <a:pt x="2985" y="33453"/>
                    </a:cubicBezTo>
                    <a:lnTo>
                      <a:pt x="3186" y="27404"/>
                    </a:lnTo>
                    <a:cubicBezTo>
                      <a:pt x="3227" y="25186"/>
                      <a:pt x="3307" y="22806"/>
                      <a:pt x="3348" y="20427"/>
                    </a:cubicBezTo>
                    <a:cubicBezTo>
                      <a:pt x="3348" y="18047"/>
                      <a:pt x="3388" y="15668"/>
                      <a:pt x="3388" y="13490"/>
                    </a:cubicBezTo>
                    <a:cubicBezTo>
                      <a:pt x="3428" y="11272"/>
                      <a:pt x="3428" y="9215"/>
                      <a:pt x="3388" y="7441"/>
                    </a:cubicBezTo>
                    <a:cubicBezTo>
                      <a:pt x="3388" y="3892"/>
                      <a:pt x="3267" y="1513"/>
                      <a:pt x="3267" y="1513"/>
                    </a:cubicBezTo>
                    <a:lnTo>
                      <a:pt x="3146" y="1513"/>
                    </a:lnTo>
                    <a:cubicBezTo>
                      <a:pt x="3146" y="504"/>
                      <a:pt x="2390" y="0"/>
                      <a:pt x="1634" y="0"/>
                    </a:cubicBezTo>
                    <a:close/>
                  </a:path>
                </a:pathLst>
              </a:custGeom>
              <a:solidFill>
                <a:schemeClr val="accent1">
                  <a:lumMod val="75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chemeClr val="accent1"/>
                  </a:solidFill>
                  <a:effectLst/>
                  <a:uLnTx/>
                  <a:uFillTx/>
                  <a:latin typeface="Arial"/>
                  <a:cs typeface="Arial"/>
                  <a:sym typeface="Arial"/>
                </a:endParaRPr>
              </a:p>
            </p:txBody>
          </p:sp>
          <p:sp>
            <p:nvSpPr>
              <p:cNvPr id="19" name="Google Shape;1496;p57"/>
              <p:cNvSpPr/>
              <p:nvPr/>
            </p:nvSpPr>
            <p:spPr>
              <a:xfrm>
                <a:off x="2388375" y="3498725"/>
                <a:ext cx="781425" cy="25"/>
              </a:xfrm>
              <a:custGeom>
                <a:avLst/>
                <a:gdLst/>
                <a:ahLst/>
                <a:cxnLst/>
                <a:rect l="l" t="t" r="r" b="b"/>
                <a:pathLst>
                  <a:path w="31257" h="1" fill="none" extrusionOk="0">
                    <a:moveTo>
                      <a:pt x="1" y="0"/>
                    </a:moveTo>
                    <a:lnTo>
                      <a:pt x="31256" y="0"/>
                    </a:lnTo>
                  </a:path>
                </a:pathLst>
              </a:custGeom>
              <a:grpFill/>
              <a:ln w="75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chemeClr val="accent1"/>
                  </a:solidFill>
                  <a:effectLst/>
                  <a:uLnTx/>
                  <a:uFillTx/>
                  <a:latin typeface="Arial"/>
                  <a:cs typeface="Arial"/>
                  <a:sym typeface="Arial"/>
                </a:endParaRPr>
              </a:p>
            </p:txBody>
          </p:sp>
          <p:sp>
            <p:nvSpPr>
              <p:cNvPr id="20" name="Google Shape;1497;p57"/>
              <p:cNvSpPr/>
              <p:nvPr/>
            </p:nvSpPr>
            <p:spPr>
              <a:xfrm>
                <a:off x="2570875" y="3436200"/>
                <a:ext cx="25" cy="100850"/>
              </a:xfrm>
              <a:custGeom>
                <a:avLst/>
                <a:gdLst/>
                <a:ahLst/>
                <a:cxnLst/>
                <a:rect l="l" t="t" r="r" b="b"/>
                <a:pathLst>
                  <a:path w="1" h="4034" fill="none" extrusionOk="0">
                    <a:moveTo>
                      <a:pt x="1" y="1"/>
                    </a:moveTo>
                    <a:lnTo>
                      <a:pt x="1" y="4034"/>
                    </a:lnTo>
                  </a:path>
                </a:pathLst>
              </a:custGeom>
              <a:grpFill/>
              <a:ln w="63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chemeClr val="accent1"/>
                  </a:solidFill>
                  <a:effectLst/>
                  <a:uLnTx/>
                  <a:uFillTx/>
                  <a:latin typeface="Arial"/>
                  <a:cs typeface="Arial"/>
                  <a:sym typeface="Arial"/>
                </a:endParaRPr>
              </a:p>
            </p:txBody>
          </p:sp>
          <p:sp>
            <p:nvSpPr>
              <p:cNvPr id="21" name="Google Shape;1498;p57"/>
              <p:cNvSpPr/>
              <p:nvPr/>
            </p:nvSpPr>
            <p:spPr>
              <a:xfrm>
                <a:off x="2646500" y="3436200"/>
                <a:ext cx="25" cy="100850"/>
              </a:xfrm>
              <a:custGeom>
                <a:avLst/>
                <a:gdLst/>
                <a:ahLst/>
                <a:cxnLst/>
                <a:rect l="l" t="t" r="r" b="b"/>
                <a:pathLst>
                  <a:path w="1" h="4034" fill="none" extrusionOk="0">
                    <a:moveTo>
                      <a:pt x="0" y="1"/>
                    </a:moveTo>
                    <a:lnTo>
                      <a:pt x="0" y="4034"/>
                    </a:lnTo>
                  </a:path>
                </a:pathLst>
              </a:custGeom>
              <a:grpFill/>
              <a:ln w="63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chemeClr val="accent1"/>
                  </a:solidFill>
                  <a:effectLst/>
                  <a:uLnTx/>
                  <a:uFillTx/>
                  <a:latin typeface="Arial"/>
                  <a:cs typeface="Arial"/>
                  <a:sym typeface="Arial"/>
                </a:endParaRPr>
              </a:p>
            </p:txBody>
          </p:sp>
          <p:sp>
            <p:nvSpPr>
              <p:cNvPr id="22" name="Google Shape;1499;p57"/>
              <p:cNvSpPr/>
              <p:nvPr/>
            </p:nvSpPr>
            <p:spPr>
              <a:xfrm>
                <a:off x="2722100" y="3436200"/>
                <a:ext cx="25" cy="100850"/>
              </a:xfrm>
              <a:custGeom>
                <a:avLst/>
                <a:gdLst/>
                <a:ahLst/>
                <a:cxnLst/>
                <a:rect l="l" t="t" r="r" b="b"/>
                <a:pathLst>
                  <a:path w="1" h="4034" fill="none" extrusionOk="0">
                    <a:moveTo>
                      <a:pt x="1" y="1"/>
                    </a:moveTo>
                    <a:lnTo>
                      <a:pt x="1" y="4034"/>
                    </a:lnTo>
                  </a:path>
                </a:pathLst>
              </a:custGeom>
              <a:grpFill/>
              <a:ln w="63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chemeClr val="accent1"/>
                  </a:solidFill>
                  <a:effectLst/>
                  <a:uLnTx/>
                  <a:uFillTx/>
                  <a:latin typeface="Arial"/>
                  <a:cs typeface="Arial"/>
                  <a:sym typeface="Arial"/>
                </a:endParaRPr>
              </a:p>
            </p:txBody>
          </p:sp>
          <p:sp>
            <p:nvSpPr>
              <p:cNvPr id="23" name="Google Shape;1500;p57"/>
              <p:cNvSpPr/>
              <p:nvPr/>
            </p:nvSpPr>
            <p:spPr>
              <a:xfrm>
                <a:off x="2861250" y="3436200"/>
                <a:ext cx="25" cy="100850"/>
              </a:xfrm>
              <a:custGeom>
                <a:avLst/>
                <a:gdLst/>
                <a:ahLst/>
                <a:cxnLst/>
                <a:rect l="l" t="t" r="r" b="b"/>
                <a:pathLst>
                  <a:path w="1" h="4034" fill="none" extrusionOk="0">
                    <a:moveTo>
                      <a:pt x="0" y="1"/>
                    </a:moveTo>
                    <a:lnTo>
                      <a:pt x="0" y="4034"/>
                    </a:lnTo>
                  </a:path>
                </a:pathLst>
              </a:custGeom>
              <a:grpFill/>
              <a:ln w="63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chemeClr val="accent1"/>
                  </a:solidFill>
                  <a:effectLst/>
                  <a:uLnTx/>
                  <a:uFillTx/>
                  <a:latin typeface="Arial"/>
                  <a:cs typeface="Arial"/>
                  <a:sym typeface="Arial"/>
                </a:endParaRPr>
              </a:p>
            </p:txBody>
          </p:sp>
          <p:sp>
            <p:nvSpPr>
              <p:cNvPr id="24" name="Google Shape;1501;p57"/>
              <p:cNvSpPr/>
              <p:nvPr/>
            </p:nvSpPr>
            <p:spPr>
              <a:xfrm>
                <a:off x="2923750" y="3436200"/>
                <a:ext cx="25" cy="100850"/>
              </a:xfrm>
              <a:custGeom>
                <a:avLst/>
                <a:gdLst/>
                <a:ahLst/>
                <a:cxnLst/>
                <a:rect l="l" t="t" r="r" b="b"/>
                <a:pathLst>
                  <a:path w="1" h="4034" fill="none" extrusionOk="0">
                    <a:moveTo>
                      <a:pt x="1" y="1"/>
                    </a:moveTo>
                    <a:lnTo>
                      <a:pt x="1" y="4034"/>
                    </a:lnTo>
                  </a:path>
                </a:pathLst>
              </a:custGeom>
              <a:grpFill/>
              <a:ln w="63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chemeClr val="accent1"/>
                  </a:solidFill>
                  <a:effectLst/>
                  <a:uLnTx/>
                  <a:uFillTx/>
                  <a:latin typeface="Arial"/>
                  <a:cs typeface="Arial"/>
                  <a:sym typeface="Arial"/>
                </a:endParaRPr>
              </a:p>
            </p:txBody>
          </p:sp>
          <p:sp>
            <p:nvSpPr>
              <p:cNvPr id="25" name="Google Shape;1502;p57"/>
              <p:cNvSpPr/>
              <p:nvPr/>
            </p:nvSpPr>
            <p:spPr>
              <a:xfrm>
                <a:off x="2999375" y="3436200"/>
                <a:ext cx="25" cy="100850"/>
              </a:xfrm>
              <a:custGeom>
                <a:avLst/>
                <a:gdLst/>
                <a:ahLst/>
                <a:cxnLst/>
                <a:rect l="l" t="t" r="r" b="b"/>
                <a:pathLst>
                  <a:path w="1" h="4034" fill="none" extrusionOk="0">
                    <a:moveTo>
                      <a:pt x="0" y="1"/>
                    </a:moveTo>
                    <a:lnTo>
                      <a:pt x="0" y="4034"/>
                    </a:lnTo>
                  </a:path>
                </a:pathLst>
              </a:custGeom>
              <a:grpFill/>
              <a:ln w="63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chemeClr val="accent1"/>
                  </a:solidFill>
                  <a:effectLst/>
                  <a:uLnTx/>
                  <a:uFillTx/>
                  <a:latin typeface="Arial"/>
                  <a:cs typeface="Arial"/>
                  <a:sym typeface="Arial"/>
                </a:endParaRPr>
              </a:p>
            </p:txBody>
          </p:sp>
        </p:grpSp>
      </p:grpSp>
    </p:spTree>
    <p:extLst>
      <p:ext uri="{BB962C8B-B14F-4D97-AF65-F5344CB8AC3E}">
        <p14:creationId xmlns:p14="http://schemas.microsoft.com/office/powerpoint/2010/main" val="2515910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9" name="TextBox 8"/>
          <p:cNvSpPr txBox="1"/>
          <p:nvPr/>
        </p:nvSpPr>
        <p:spPr>
          <a:xfrm>
            <a:off x="1642712" y="990467"/>
            <a:ext cx="8993434" cy="954107"/>
          </a:xfrm>
          <a:prstGeom prst="rect">
            <a:avLst/>
          </a:prstGeom>
          <a:noFill/>
        </p:spPr>
        <p:txBody>
          <a:bodyPr wrap="square" rtlCol="0">
            <a:spAutoFit/>
          </a:bodyPr>
          <a:lstStyle/>
          <a:p>
            <a:pPr algn="ctr"/>
            <a:r>
              <a:rPr lang="en-US" sz="2800" b="1" dirty="0"/>
              <a:t>Correlating Team Performance, Points, NRR, and Ranks Across Seasons</a:t>
            </a:r>
            <a:endParaRPr lang="en-US" sz="12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73028" y="173482"/>
            <a:ext cx="8953057" cy="769441"/>
          </a:xfrm>
          <a:prstGeom prst="rect">
            <a:avLst/>
          </a:prstGeom>
          <a:noFill/>
        </p:spPr>
        <p:txBody>
          <a:bodyPr wrap="square" rtlCol="0">
            <a:spAutoFit/>
          </a:bodyPr>
          <a:lstStyle/>
          <a:p>
            <a:r>
              <a:rPr lang="en-US" sz="4400" b="1" u="sng" dirty="0" smtClean="0">
                <a:solidFill>
                  <a:schemeClr val="accent1">
                    <a:lumMod val="75000"/>
                  </a:schemeClr>
                </a:solidFill>
                <a:latin typeface="Times New Roman" panose="02020603050405020304" pitchFamily="18" charset="0"/>
                <a:cs typeface="Times New Roman" panose="02020603050405020304" pitchFamily="18" charset="0"/>
              </a:rPr>
              <a:t>KEY FINDINGS</a:t>
            </a:r>
            <a:endParaRPr lang="en-US" sz="4400" b="1" u="sng" dirty="0">
              <a:solidFill>
                <a:schemeClr val="accent1">
                  <a:lumMod val="75000"/>
                </a:schemeClr>
              </a:solidFill>
              <a:latin typeface="Times New Roman" panose="02020603050405020304" pitchFamily="18" charset="0"/>
              <a:cs typeface="Times New Roman" panose="02020603050405020304" pitchFamily="18" charset="0"/>
            </a:endParaRPr>
          </a:p>
        </p:txBody>
      </p:sp>
      <p:graphicFrame>
        <p:nvGraphicFramePr>
          <p:cNvPr id="6" name="Chart 5"/>
          <p:cNvGraphicFramePr>
            <a:graphicFrameLocks/>
          </p:cNvGraphicFramePr>
          <p:nvPr>
            <p:extLst>
              <p:ext uri="{D42A27DB-BD31-4B8C-83A1-F6EECF244321}">
                <p14:modId xmlns:p14="http://schemas.microsoft.com/office/powerpoint/2010/main" val="3057497278"/>
              </p:ext>
            </p:extLst>
          </p:nvPr>
        </p:nvGraphicFramePr>
        <p:xfrm>
          <a:off x="2399977" y="2149642"/>
          <a:ext cx="7850928" cy="41789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8403805"/>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6" name="Google Shape;856;p41"/>
          <p:cNvSpPr txBox="1">
            <a:spLocks noGrp="1"/>
          </p:cNvSpPr>
          <p:nvPr>
            <p:ph type="title"/>
          </p:nvPr>
        </p:nvSpPr>
        <p:spPr>
          <a:xfrm>
            <a:off x="1056774" y="160421"/>
            <a:ext cx="9695835" cy="871325"/>
          </a:xfrm>
          <a:prstGeom prst="rect">
            <a:avLst/>
          </a:prstGeom>
        </p:spPr>
        <p:txBody>
          <a:bodyPr spcFirstLastPara="1" wrap="square" lIns="121900" tIns="121900" rIns="121900" bIns="121900" anchor="t" anchorCtr="0">
            <a:noAutofit/>
          </a:bodyPr>
          <a:lstStyle/>
          <a:p>
            <a:r>
              <a:rPr lang="en-US" sz="2800" b="1" dirty="0"/>
              <a:t>Team Win-Loss Ratios by Season</a:t>
            </a:r>
            <a:endParaRPr sz="2800" b="1"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952500" y="1709920"/>
            <a:ext cx="5683244" cy="584775"/>
          </a:xfrm>
          <a:prstGeom prst="rect">
            <a:avLst/>
          </a:prstGeom>
          <a:noFill/>
        </p:spPr>
        <p:txBody>
          <a:bodyPr wrap="square" rtlCol="0">
            <a:spAutoFit/>
          </a:bodyPr>
          <a:lstStyle/>
          <a:p>
            <a:pPr algn="just"/>
            <a:endParaRPr lang="en-US" sz="1600" dirty="0">
              <a:solidFill>
                <a:schemeClr val="bg1"/>
              </a:solidFill>
              <a:latin typeface="Be Vietnam"/>
            </a:endParaRPr>
          </a:p>
          <a:p>
            <a:pPr algn="just"/>
            <a:endParaRPr lang="en-US" sz="1600" dirty="0">
              <a:solidFill>
                <a:schemeClr val="bg1"/>
              </a:solidFill>
              <a:latin typeface="Be Vietnam"/>
            </a:endParaRPr>
          </a:p>
        </p:txBody>
      </p:sp>
      <p:sp>
        <p:nvSpPr>
          <p:cNvPr id="4" name="TextBox 3"/>
          <p:cNvSpPr txBox="1"/>
          <p:nvPr/>
        </p:nvSpPr>
        <p:spPr>
          <a:xfrm>
            <a:off x="2005263" y="5684073"/>
            <a:ext cx="8444040" cy="58477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In the period of 2021/2022, Multan Sultans achieved an impressive win percentage of 90%, marking the highest rate of victories among all teams.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848" y="964732"/>
            <a:ext cx="9502428" cy="4625942"/>
          </a:xfrm>
          <a:prstGeom prst="rect">
            <a:avLst/>
          </a:prstGeom>
        </p:spPr>
      </p:pic>
      <p:pic>
        <p:nvPicPr>
          <p:cNvPr id="8" name="Picture 7"/>
          <p:cNvPicPr>
            <a:picLocks noChangeAspect="1"/>
          </p:cNvPicPr>
          <p:nvPr/>
        </p:nvPicPr>
        <p:blipFill>
          <a:blip r:embed="rId4"/>
          <a:stretch>
            <a:fillRect/>
          </a:stretch>
        </p:blipFill>
        <p:spPr>
          <a:xfrm rot="21054827">
            <a:off x="1231237" y="155442"/>
            <a:ext cx="1397109" cy="1406286"/>
          </a:xfrm>
          <a:prstGeom prst="rect">
            <a:avLst/>
          </a:prstGeom>
        </p:spPr>
      </p:pic>
    </p:spTree>
    <p:extLst>
      <p:ext uri="{BB962C8B-B14F-4D97-AF65-F5344CB8AC3E}">
        <p14:creationId xmlns:p14="http://schemas.microsoft.com/office/powerpoint/2010/main" val="2753878652"/>
      </p:ext>
    </p:extLst>
  </p:cSld>
  <p:clrMapOvr>
    <a:masterClrMapping/>
  </p:clrMapOvr>
  <mc:AlternateContent xmlns:mc="http://schemas.openxmlformats.org/markup-compatibility/2006" xmlns:p14="http://schemas.microsoft.com/office/powerpoint/2010/main">
    <mc:Choice Requires="p14">
      <p:transition spd="slow" p14:dur="2000" advTm="4313"/>
    </mc:Choice>
    <mc:Fallback xmlns="">
      <p:transition spd="slow" advTm="4313"/>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grpSp>
        <p:nvGrpSpPr>
          <p:cNvPr id="961" name="Google Shape;961;p45"/>
          <p:cNvGrpSpPr/>
          <p:nvPr/>
        </p:nvGrpSpPr>
        <p:grpSpPr>
          <a:xfrm>
            <a:off x="303089" y="4271085"/>
            <a:ext cx="2512569" cy="2509820"/>
            <a:chOff x="1935694" y="2741651"/>
            <a:chExt cx="1884427" cy="1882365"/>
          </a:xfrm>
        </p:grpSpPr>
        <p:sp>
          <p:nvSpPr>
            <p:cNvPr id="962" name="Google Shape;962;p45"/>
            <p:cNvSpPr/>
            <p:nvPr/>
          </p:nvSpPr>
          <p:spPr>
            <a:xfrm rot="-410173">
              <a:off x="2831731" y="3243901"/>
              <a:ext cx="97343" cy="116611"/>
            </a:xfrm>
            <a:custGeom>
              <a:avLst/>
              <a:gdLst/>
              <a:ahLst/>
              <a:cxnLst/>
              <a:rect l="l" t="t" r="r" b="b"/>
              <a:pathLst>
                <a:path w="3203" h="3837" extrusionOk="0">
                  <a:moveTo>
                    <a:pt x="901" y="0"/>
                  </a:moveTo>
                  <a:cubicBezTo>
                    <a:pt x="401" y="0"/>
                    <a:pt x="0" y="401"/>
                    <a:pt x="0" y="901"/>
                  </a:cubicBezTo>
                  <a:lnTo>
                    <a:pt x="0" y="2936"/>
                  </a:lnTo>
                  <a:cubicBezTo>
                    <a:pt x="0" y="3436"/>
                    <a:pt x="401" y="3836"/>
                    <a:pt x="901" y="3836"/>
                  </a:cubicBezTo>
                  <a:lnTo>
                    <a:pt x="3203" y="3836"/>
                  </a:lnTo>
                  <a:cubicBezTo>
                    <a:pt x="2702" y="2636"/>
                    <a:pt x="2435" y="1335"/>
                    <a:pt x="2469"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3" name="Google Shape;963;p45"/>
            <p:cNvSpPr/>
            <p:nvPr/>
          </p:nvSpPr>
          <p:spPr>
            <a:xfrm rot="-410173">
              <a:off x="3705418" y="3139160"/>
              <a:ext cx="97343" cy="116611"/>
            </a:xfrm>
            <a:custGeom>
              <a:avLst/>
              <a:gdLst/>
              <a:ahLst/>
              <a:cxnLst/>
              <a:rect l="l" t="t" r="r" b="b"/>
              <a:pathLst>
                <a:path w="3203" h="3837" extrusionOk="0">
                  <a:moveTo>
                    <a:pt x="734" y="0"/>
                  </a:moveTo>
                  <a:cubicBezTo>
                    <a:pt x="768" y="1335"/>
                    <a:pt x="501" y="2636"/>
                    <a:pt x="0" y="3836"/>
                  </a:cubicBezTo>
                  <a:lnTo>
                    <a:pt x="2302" y="3836"/>
                  </a:lnTo>
                  <a:cubicBezTo>
                    <a:pt x="2802" y="3836"/>
                    <a:pt x="3203" y="3436"/>
                    <a:pt x="3203" y="2936"/>
                  </a:cubicBezTo>
                  <a:lnTo>
                    <a:pt x="3203" y="901"/>
                  </a:lnTo>
                  <a:cubicBezTo>
                    <a:pt x="3203" y="401"/>
                    <a:pt x="2802" y="0"/>
                    <a:pt x="2302"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4" name="Google Shape;964;p45"/>
            <p:cNvSpPr/>
            <p:nvPr/>
          </p:nvSpPr>
          <p:spPr>
            <a:xfrm rot="-410173">
              <a:off x="2946779" y="3599245"/>
              <a:ext cx="88225" cy="116611"/>
            </a:xfrm>
            <a:custGeom>
              <a:avLst/>
              <a:gdLst/>
              <a:ahLst/>
              <a:cxnLst/>
              <a:rect l="l" t="t" r="r" b="b"/>
              <a:pathLst>
                <a:path w="2903" h="3837" extrusionOk="0">
                  <a:moveTo>
                    <a:pt x="901" y="0"/>
                  </a:moveTo>
                  <a:cubicBezTo>
                    <a:pt x="401" y="0"/>
                    <a:pt x="1" y="401"/>
                    <a:pt x="1" y="901"/>
                  </a:cubicBezTo>
                  <a:lnTo>
                    <a:pt x="1" y="2936"/>
                  </a:lnTo>
                  <a:cubicBezTo>
                    <a:pt x="1" y="3403"/>
                    <a:pt x="401" y="3836"/>
                    <a:pt x="901" y="3836"/>
                  </a:cubicBezTo>
                  <a:lnTo>
                    <a:pt x="2869" y="3836"/>
                  </a:lnTo>
                  <a:cubicBezTo>
                    <a:pt x="2903" y="2302"/>
                    <a:pt x="2903" y="1068"/>
                    <a:pt x="2903"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5" name="Google Shape;965;p45"/>
            <p:cNvSpPr/>
            <p:nvPr/>
          </p:nvSpPr>
          <p:spPr>
            <a:xfrm rot="-410173">
              <a:off x="3686610" y="3510551"/>
              <a:ext cx="88225" cy="116611"/>
            </a:xfrm>
            <a:custGeom>
              <a:avLst/>
              <a:gdLst/>
              <a:ahLst/>
              <a:cxnLst/>
              <a:rect l="l" t="t" r="r" b="b"/>
              <a:pathLst>
                <a:path w="2903" h="3837" extrusionOk="0">
                  <a:moveTo>
                    <a:pt x="34" y="0"/>
                  </a:moveTo>
                  <a:cubicBezTo>
                    <a:pt x="0" y="1068"/>
                    <a:pt x="34" y="2302"/>
                    <a:pt x="34" y="3836"/>
                  </a:cubicBezTo>
                  <a:lnTo>
                    <a:pt x="2002" y="3836"/>
                  </a:lnTo>
                  <a:cubicBezTo>
                    <a:pt x="2502" y="3836"/>
                    <a:pt x="2902" y="3403"/>
                    <a:pt x="2902" y="2936"/>
                  </a:cubicBezTo>
                  <a:lnTo>
                    <a:pt x="2902" y="901"/>
                  </a:lnTo>
                  <a:cubicBezTo>
                    <a:pt x="2902" y="401"/>
                    <a:pt x="2502" y="0"/>
                    <a:pt x="2002"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6" name="Google Shape;966;p45"/>
            <p:cNvSpPr/>
            <p:nvPr/>
          </p:nvSpPr>
          <p:spPr>
            <a:xfrm rot="-410173">
              <a:off x="2897533" y="3153238"/>
              <a:ext cx="831317" cy="125819"/>
            </a:xfrm>
            <a:custGeom>
              <a:avLst/>
              <a:gdLst/>
              <a:ahLst/>
              <a:cxnLst/>
              <a:rect l="l" t="t" r="r" b="b"/>
              <a:pathLst>
                <a:path w="27354" h="4140" extrusionOk="0">
                  <a:moveTo>
                    <a:pt x="234" y="1"/>
                  </a:moveTo>
                  <a:cubicBezTo>
                    <a:pt x="34" y="968"/>
                    <a:pt x="1" y="1969"/>
                    <a:pt x="168" y="2936"/>
                  </a:cubicBezTo>
                  <a:cubicBezTo>
                    <a:pt x="4838" y="3737"/>
                    <a:pt x="9541" y="4137"/>
                    <a:pt x="14278" y="4137"/>
                  </a:cubicBezTo>
                  <a:cubicBezTo>
                    <a:pt x="14445" y="4138"/>
                    <a:pt x="14612" y="4139"/>
                    <a:pt x="14779" y="4139"/>
                  </a:cubicBezTo>
                  <a:cubicBezTo>
                    <a:pt x="18946" y="4139"/>
                    <a:pt x="23081" y="3739"/>
                    <a:pt x="27154" y="2970"/>
                  </a:cubicBezTo>
                  <a:cubicBezTo>
                    <a:pt x="27354" y="1969"/>
                    <a:pt x="27321" y="968"/>
                    <a:pt x="27154" y="1"/>
                  </a:cubicBezTo>
                  <a:cubicBezTo>
                    <a:pt x="23080" y="803"/>
                    <a:pt x="18976" y="1204"/>
                    <a:pt x="14871" y="1204"/>
                  </a:cubicBezTo>
                  <a:cubicBezTo>
                    <a:pt x="14706" y="1204"/>
                    <a:pt x="14542" y="1203"/>
                    <a:pt x="14378" y="1202"/>
                  </a:cubicBezTo>
                  <a:cubicBezTo>
                    <a:pt x="9641" y="1202"/>
                    <a:pt x="4904" y="801"/>
                    <a:pt x="234"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7" name="Google Shape;967;p45"/>
            <p:cNvSpPr/>
            <p:nvPr/>
          </p:nvSpPr>
          <p:spPr>
            <a:xfrm rot="-410173">
              <a:off x="3036904" y="3410169"/>
              <a:ext cx="121686" cy="1076634"/>
            </a:xfrm>
            <a:custGeom>
              <a:avLst/>
              <a:gdLst/>
              <a:ahLst/>
              <a:cxnLst/>
              <a:rect l="l" t="t" r="r" b="b"/>
              <a:pathLst>
                <a:path w="4004" h="35426" extrusionOk="0">
                  <a:moveTo>
                    <a:pt x="1" y="1"/>
                  </a:moveTo>
                  <a:lnTo>
                    <a:pt x="1" y="1"/>
                  </a:lnTo>
                  <a:cubicBezTo>
                    <a:pt x="1369" y="3570"/>
                    <a:pt x="1068" y="5438"/>
                    <a:pt x="1068" y="10508"/>
                  </a:cubicBezTo>
                  <a:lnTo>
                    <a:pt x="1068" y="28654"/>
                  </a:lnTo>
                  <a:cubicBezTo>
                    <a:pt x="1068" y="28654"/>
                    <a:pt x="468" y="34892"/>
                    <a:pt x="4004" y="35426"/>
                  </a:cubicBezTo>
                  <a:lnTo>
                    <a:pt x="4004" y="468"/>
                  </a:lnTo>
                  <a:cubicBezTo>
                    <a:pt x="2469" y="334"/>
                    <a:pt x="1135" y="167"/>
                    <a:pt x="1"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8" name="Google Shape;968;p45"/>
            <p:cNvSpPr/>
            <p:nvPr/>
          </p:nvSpPr>
          <p:spPr>
            <a:xfrm rot="-410173">
              <a:off x="2920652" y="3261961"/>
              <a:ext cx="811046" cy="124725"/>
            </a:xfrm>
            <a:custGeom>
              <a:avLst/>
              <a:gdLst/>
              <a:ahLst/>
              <a:cxnLst/>
              <a:rect l="l" t="t" r="r" b="b"/>
              <a:pathLst>
                <a:path w="26687" h="4104" extrusionOk="0">
                  <a:moveTo>
                    <a:pt x="1" y="0"/>
                  </a:moveTo>
                  <a:lnTo>
                    <a:pt x="1" y="0"/>
                  </a:lnTo>
                  <a:cubicBezTo>
                    <a:pt x="167" y="768"/>
                    <a:pt x="434" y="1468"/>
                    <a:pt x="734" y="2169"/>
                  </a:cubicBezTo>
                  <a:cubicBezTo>
                    <a:pt x="901" y="2502"/>
                    <a:pt x="1035" y="2836"/>
                    <a:pt x="1168" y="3136"/>
                  </a:cubicBezTo>
                  <a:cubicBezTo>
                    <a:pt x="5404" y="3770"/>
                    <a:pt x="9674" y="4103"/>
                    <a:pt x="13977" y="4103"/>
                  </a:cubicBezTo>
                  <a:cubicBezTo>
                    <a:pt x="17813" y="4103"/>
                    <a:pt x="21683" y="3803"/>
                    <a:pt x="25519" y="3203"/>
                  </a:cubicBezTo>
                  <a:cubicBezTo>
                    <a:pt x="25652" y="2869"/>
                    <a:pt x="25786" y="2536"/>
                    <a:pt x="25952" y="2169"/>
                  </a:cubicBezTo>
                  <a:cubicBezTo>
                    <a:pt x="26286" y="1501"/>
                    <a:pt x="26520" y="768"/>
                    <a:pt x="26686" y="34"/>
                  </a:cubicBezTo>
                  <a:lnTo>
                    <a:pt x="26686" y="34"/>
                  </a:lnTo>
                  <a:cubicBezTo>
                    <a:pt x="22645" y="771"/>
                    <a:pt x="18574" y="1170"/>
                    <a:pt x="14442" y="1170"/>
                  </a:cubicBezTo>
                  <a:cubicBezTo>
                    <a:pt x="14276" y="1170"/>
                    <a:pt x="14110" y="1169"/>
                    <a:pt x="13944" y="1168"/>
                  </a:cubicBezTo>
                  <a:cubicBezTo>
                    <a:pt x="9274" y="1168"/>
                    <a:pt x="4604" y="768"/>
                    <a:pt x="1"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9" name="Google Shape;969;p45"/>
            <p:cNvSpPr/>
            <p:nvPr/>
          </p:nvSpPr>
          <p:spPr>
            <a:xfrm rot="-410173">
              <a:off x="3176944" y="3411130"/>
              <a:ext cx="97343" cy="1061438"/>
            </a:xfrm>
            <a:custGeom>
              <a:avLst/>
              <a:gdLst/>
              <a:ahLst/>
              <a:cxnLst/>
              <a:rect l="l" t="t" r="r" b="b"/>
              <a:pathLst>
                <a:path w="3203" h="34926" extrusionOk="0">
                  <a:moveTo>
                    <a:pt x="0" y="0"/>
                  </a:moveTo>
                  <a:lnTo>
                    <a:pt x="0" y="34925"/>
                  </a:lnTo>
                  <a:cubicBezTo>
                    <a:pt x="968" y="34925"/>
                    <a:pt x="1902" y="34725"/>
                    <a:pt x="2769" y="34358"/>
                  </a:cubicBezTo>
                  <a:cubicBezTo>
                    <a:pt x="1935" y="33558"/>
                    <a:pt x="1501" y="32457"/>
                    <a:pt x="1501" y="31323"/>
                  </a:cubicBezTo>
                  <a:lnTo>
                    <a:pt x="1501" y="27653"/>
                  </a:lnTo>
                  <a:cubicBezTo>
                    <a:pt x="1501" y="26319"/>
                    <a:pt x="2135" y="25051"/>
                    <a:pt x="3202" y="24251"/>
                  </a:cubicBezTo>
                  <a:lnTo>
                    <a:pt x="3202" y="234"/>
                  </a:lnTo>
                  <a:cubicBezTo>
                    <a:pt x="2068" y="167"/>
                    <a:pt x="1001" y="100"/>
                    <a:pt x="0"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0" name="Google Shape;970;p45"/>
            <p:cNvSpPr/>
            <p:nvPr/>
          </p:nvSpPr>
          <p:spPr>
            <a:xfrm rot="-410173">
              <a:off x="3636942" y="3340399"/>
              <a:ext cx="119650" cy="1074598"/>
            </a:xfrm>
            <a:custGeom>
              <a:avLst/>
              <a:gdLst/>
              <a:ahLst/>
              <a:cxnLst/>
              <a:rect l="l" t="t" r="r" b="b"/>
              <a:pathLst>
                <a:path w="3937" h="35359" extrusionOk="0">
                  <a:moveTo>
                    <a:pt x="3937" y="0"/>
                  </a:moveTo>
                  <a:cubicBezTo>
                    <a:pt x="2636" y="200"/>
                    <a:pt x="1335" y="367"/>
                    <a:pt x="1" y="467"/>
                  </a:cubicBezTo>
                  <a:lnTo>
                    <a:pt x="1" y="35359"/>
                  </a:lnTo>
                  <a:cubicBezTo>
                    <a:pt x="3470" y="34792"/>
                    <a:pt x="2870" y="28587"/>
                    <a:pt x="2870" y="28587"/>
                  </a:cubicBezTo>
                  <a:lnTo>
                    <a:pt x="2870" y="10441"/>
                  </a:lnTo>
                  <a:cubicBezTo>
                    <a:pt x="2870" y="5404"/>
                    <a:pt x="2603" y="3503"/>
                    <a:pt x="3937"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1" name="Google Shape;971;p45"/>
            <p:cNvSpPr/>
            <p:nvPr/>
          </p:nvSpPr>
          <p:spPr>
            <a:xfrm rot="-410173">
              <a:off x="3273149" y="3406595"/>
              <a:ext cx="96340" cy="716743"/>
            </a:xfrm>
            <a:custGeom>
              <a:avLst/>
              <a:gdLst/>
              <a:ahLst/>
              <a:cxnLst/>
              <a:rect l="l" t="t" r="r" b="b"/>
              <a:pathLst>
                <a:path w="3170" h="23584" extrusionOk="0">
                  <a:moveTo>
                    <a:pt x="0" y="0"/>
                  </a:moveTo>
                  <a:lnTo>
                    <a:pt x="0" y="23584"/>
                  </a:lnTo>
                  <a:cubicBezTo>
                    <a:pt x="601" y="23283"/>
                    <a:pt x="1268" y="23117"/>
                    <a:pt x="1935" y="23117"/>
                  </a:cubicBezTo>
                  <a:lnTo>
                    <a:pt x="3169" y="23117"/>
                  </a:lnTo>
                  <a:lnTo>
                    <a:pt x="3169" y="100"/>
                  </a:lnTo>
                  <a:cubicBezTo>
                    <a:pt x="2068" y="100"/>
                    <a:pt x="1001" y="33"/>
                    <a:pt x="0"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2" name="Google Shape;972;p45"/>
            <p:cNvSpPr/>
            <p:nvPr/>
          </p:nvSpPr>
          <p:spPr>
            <a:xfrm rot="-410173">
              <a:off x="3522301" y="3371740"/>
              <a:ext cx="97343" cy="1059524"/>
            </a:xfrm>
            <a:custGeom>
              <a:avLst/>
              <a:gdLst/>
              <a:ahLst/>
              <a:cxnLst/>
              <a:rect l="l" t="t" r="r" b="b"/>
              <a:pathLst>
                <a:path w="3203" h="34863" extrusionOk="0">
                  <a:moveTo>
                    <a:pt x="3203" y="1"/>
                  </a:moveTo>
                  <a:cubicBezTo>
                    <a:pt x="2136" y="101"/>
                    <a:pt x="1101" y="168"/>
                    <a:pt x="1" y="201"/>
                  </a:cubicBezTo>
                  <a:lnTo>
                    <a:pt x="1" y="24218"/>
                  </a:lnTo>
                  <a:cubicBezTo>
                    <a:pt x="1068" y="25019"/>
                    <a:pt x="1669" y="26286"/>
                    <a:pt x="1669" y="27587"/>
                  </a:cubicBezTo>
                  <a:lnTo>
                    <a:pt x="1669" y="31257"/>
                  </a:lnTo>
                  <a:cubicBezTo>
                    <a:pt x="1669" y="32391"/>
                    <a:pt x="1235" y="33492"/>
                    <a:pt x="434" y="34292"/>
                  </a:cubicBezTo>
                  <a:cubicBezTo>
                    <a:pt x="1239" y="34664"/>
                    <a:pt x="2102" y="34863"/>
                    <a:pt x="2995" y="34863"/>
                  </a:cubicBezTo>
                  <a:cubicBezTo>
                    <a:pt x="3064" y="34863"/>
                    <a:pt x="3134" y="34862"/>
                    <a:pt x="3203" y="34859"/>
                  </a:cubicBezTo>
                  <a:lnTo>
                    <a:pt x="3203"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3" name="Google Shape;973;p45"/>
            <p:cNvSpPr/>
            <p:nvPr/>
          </p:nvSpPr>
          <p:spPr>
            <a:xfrm rot="-410173">
              <a:off x="3286451" y="2753119"/>
              <a:ext cx="96340" cy="304154"/>
            </a:xfrm>
            <a:custGeom>
              <a:avLst/>
              <a:gdLst/>
              <a:ahLst/>
              <a:cxnLst/>
              <a:rect l="l" t="t" r="r" b="b"/>
              <a:pathLst>
                <a:path w="3170" h="10008" extrusionOk="0">
                  <a:moveTo>
                    <a:pt x="1" y="1"/>
                  </a:moveTo>
                  <a:lnTo>
                    <a:pt x="1" y="10008"/>
                  </a:lnTo>
                  <a:cubicBezTo>
                    <a:pt x="1035" y="10008"/>
                    <a:pt x="2102" y="10008"/>
                    <a:pt x="3170" y="9941"/>
                  </a:cubicBezTo>
                  <a:lnTo>
                    <a:pt x="3170" y="167"/>
                  </a:lnTo>
                  <a:cubicBezTo>
                    <a:pt x="2136" y="34"/>
                    <a:pt x="1068" y="1"/>
                    <a:pt x="1"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4" name="Google Shape;974;p45"/>
            <p:cNvSpPr/>
            <p:nvPr/>
          </p:nvSpPr>
          <p:spPr>
            <a:xfrm rot="-410173">
              <a:off x="3387994" y="3393837"/>
              <a:ext cx="96340" cy="716743"/>
            </a:xfrm>
            <a:custGeom>
              <a:avLst/>
              <a:gdLst/>
              <a:ahLst/>
              <a:cxnLst/>
              <a:rect l="l" t="t" r="r" b="b"/>
              <a:pathLst>
                <a:path w="3170" h="23584" extrusionOk="0">
                  <a:moveTo>
                    <a:pt x="3170" y="0"/>
                  </a:moveTo>
                  <a:cubicBezTo>
                    <a:pt x="2236" y="34"/>
                    <a:pt x="1269" y="67"/>
                    <a:pt x="301" y="67"/>
                  </a:cubicBezTo>
                  <a:lnTo>
                    <a:pt x="1" y="67"/>
                  </a:lnTo>
                  <a:lnTo>
                    <a:pt x="1" y="23084"/>
                  </a:lnTo>
                  <a:lnTo>
                    <a:pt x="1235" y="23084"/>
                  </a:lnTo>
                  <a:cubicBezTo>
                    <a:pt x="1902" y="23084"/>
                    <a:pt x="2569" y="23250"/>
                    <a:pt x="3170" y="23584"/>
                  </a:cubicBezTo>
                  <a:lnTo>
                    <a:pt x="3170"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5" name="Google Shape;975;p45"/>
            <p:cNvSpPr/>
            <p:nvPr/>
          </p:nvSpPr>
          <p:spPr>
            <a:xfrm rot="-410173">
              <a:off x="3519222" y="2774555"/>
              <a:ext cx="104454" cy="243311"/>
            </a:xfrm>
            <a:custGeom>
              <a:avLst/>
              <a:gdLst/>
              <a:ahLst/>
              <a:cxnLst/>
              <a:rect l="l" t="t" r="r" b="b"/>
              <a:pathLst>
                <a:path w="3437" h="8006" extrusionOk="0">
                  <a:moveTo>
                    <a:pt x="1" y="0"/>
                  </a:moveTo>
                  <a:lnTo>
                    <a:pt x="1" y="8006"/>
                  </a:lnTo>
                  <a:cubicBezTo>
                    <a:pt x="1135" y="7872"/>
                    <a:pt x="2302" y="7706"/>
                    <a:pt x="3437" y="7505"/>
                  </a:cubicBezTo>
                  <a:cubicBezTo>
                    <a:pt x="2669" y="6038"/>
                    <a:pt x="1869" y="3569"/>
                    <a:pt x="868" y="1101"/>
                  </a:cubicBezTo>
                  <a:cubicBezTo>
                    <a:pt x="668" y="667"/>
                    <a:pt x="368" y="300"/>
                    <a:pt x="1"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6" name="Google Shape;976;p45"/>
            <p:cNvSpPr/>
            <p:nvPr/>
          </p:nvSpPr>
          <p:spPr>
            <a:xfrm rot="-410173">
              <a:off x="3401505" y="2746396"/>
              <a:ext cx="97343" cy="295006"/>
            </a:xfrm>
            <a:custGeom>
              <a:avLst/>
              <a:gdLst/>
              <a:ahLst/>
              <a:cxnLst/>
              <a:rect l="l" t="t" r="r" b="b"/>
              <a:pathLst>
                <a:path w="3203" h="9707" extrusionOk="0">
                  <a:moveTo>
                    <a:pt x="1" y="0"/>
                  </a:moveTo>
                  <a:lnTo>
                    <a:pt x="1" y="9707"/>
                  </a:lnTo>
                  <a:cubicBezTo>
                    <a:pt x="1068" y="9674"/>
                    <a:pt x="2102" y="9574"/>
                    <a:pt x="3203" y="9473"/>
                  </a:cubicBezTo>
                  <a:lnTo>
                    <a:pt x="3203" y="967"/>
                  </a:lnTo>
                  <a:cubicBezTo>
                    <a:pt x="2202" y="467"/>
                    <a:pt x="1101" y="133"/>
                    <a:pt x="1"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7" name="Google Shape;977;p45"/>
            <p:cNvSpPr/>
            <p:nvPr/>
          </p:nvSpPr>
          <p:spPr>
            <a:xfrm rot="-410173">
              <a:off x="2935184" y="2843524"/>
              <a:ext cx="104454" cy="241305"/>
            </a:xfrm>
            <a:custGeom>
              <a:avLst/>
              <a:gdLst/>
              <a:ahLst/>
              <a:cxnLst/>
              <a:rect l="l" t="t" r="r" b="b"/>
              <a:pathLst>
                <a:path w="3437" h="7940" extrusionOk="0">
                  <a:moveTo>
                    <a:pt x="3436" y="1"/>
                  </a:moveTo>
                  <a:cubicBezTo>
                    <a:pt x="3069" y="301"/>
                    <a:pt x="2769" y="701"/>
                    <a:pt x="2569" y="1135"/>
                  </a:cubicBezTo>
                  <a:cubicBezTo>
                    <a:pt x="1535" y="3603"/>
                    <a:pt x="734" y="6038"/>
                    <a:pt x="1" y="7506"/>
                  </a:cubicBezTo>
                  <a:cubicBezTo>
                    <a:pt x="901" y="7639"/>
                    <a:pt x="2069" y="7806"/>
                    <a:pt x="3436" y="7940"/>
                  </a:cubicBezTo>
                  <a:lnTo>
                    <a:pt x="3436"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8" name="Google Shape;978;p45"/>
            <p:cNvSpPr/>
            <p:nvPr/>
          </p:nvSpPr>
          <p:spPr>
            <a:xfrm rot="-410173">
              <a:off x="3057153" y="2787731"/>
              <a:ext cx="96340" cy="293000"/>
            </a:xfrm>
            <a:custGeom>
              <a:avLst/>
              <a:gdLst/>
              <a:ahLst/>
              <a:cxnLst/>
              <a:rect l="l" t="t" r="r" b="b"/>
              <a:pathLst>
                <a:path w="3170" h="9641" extrusionOk="0">
                  <a:moveTo>
                    <a:pt x="3169" y="0"/>
                  </a:moveTo>
                  <a:cubicBezTo>
                    <a:pt x="2069" y="133"/>
                    <a:pt x="968" y="467"/>
                    <a:pt x="1" y="967"/>
                  </a:cubicBezTo>
                  <a:lnTo>
                    <a:pt x="1" y="9373"/>
                  </a:lnTo>
                  <a:cubicBezTo>
                    <a:pt x="968" y="9473"/>
                    <a:pt x="2035" y="9574"/>
                    <a:pt x="3169" y="9640"/>
                  </a:cubicBezTo>
                  <a:lnTo>
                    <a:pt x="3169"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9" name="Google Shape;979;p45"/>
            <p:cNvSpPr/>
            <p:nvPr/>
          </p:nvSpPr>
          <p:spPr>
            <a:xfrm rot="-410173">
              <a:off x="3171825" y="2767505"/>
              <a:ext cx="96340" cy="304549"/>
            </a:xfrm>
            <a:custGeom>
              <a:avLst/>
              <a:gdLst/>
              <a:ahLst/>
              <a:cxnLst/>
              <a:rect l="l" t="t" r="r" b="b"/>
              <a:pathLst>
                <a:path w="3170" h="10021" extrusionOk="0">
                  <a:moveTo>
                    <a:pt x="2414" y="1"/>
                  </a:moveTo>
                  <a:cubicBezTo>
                    <a:pt x="1600" y="1"/>
                    <a:pt x="790" y="44"/>
                    <a:pt x="0" y="146"/>
                  </a:cubicBezTo>
                  <a:lnTo>
                    <a:pt x="0" y="9920"/>
                  </a:lnTo>
                  <a:cubicBezTo>
                    <a:pt x="1001" y="9953"/>
                    <a:pt x="2068" y="10020"/>
                    <a:pt x="3169" y="10020"/>
                  </a:cubicBezTo>
                  <a:lnTo>
                    <a:pt x="3169" y="13"/>
                  </a:lnTo>
                  <a:cubicBezTo>
                    <a:pt x="2917" y="5"/>
                    <a:pt x="2665" y="1"/>
                    <a:pt x="2414"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0" name="Google Shape;980;p45"/>
            <p:cNvSpPr/>
            <p:nvPr/>
          </p:nvSpPr>
          <p:spPr>
            <a:xfrm rot="-410173">
              <a:off x="2897248" y="3052567"/>
              <a:ext cx="807977" cy="119042"/>
            </a:xfrm>
            <a:custGeom>
              <a:avLst/>
              <a:gdLst/>
              <a:ahLst/>
              <a:cxnLst/>
              <a:rect l="l" t="t" r="r" b="b"/>
              <a:pathLst>
                <a:path w="26586" h="3917" extrusionOk="0">
                  <a:moveTo>
                    <a:pt x="1568" y="0"/>
                  </a:moveTo>
                  <a:cubicBezTo>
                    <a:pt x="1468" y="167"/>
                    <a:pt x="1368" y="300"/>
                    <a:pt x="1268" y="434"/>
                  </a:cubicBezTo>
                  <a:cubicBezTo>
                    <a:pt x="667" y="1101"/>
                    <a:pt x="234" y="1868"/>
                    <a:pt x="0" y="2735"/>
                  </a:cubicBezTo>
                  <a:cubicBezTo>
                    <a:pt x="1988" y="3070"/>
                    <a:pt x="7402" y="3917"/>
                    <a:pt x="14011" y="3917"/>
                  </a:cubicBezTo>
                  <a:cubicBezTo>
                    <a:pt x="17937" y="3917"/>
                    <a:pt x="22284" y="3618"/>
                    <a:pt x="26586" y="2735"/>
                  </a:cubicBezTo>
                  <a:cubicBezTo>
                    <a:pt x="26319" y="1868"/>
                    <a:pt x="25885" y="1068"/>
                    <a:pt x="25285" y="400"/>
                  </a:cubicBezTo>
                  <a:cubicBezTo>
                    <a:pt x="25185" y="300"/>
                    <a:pt x="25118" y="167"/>
                    <a:pt x="25018" y="67"/>
                  </a:cubicBezTo>
                  <a:cubicBezTo>
                    <a:pt x="21382" y="701"/>
                    <a:pt x="17680" y="1001"/>
                    <a:pt x="13977" y="1001"/>
                  </a:cubicBezTo>
                  <a:cubicBezTo>
                    <a:pt x="9807" y="1001"/>
                    <a:pt x="5671" y="667"/>
                    <a:pt x="1568"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1" name="Google Shape;981;p45"/>
            <p:cNvSpPr/>
            <p:nvPr/>
          </p:nvSpPr>
          <p:spPr>
            <a:xfrm rot="-410173">
              <a:off x="3286313" y="4121829"/>
              <a:ext cx="310232" cy="327494"/>
            </a:xfrm>
            <a:custGeom>
              <a:avLst/>
              <a:gdLst/>
              <a:ahLst/>
              <a:cxnLst/>
              <a:rect l="l" t="t" r="r" b="b"/>
              <a:pathLst>
                <a:path w="10208" h="10776" extrusionOk="0">
                  <a:moveTo>
                    <a:pt x="3509" y="0"/>
                  </a:moveTo>
                  <a:cubicBezTo>
                    <a:pt x="1568" y="0"/>
                    <a:pt x="0" y="1589"/>
                    <a:pt x="33" y="3537"/>
                  </a:cubicBezTo>
                  <a:lnTo>
                    <a:pt x="33" y="7206"/>
                  </a:lnTo>
                  <a:cubicBezTo>
                    <a:pt x="33" y="9174"/>
                    <a:pt x="1601" y="10775"/>
                    <a:pt x="3569" y="10775"/>
                  </a:cubicBezTo>
                  <a:lnTo>
                    <a:pt x="6671" y="10775"/>
                  </a:lnTo>
                  <a:cubicBezTo>
                    <a:pt x="8606" y="10742"/>
                    <a:pt x="10207" y="9141"/>
                    <a:pt x="10207" y="7173"/>
                  </a:cubicBezTo>
                  <a:lnTo>
                    <a:pt x="10207" y="3537"/>
                  </a:lnTo>
                  <a:cubicBezTo>
                    <a:pt x="10207" y="1569"/>
                    <a:pt x="8606" y="1"/>
                    <a:pt x="6671" y="1"/>
                  </a:cubicBezTo>
                  <a:lnTo>
                    <a:pt x="3569" y="1"/>
                  </a:lnTo>
                  <a:cubicBezTo>
                    <a:pt x="3549" y="0"/>
                    <a:pt x="3529" y="0"/>
                    <a:pt x="3509"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2" name="Google Shape;982;p45"/>
            <p:cNvSpPr/>
            <p:nvPr/>
          </p:nvSpPr>
          <p:spPr>
            <a:xfrm rot="-410173">
              <a:off x="3705418" y="3139160"/>
              <a:ext cx="97343" cy="116611"/>
            </a:xfrm>
            <a:custGeom>
              <a:avLst/>
              <a:gdLst/>
              <a:ahLst/>
              <a:cxnLst/>
              <a:rect l="l" t="t" r="r" b="b"/>
              <a:pathLst>
                <a:path w="3203" h="3837" extrusionOk="0">
                  <a:moveTo>
                    <a:pt x="734" y="0"/>
                  </a:moveTo>
                  <a:cubicBezTo>
                    <a:pt x="768" y="1335"/>
                    <a:pt x="501" y="2636"/>
                    <a:pt x="0" y="3836"/>
                  </a:cubicBezTo>
                  <a:lnTo>
                    <a:pt x="2302" y="3836"/>
                  </a:lnTo>
                  <a:cubicBezTo>
                    <a:pt x="2802" y="3836"/>
                    <a:pt x="3203" y="3436"/>
                    <a:pt x="3203" y="2936"/>
                  </a:cubicBezTo>
                  <a:lnTo>
                    <a:pt x="3203" y="901"/>
                  </a:lnTo>
                  <a:cubicBezTo>
                    <a:pt x="3203" y="401"/>
                    <a:pt x="2802" y="0"/>
                    <a:pt x="2302"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3" name="Google Shape;983;p45"/>
            <p:cNvSpPr/>
            <p:nvPr/>
          </p:nvSpPr>
          <p:spPr>
            <a:xfrm rot="-410173">
              <a:off x="2949966" y="3599245"/>
              <a:ext cx="88225" cy="116611"/>
            </a:xfrm>
            <a:custGeom>
              <a:avLst/>
              <a:gdLst/>
              <a:ahLst/>
              <a:cxnLst/>
              <a:rect l="l" t="t" r="r" b="b"/>
              <a:pathLst>
                <a:path w="2903" h="3837" extrusionOk="0">
                  <a:moveTo>
                    <a:pt x="901" y="0"/>
                  </a:moveTo>
                  <a:cubicBezTo>
                    <a:pt x="401" y="0"/>
                    <a:pt x="1" y="401"/>
                    <a:pt x="1" y="901"/>
                  </a:cubicBezTo>
                  <a:lnTo>
                    <a:pt x="1" y="2936"/>
                  </a:lnTo>
                  <a:cubicBezTo>
                    <a:pt x="1" y="3403"/>
                    <a:pt x="401" y="3836"/>
                    <a:pt x="901" y="3836"/>
                  </a:cubicBezTo>
                  <a:lnTo>
                    <a:pt x="2869" y="3836"/>
                  </a:lnTo>
                  <a:cubicBezTo>
                    <a:pt x="2903" y="2302"/>
                    <a:pt x="2903" y="1068"/>
                    <a:pt x="290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4" name="Google Shape;984;p45"/>
            <p:cNvSpPr/>
            <p:nvPr/>
          </p:nvSpPr>
          <p:spPr>
            <a:xfrm rot="-410173">
              <a:off x="3683423" y="3510551"/>
              <a:ext cx="88225" cy="116611"/>
            </a:xfrm>
            <a:custGeom>
              <a:avLst/>
              <a:gdLst/>
              <a:ahLst/>
              <a:cxnLst/>
              <a:rect l="l" t="t" r="r" b="b"/>
              <a:pathLst>
                <a:path w="2903" h="3837" extrusionOk="0">
                  <a:moveTo>
                    <a:pt x="34" y="0"/>
                  </a:moveTo>
                  <a:cubicBezTo>
                    <a:pt x="0" y="1068"/>
                    <a:pt x="34" y="2302"/>
                    <a:pt x="34" y="3836"/>
                  </a:cubicBezTo>
                  <a:lnTo>
                    <a:pt x="2002" y="3836"/>
                  </a:lnTo>
                  <a:cubicBezTo>
                    <a:pt x="2502" y="3836"/>
                    <a:pt x="2902" y="3403"/>
                    <a:pt x="2902" y="2936"/>
                  </a:cubicBezTo>
                  <a:lnTo>
                    <a:pt x="2902" y="901"/>
                  </a:lnTo>
                  <a:cubicBezTo>
                    <a:pt x="2902" y="401"/>
                    <a:pt x="2502" y="0"/>
                    <a:pt x="2002"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5" name="Google Shape;985;p45"/>
            <p:cNvSpPr/>
            <p:nvPr/>
          </p:nvSpPr>
          <p:spPr>
            <a:xfrm rot="-410173">
              <a:off x="2897533" y="3153238"/>
              <a:ext cx="831317" cy="125819"/>
            </a:xfrm>
            <a:custGeom>
              <a:avLst/>
              <a:gdLst/>
              <a:ahLst/>
              <a:cxnLst/>
              <a:rect l="l" t="t" r="r" b="b"/>
              <a:pathLst>
                <a:path w="27354" h="4140" extrusionOk="0">
                  <a:moveTo>
                    <a:pt x="234" y="1"/>
                  </a:moveTo>
                  <a:cubicBezTo>
                    <a:pt x="34" y="968"/>
                    <a:pt x="1" y="1969"/>
                    <a:pt x="168" y="2936"/>
                  </a:cubicBezTo>
                  <a:cubicBezTo>
                    <a:pt x="4838" y="3737"/>
                    <a:pt x="9541" y="4137"/>
                    <a:pt x="14278" y="4137"/>
                  </a:cubicBezTo>
                  <a:cubicBezTo>
                    <a:pt x="14445" y="4138"/>
                    <a:pt x="14612" y="4139"/>
                    <a:pt x="14779" y="4139"/>
                  </a:cubicBezTo>
                  <a:cubicBezTo>
                    <a:pt x="18946" y="4139"/>
                    <a:pt x="23081" y="3739"/>
                    <a:pt x="27154" y="2970"/>
                  </a:cubicBezTo>
                  <a:cubicBezTo>
                    <a:pt x="27354" y="1969"/>
                    <a:pt x="27321" y="968"/>
                    <a:pt x="27154" y="1"/>
                  </a:cubicBezTo>
                  <a:cubicBezTo>
                    <a:pt x="23080" y="803"/>
                    <a:pt x="18976" y="1204"/>
                    <a:pt x="14871" y="1204"/>
                  </a:cubicBezTo>
                  <a:cubicBezTo>
                    <a:pt x="14706" y="1204"/>
                    <a:pt x="14542" y="1203"/>
                    <a:pt x="14378" y="1202"/>
                  </a:cubicBezTo>
                  <a:cubicBezTo>
                    <a:pt x="9641" y="1202"/>
                    <a:pt x="4904" y="801"/>
                    <a:pt x="234"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6" name="Google Shape;986;p45"/>
            <p:cNvSpPr/>
            <p:nvPr/>
          </p:nvSpPr>
          <p:spPr>
            <a:xfrm rot="-410173">
              <a:off x="3036904" y="3410169"/>
              <a:ext cx="121686" cy="1076634"/>
            </a:xfrm>
            <a:custGeom>
              <a:avLst/>
              <a:gdLst/>
              <a:ahLst/>
              <a:cxnLst/>
              <a:rect l="l" t="t" r="r" b="b"/>
              <a:pathLst>
                <a:path w="4004" h="35426" extrusionOk="0">
                  <a:moveTo>
                    <a:pt x="1" y="1"/>
                  </a:moveTo>
                  <a:lnTo>
                    <a:pt x="1" y="1"/>
                  </a:lnTo>
                  <a:cubicBezTo>
                    <a:pt x="1369" y="3570"/>
                    <a:pt x="1068" y="5438"/>
                    <a:pt x="1068" y="10508"/>
                  </a:cubicBezTo>
                  <a:lnTo>
                    <a:pt x="1068" y="28654"/>
                  </a:lnTo>
                  <a:cubicBezTo>
                    <a:pt x="1068" y="28654"/>
                    <a:pt x="468" y="34892"/>
                    <a:pt x="4004" y="35426"/>
                  </a:cubicBezTo>
                  <a:lnTo>
                    <a:pt x="4004" y="468"/>
                  </a:lnTo>
                  <a:cubicBezTo>
                    <a:pt x="2469" y="334"/>
                    <a:pt x="1135" y="167"/>
                    <a:pt x="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7" name="Google Shape;987;p45"/>
            <p:cNvSpPr/>
            <p:nvPr/>
          </p:nvSpPr>
          <p:spPr>
            <a:xfrm rot="-410173">
              <a:off x="2920652" y="3261961"/>
              <a:ext cx="811046" cy="124725"/>
            </a:xfrm>
            <a:custGeom>
              <a:avLst/>
              <a:gdLst/>
              <a:ahLst/>
              <a:cxnLst/>
              <a:rect l="l" t="t" r="r" b="b"/>
              <a:pathLst>
                <a:path w="26687" h="4104" extrusionOk="0">
                  <a:moveTo>
                    <a:pt x="1" y="0"/>
                  </a:moveTo>
                  <a:lnTo>
                    <a:pt x="1" y="0"/>
                  </a:lnTo>
                  <a:cubicBezTo>
                    <a:pt x="167" y="768"/>
                    <a:pt x="434" y="1468"/>
                    <a:pt x="734" y="2169"/>
                  </a:cubicBezTo>
                  <a:cubicBezTo>
                    <a:pt x="901" y="2502"/>
                    <a:pt x="1035" y="2836"/>
                    <a:pt x="1168" y="3136"/>
                  </a:cubicBezTo>
                  <a:cubicBezTo>
                    <a:pt x="5404" y="3770"/>
                    <a:pt x="9674" y="4103"/>
                    <a:pt x="13977" y="4103"/>
                  </a:cubicBezTo>
                  <a:cubicBezTo>
                    <a:pt x="17813" y="4103"/>
                    <a:pt x="21683" y="3803"/>
                    <a:pt x="25519" y="3203"/>
                  </a:cubicBezTo>
                  <a:cubicBezTo>
                    <a:pt x="25652" y="2869"/>
                    <a:pt x="25786" y="2536"/>
                    <a:pt x="25952" y="2169"/>
                  </a:cubicBezTo>
                  <a:cubicBezTo>
                    <a:pt x="26286" y="1501"/>
                    <a:pt x="26520" y="768"/>
                    <a:pt x="26686" y="34"/>
                  </a:cubicBezTo>
                  <a:lnTo>
                    <a:pt x="26686" y="34"/>
                  </a:lnTo>
                  <a:cubicBezTo>
                    <a:pt x="22645" y="771"/>
                    <a:pt x="18574" y="1170"/>
                    <a:pt x="14442" y="1170"/>
                  </a:cubicBezTo>
                  <a:cubicBezTo>
                    <a:pt x="14276" y="1170"/>
                    <a:pt x="14110" y="1169"/>
                    <a:pt x="13944" y="1168"/>
                  </a:cubicBezTo>
                  <a:cubicBezTo>
                    <a:pt x="9274" y="1168"/>
                    <a:pt x="4604" y="768"/>
                    <a:pt x="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8" name="Google Shape;988;p45"/>
            <p:cNvSpPr/>
            <p:nvPr/>
          </p:nvSpPr>
          <p:spPr>
            <a:xfrm rot="-410173">
              <a:off x="3176944" y="3411130"/>
              <a:ext cx="97343" cy="1061438"/>
            </a:xfrm>
            <a:custGeom>
              <a:avLst/>
              <a:gdLst/>
              <a:ahLst/>
              <a:cxnLst/>
              <a:rect l="l" t="t" r="r" b="b"/>
              <a:pathLst>
                <a:path w="3203" h="34926" extrusionOk="0">
                  <a:moveTo>
                    <a:pt x="0" y="0"/>
                  </a:moveTo>
                  <a:lnTo>
                    <a:pt x="0" y="34925"/>
                  </a:lnTo>
                  <a:cubicBezTo>
                    <a:pt x="968" y="34925"/>
                    <a:pt x="1902" y="34725"/>
                    <a:pt x="2769" y="34358"/>
                  </a:cubicBezTo>
                  <a:cubicBezTo>
                    <a:pt x="1935" y="33558"/>
                    <a:pt x="1501" y="32457"/>
                    <a:pt x="1501" y="31323"/>
                  </a:cubicBezTo>
                  <a:lnTo>
                    <a:pt x="1501" y="27653"/>
                  </a:lnTo>
                  <a:cubicBezTo>
                    <a:pt x="1501" y="26319"/>
                    <a:pt x="2135" y="25051"/>
                    <a:pt x="3202" y="24251"/>
                  </a:cubicBezTo>
                  <a:lnTo>
                    <a:pt x="3202" y="234"/>
                  </a:lnTo>
                  <a:cubicBezTo>
                    <a:pt x="2068" y="167"/>
                    <a:pt x="1001" y="100"/>
                    <a:pt x="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9" name="Google Shape;989;p45"/>
            <p:cNvSpPr/>
            <p:nvPr/>
          </p:nvSpPr>
          <p:spPr>
            <a:xfrm rot="-410173">
              <a:off x="3636942" y="3340399"/>
              <a:ext cx="119650" cy="1074598"/>
            </a:xfrm>
            <a:custGeom>
              <a:avLst/>
              <a:gdLst/>
              <a:ahLst/>
              <a:cxnLst/>
              <a:rect l="l" t="t" r="r" b="b"/>
              <a:pathLst>
                <a:path w="3937" h="35359" extrusionOk="0">
                  <a:moveTo>
                    <a:pt x="3937" y="0"/>
                  </a:moveTo>
                  <a:cubicBezTo>
                    <a:pt x="2636" y="200"/>
                    <a:pt x="1335" y="367"/>
                    <a:pt x="1" y="467"/>
                  </a:cubicBezTo>
                  <a:lnTo>
                    <a:pt x="1" y="35359"/>
                  </a:lnTo>
                  <a:cubicBezTo>
                    <a:pt x="3470" y="34792"/>
                    <a:pt x="2870" y="28587"/>
                    <a:pt x="2870" y="28587"/>
                  </a:cubicBezTo>
                  <a:lnTo>
                    <a:pt x="2870" y="10441"/>
                  </a:lnTo>
                  <a:cubicBezTo>
                    <a:pt x="2870" y="5404"/>
                    <a:pt x="2603" y="3503"/>
                    <a:pt x="393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0" name="Google Shape;990;p45"/>
            <p:cNvSpPr/>
            <p:nvPr/>
          </p:nvSpPr>
          <p:spPr>
            <a:xfrm rot="-410173">
              <a:off x="3273149" y="3406595"/>
              <a:ext cx="96340" cy="716743"/>
            </a:xfrm>
            <a:custGeom>
              <a:avLst/>
              <a:gdLst/>
              <a:ahLst/>
              <a:cxnLst/>
              <a:rect l="l" t="t" r="r" b="b"/>
              <a:pathLst>
                <a:path w="3170" h="23584" extrusionOk="0">
                  <a:moveTo>
                    <a:pt x="0" y="0"/>
                  </a:moveTo>
                  <a:lnTo>
                    <a:pt x="0" y="23584"/>
                  </a:lnTo>
                  <a:cubicBezTo>
                    <a:pt x="601" y="23283"/>
                    <a:pt x="1268" y="23117"/>
                    <a:pt x="1935" y="23117"/>
                  </a:cubicBezTo>
                  <a:lnTo>
                    <a:pt x="3169" y="23117"/>
                  </a:lnTo>
                  <a:lnTo>
                    <a:pt x="3169" y="100"/>
                  </a:lnTo>
                  <a:cubicBezTo>
                    <a:pt x="2068" y="100"/>
                    <a:pt x="1001" y="33"/>
                    <a:pt x="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1" name="Google Shape;991;p45"/>
            <p:cNvSpPr/>
            <p:nvPr/>
          </p:nvSpPr>
          <p:spPr>
            <a:xfrm rot="-410173">
              <a:off x="3522301" y="3371740"/>
              <a:ext cx="97343" cy="1059524"/>
            </a:xfrm>
            <a:custGeom>
              <a:avLst/>
              <a:gdLst/>
              <a:ahLst/>
              <a:cxnLst/>
              <a:rect l="l" t="t" r="r" b="b"/>
              <a:pathLst>
                <a:path w="3203" h="34863" extrusionOk="0">
                  <a:moveTo>
                    <a:pt x="3203" y="1"/>
                  </a:moveTo>
                  <a:cubicBezTo>
                    <a:pt x="2136" y="101"/>
                    <a:pt x="1101" y="168"/>
                    <a:pt x="1" y="201"/>
                  </a:cubicBezTo>
                  <a:lnTo>
                    <a:pt x="1" y="24218"/>
                  </a:lnTo>
                  <a:cubicBezTo>
                    <a:pt x="1068" y="25019"/>
                    <a:pt x="1669" y="26286"/>
                    <a:pt x="1669" y="27587"/>
                  </a:cubicBezTo>
                  <a:lnTo>
                    <a:pt x="1669" y="31257"/>
                  </a:lnTo>
                  <a:cubicBezTo>
                    <a:pt x="1669" y="32391"/>
                    <a:pt x="1235" y="33492"/>
                    <a:pt x="434" y="34292"/>
                  </a:cubicBezTo>
                  <a:cubicBezTo>
                    <a:pt x="1239" y="34664"/>
                    <a:pt x="2102" y="34863"/>
                    <a:pt x="2995" y="34863"/>
                  </a:cubicBezTo>
                  <a:cubicBezTo>
                    <a:pt x="3064" y="34863"/>
                    <a:pt x="3134" y="34862"/>
                    <a:pt x="3203" y="34859"/>
                  </a:cubicBezTo>
                  <a:lnTo>
                    <a:pt x="3203"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2" name="Google Shape;992;p45"/>
            <p:cNvSpPr/>
            <p:nvPr/>
          </p:nvSpPr>
          <p:spPr>
            <a:xfrm rot="-410173">
              <a:off x="3286451" y="2753119"/>
              <a:ext cx="96340" cy="304154"/>
            </a:xfrm>
            <a:custGeom>
              <a:avLst/>
              <a:gdLst/>
              <a:ahLst/>
              <a:cxnLst/>
              <a:rect l="l" t="t" r="r" b="b"/>
              <a:pathLst>
                <a:path w="3170" h="10008" extrusionOk="0">
                  <a:moveTo>
                    <a:pt x="1" y="1"/>
                  </a:moveTo>
                  <a:lnTo>
                    <a:pt x="1" y="10008"/>
                  </a:lnTo>
                  <a:cubicBezTo>
                    <a:pt x="1035" y="10008"/>
                    <a:pt x="2102" y="10008"/>
                    <a:pt x="3170" y="9941"/>
                  </a:cubicBezTo>
                  <a:lnTo>
                    <a:pt x="3170" y="167"/>
                  </a:lnTo>
                  <a:cubicBezTo>
                    <a:pt x="2136" y="34"/>
                    <a:pt x="1068" y="1"/>
                    <a:pt x="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3" name="Google Shape;993;p45"/>
            <p:cNvSpPr/>
            <p:nvPr/>
          </p:nvSpPr>
          <p:spPr>
            <a:xfrm rot="-410173">
              <a:off x="3387994" y="3393837"/>
              <a:ext cx="96340" cy="716743"/>
            </a:xfrm>
            <a:custGeom>
              <a:avLst/>
              <a:gdLst/>
              <a:ahLst/>
              <a:cxnLst/>
              <a:rect l="l" t="t" r="r" b="b"/>
              <a:pathLst>
                <a:path w="3170" h="23584" extrusionOk="0">
                  <a:moveTo>
                    <a:pt x="3170" y="0"/>
                  </a:moveTo>
                  <a:cubicBezTo>
                    <a:pt x="2236" y="34"/>
                    <a:pt x="1269" y="67"/>
                    <a:pt x="301" y="67"/>
                  </a:cubicBezTo>
                  <a:lnTo>
                    <a:pt x="1" y="67"/>
                  </a:lnTo>
                  <a:lnTo>
                    <a:pt x="1" y="23084"/>
                  </a:lnTo>
                  <a:lnTo>
                    <a:pt x="1235" y="23084"/>
                  </a:lnTo>
                  <a:cubicBezTo>
                    <a:pt x="1902" y="23084"/>
                    <a:pt x="2569" y="23250"/>
                    <a:pt x="3170" y="23584"/>
                  </a:cubicBezTo>
                  <a:lnTo>
                    <a:pt x="3170"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4" name="Google Shape;994;p45"/>
            <p:cNvSpPr/>
            <p:nvPr/>
          </p:nvSpPr>
          <p:spPr>
            <a:xfrm rot="-410173">
              <a:off x="3519222" y="2774555"/>
              <a:ext cx="104454" cy="243311"/>
            </a:xfrm>
            <a:custGeom>
              <a:avLst/>
              <a:gdLst/>
              <a:ahLst/>
              <a:cxnLst/>
              <a:rect l="l" t="t" r="r" b="b"/>
              <a:pathLst>
                <a:path w="3437" h="8006" extrusionOk="0">
                  <a:moveTo>
                    <a:pt x="1" y="0"/>
                  </a:moveTo>
                  <a:lnTo>
                    <a:pt x="1" y="8006"/>
                  </a:lnTo>
                  <a:cubicBezTo>
                    <a:pt x="1135" y="7872"/>
                    <a:pt x="2302" y="7706"/>
                    <a:pt x="3437" y="7505"/>
                  </a:cubicBezTo>
                  <a:cubicBezTo>
                    <a:pt x="2669" y="6038"/>
                    <a:pt x="1869" y="3569"/>
                    <a:pt x="868" y="1101"/>
                  </a:cubicBezTo>
                  <a:cubicBezTo>
                    <a:pt x="668" y="667"/>
                    <a:pt x="368" y="300"/>
                    <a:pt x="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5" name="Google Shape;995;p45"/>
            <p:cNvSpPr/>
            <p:nvPr/>
          </p:nvSpPr>
          <p:spPr>
            <a:xfrm rot="-410173">
              <a:off x="3401505" y="2746396"/>
              <a:ext cx="97343" cy="295006"/>
            </a:xfrm>
            <a:custGeom>
              <a:avLst/>
              <a:gdLst/>
              <a:ahLst/>
              <a:cxnLst/>
              <a:rect l="l" t="t" r="r" b="b"/>
              <a:pathLst>
                <a:path w="3203" h="9707" extrusionOk="0">
                  <a:moveTo>
                    <a:pt x="1" y="0"/>
                  </a:moveTo>
                  <a:lnTo>
                    <a:pt x="1" y="9707"/>
                  </a:lnTo>
                  <a:cubicBezTo>
                    <a:pt x="1068" y="9674"/>
                    <a:pt x="2102" y="9574"/>
                    <a:pt x="3203" y="9473"/>
                  </a:cubicBezTo>
                  <a:lnTo>
                    <a:pt x="3203" y="967"/>
                  </a:lnTo>
                  <a:cubicBezTo>
                    <a:pt x="2202" y="467"/>
                    <a:pt x="1101" y="133"/>
                    <a:pt x="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6" name="Google Shape;996;p45"/>
            <p:cNvSpPr/>
            <p:nvPr/>
          </p:nvSpPr>
          <p:spPr>
            <a:xfrm rot="-410173">
              <a:off x="2935184" y="2843524"/>
              <a:ext cx="104454" cy="241305"/>
            </a:xfrm>
            <a:custGeom>
              <a:avLst/>
              <a:gdLst/>
              <a:ahLst/>
              <a:cxnLst/>
              <a:rect l="l" t="t" r="r" b="b"/>
              <a:pathLst>
                <a:path w="3437" h="7940" extrusionOk="0">
                  <a:moveTo>
                    <a:pt x="3436" y="1"/>
                  </a:moveTo>
                  <a:cubicBezTo>
                    <a:pt x="3069" y="301"/>
                    <a:pt x="2769" y="701"/>
                    <a:pt x="2569" y="1135"/>
                  </a:cubicBezTo>
                  <a:cubicBezTo>
                    <a:pt x="1535" y="3603"/>
                    <a:pt x="734" y="6038"/>
                    <a:pt x="1" y="7506"/>
                  </a:cubicBezTo>
                  <a:cubicBezTo>
                    <a:pt x="901" y="7639"/>
                    <a:pt x="2069" y="7806"/>
                    <a:pt x="3436" y="7940"/>
                  </a:cubicBezTo>
                  <a:lnTo>
                    <a:pt x="3436"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7" name="Google Shape;997;p45"/>
            <p:cNvSpPr/>
            <p:nvPr/>
          </p:nvSpPr>
          <p:spPr>
            <a:xfrm rot="-410173">
              <a:off x="3057153" y="2787731"/>
              <a:ext cx="96340" cy="293000"/>
            </a:xfrm>
            <a:custGeom>
              <a:avLst/>
              <a:gdLst/>
              <a:ahLst/>
              <a:cxnLst/>
              <a:rect l="l" t="t" r="r" b="b"/>
              <a:pathLst>
                <a:path w="3170" h="9641" extrusionOk="0">
                  <a:moveTo>
                    <a:pt x="3169" y="0"/>
                  </a:moveTo>
                  <a:cubicBezTo>
                    <a:pt x="2069" y="133"/>
                    <a:pt x="968" y="467"/>
                    <a:pt x="1" y="967"/>
                  </a:cubicBezTo>
                  <a:lnTo>
                    <a:pt x="1" y="9373"/>
                  </a:lnTo>
                  <a:cubicBezTo>
                    <a:pt x="968" y="9473"/>
                    <a:pt x="2035" y="9574"/>
                    <a:pt x="3169" y="9640"/>
                  </a:cubicBezTo>
                  <a:lnTo>
                    <a:pt x="3169"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8" name="Google Shape;998;p45"/>
            <p:cNvSpPr/>
            <p:nvPr/>
          </p:nvSpPr>
          <p:spPr>
            <a:xfrm rot="-410173">
              <a:off x="3171825" y="2767505"/>
              <a:ext cx="96340" cy="304549"/>
            </a:xfrm>
            <a:custGeom>
              <a:avLst/>
              <a:gdLst/>
              <a:ahLst/>
              <a:cxnLst/>
              <a:rect l="l" t="t" r="r" b="b"/>
              <a:pathLst>
                <a:path w="3170" h="10021" extrusionOk="0">
                  <a:moveTo>
                    <a:pt x="2414" y="1"/>
                  </a:moveTo>
                  <a:cubicBezTo>
                    <a:pt x="1600" y="1"/>
                    <a:pt x="790" y="44"/>
                    <a:pt x="0" y="146"/>
                  </a:cubicBezTo>
                  <a:lnTo>
                    <a:pt x="0" y="9920"/>
                  </a:lnTo>
                  <a:cubicBezTo>
                    <a:pt x="1001" y="9953"/>
                    <a:pt x="2068" y="10020"/>
                    <a:pt x="3169" y="10020"/>
                  </a:cubicBezTo>
                  <a:lnTo>
                    <a:pt x="3169" y="13"/>
                  </a:lnTo>
                  <a:cubicBezTo>
                    <a:pt x="2917" y="5"/>
                    <a:pt x="2665" y="1"/>
                    <a:pt x="2414"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9" name="Google Shape;999;p45"/>
            <p:cNvSpPr/>
            <p:nvPr/>
          </p:nvSpPr>
          <p:spPr>
            <a:xfrm rot="-410173">
              <a:off x="2897248" y="3052567"/>
              <a:ext cx="807977" cy="119042"/>
            </a:xfrm>
            <a:custGeom>
              <a:avLst/>
              <a:gdLst/>
              <a:ahLst/>
              <a:cxnLst/>
              <a:rect l="l" t="t" r="r" b="b"/>
              <a:pathLst>
                <a:path w="26586" h="3917" extrusionOk="0">
                  <a:moveTo>
                    <a:pt x="1568" y="0"/>
                  </a:moveTo>
                  <a:cubicBezTo>
                    <a:pt x="1468" y="167"/>
                    <a:pt x="1368" y="300"/>
                    <a:pt x="1268" y="434"/>
                  </a:cubicBezTo>
                  <a:cubicBezTo>
                    <a:pt x="667" y="1101"/>
                    <a:pt x="234" y="1868"/>
                    <a:pt x="0" y="2735"/>
                  </a:cubicBezTo>
                  <a:cubicBezTo>
                    <a:pt x="1988" y="3070"/>
                    <a:pt x="7402" y="3917"/>
                    <a:pt x="14011" y="3917"/>
                  </a:cubicBezTo>
                  <a:cubicBezTo>
                    <a:pt x="17937" y="3917"/>
                    <a:pt x="22284" y="3618"/>
                    <a:pt x="26586" y="2735"/>
                  </a:cubicBezTo>
                  <a:cubicBezTo>
                    <a:pt x="26319" y="1868"/>
                    <a:pt x="25885" y="1068"/>
                    <a:pt x="25285" y="400"/>
                  </a:cubicBezTo>
                  <a:cubicBezTo>
                    <a:pt x="25185" y="300"/>
                    <a:pt x="25118" y="167"/>
                    <a:pt x="25018" y="67"/>
                  </a:cubicBezTo>
                  <a:cubicBezTo>
                    <a:pt x="21382" y="701"/>
                    <a:pt x="17680" y="1001"/>
                    <a:pt x="13977" y="1001"/>
                  </a:cubicBezTo>
                  <a:cubicBezTo>
                    <a:pt x="9807" y="1001"/>
                    <a:pt x="5671" y="667"/>
                    <a:pt x="1568"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0" name="Google Shape;1000;p45"/>
            <p:cNvSpPr/>
            <p:nvPr/>
          </p:nvSpPr>
          <p:spPr>
            <a:xfrm rot="-410173">
              <a:off x="3286313" y="4121829"/>
              <a:ext cx="310232" cy="327494"/>
            </a:xfrm>
            <a:custGeom>
              <a:avLst/>
              <a:gdLst/>
              <a:ahLst/>
              <a:cxnLst/>
              <a:rect l="l" t="t" r="r" b="b"/>
              <a:pathLst>
                <a:path w="10208" h="10776" extrusionOk="0">
                  <a:moveTo>
                    <a:pt x="3509" y="0"/>
                  </a:moveTo>
                  <a:cubicBezTo>
                    <a:pt x="1568" y="0"/>
                    <a:pt x="0" y="1589"/>
                    <a:pt x="33" y="3537"/>
                  </a:cubicBezTo>
                  <a:lnTo>
                    <a:pt x="33" y="7206"/>
                  </a:lnTo>
                  <a:cubicBezTo>
                    <a:pt x="33" y="9174"/>
                    <a:pt x="1601" y="10775"/>
                    <a:pt x="3569" y="10775"/>
                  </a:cubicBezTo>
                  <a:lnTo>
                    <a:pt x="6671" y="10775"/>
                  </a:lnTo>
                  <a:cubicBezTo>
                    <a:pt x="8606" y="10742"/>
                    <a:pt x="10207" y="9141"/>
                    <a:pt x="10207" y="7173"/>
                  </a:cubicBezTo>
                  <a:lnTo>
                    <a:pt x="10207" y="3537"/>
                  </a:lnTo>
                  <a:cubicBezTo>
                    <a:pt x="10207" y="1569"/>
                    <a:pt x="8606" y="1"/>
                    <a:pt x="6671" y="1"/>
                  </a:cubicBezTo>
                  <a:lnTo>
                    <a:pt x="3569" y="1"/>
                  </a:lnTo>
                  <a:cubicBezTo>
                    <a:pt x="3549" y="0"/>
                    <a:pt x="3529" y="0"/>
                    <a:pt x="350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1" name="Google Shape;1001;p45"/>
            <p:cNvSpPr/>
            <p:nvPr/>
          </p:nvSpPr>
          <p:spPr>
            <a:xfrm rot="-410173">
              <a:off x="1942817" y="3530377"/>
              <a:ext cx="128767" cy="127369"/>
            </a:xfrm>
            <a:custGeom>
              <a:avLst/>
              <a:gdLst/>
              <a:ahLst/>
              <a:cxnLst/>
              <a:rect l="l" t="t" r="r" b="b"/>
              <a:pathLst>
                <a:path w="4237" h="4191" extrusionOk="0">
                  <a:moveTo>
                    <a:pt x="2168" y="0"/>
                  </a:moveTo>
                  <a:lnTo>
                    <a:pt x="701" y="567"/>
                  </a:lnTo>
                  <a:cubicBezTo>
                    <a:pt x="234" y="734"/>
                    <a:pt x="0" y="1268"/>
                    <a:pt x="200" y="1735"/>
                  </a:cubicBezTo>
                  <a:lnTo>
                    <a:pt x="934" y="3603"/>
                  </a:lnTo>
                  <a:cubicBezTo>
                    <a:pt x="1064" y="3968"/>
                    <a:pt x="1419" y="4190"/>
                    <a:pt x="1791" y="4190"/>
                  </a:cubicBezTo>
                  <a:cubicBezTo>
                    <a:pt x="1895" y="4190"/>
                    <a:pt x="2000" y="4173"/>
                    <a:pt x="2102" y="4136"/>
                  </a:cubicBezTo>
                  <a:lnTo>
                    <a:pt x="4236" y="3302"/>
                  </a:lnTo>
                  <a:cubicBezTo>
                    <a:pt x="3336" y="2335"/>
                    <a:pt x="2635" y="1201"/>
                    <a:pt x="2168"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2" name="Google Shape;1002;p45"/>
            <p:cNvSpPr/>
            <p:nvPr/>
          </p:nvSpPr>
          <p:spPr>
            <a:xfrm rot="-410173">
              <a:off x="2735521" y="3112811"/>
              <a:ext cx="107493" cy="136030"/>
            </a:xfrm>
            <a:custGeom>
              <a:avLst/>
              <a:gdLst/>
              <a:ahLst/>
              <a:cxnLst/>
              <a:rect l="l" t="t" r="r" b="b"/>
              <a:pathLst>
                <a:path w="3537" h="4476" extrusionOk="0">
                  <a:moveTo>
                    <a:pt x="1783" y="1"/>
                  </a:moveTo>
                  <a:cubicBezTo>
                    <a:pt x="1667" y="1"/>
                    <a:pt x="1549" y="24"/>
                    <a:pt x="1435" y="72"/>
                  </a:cubicBezTo>
                  <a:lnTo>
                    <a:pt x="1" y="640"/>
                  </a:lnTo>
                  <a:cubicBezTo>
                    <a:pt x="501" y="1840"/>
                    <a:pt x="735" y="3141"/>
                    <a:pt x="735" y="4476"/>
                  </a:cubicBezTo>
                  <a:lnTo>
                    <a:pt x="2836" y="3642"/>
                  </a:lnTo>
                  <a:cubicBezTo>
                    <a:pt x="3303" y="3442"/>
                    <a:pt x="3537" y="2941"/>
                    <a:pt x="3370" y="2474"/>
                  </a:cubicBezTo>
                  <a:lnTo>
                    <a:pt x="2603" y="573"/>
                  </a:lnTo>
                  <a:cubicBezTo>
                    <a:pt x="2477" y="220"/>
                    <a:pt x="2141" y="1"/>
                    <a:pt x="1783"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3" name="Google Shape;1003;p45"/>
            <p:cNvSpPr/>
            <p:nvPr/>
          </p:nvSpPr>
          <p:spPr>
            <a:xfrm rot="-410173">
              <a:off x="2179201" y="3813984"/>
              <a:ext cx="119650" cy="131988"/>
            </a:xfrm>
            <a:custGeom>
              <a:avLst/>
              <a:gdLst/>
              <a:ahLst/>
              <a:cxnLst/>
              <a:rect l="l" t="t" r="r" b="b"/>
              <a:pathLst>
                <a:path w="3937" h="4343" extrusionOk="0">
                  <a:moveTo>
                    <a:pt x="2536" y="1"/>
                  </a:moveTo>
                  <a:lnTo>
                    <a:pt x="701" y="701"/>
                  </a:lnTo>
                  <a:cubicBezTo>
                    <a:pt x="234" y="902"/>
                    <a:pt x="1" y="1402"/>
                    <a:pt x="201" y="1869"/>
                  </a:cubicBezTo>
                  <a:lnTo>
                    <a:pt x="935" y="3770"/>
                  </a:lnTo>
                  <a:cubicBezTo>
                    <a:pt x="1061" y="4123"/>
                    <a:pt x="1396" y="4343"/>
                    <a:pt x="1754" y="4343"/>
                  </a:cubicBezTo>
                  <a:cubicBezTo>
                    <a:pt x="1870" y="4343"/>
                    <a:pt x="1988" y="4320"/>
                    <a:pt x="2102" y="4271"/>
                  </a:cubicBezTo>
                  <a:lnTo>
                    <a:pt x="3937" y="3570"/>
                  </a:lnTo>
                  <a:cubicBezTo>
                    <a:pt x="3403" y="2169"/>
                    <a:pt x="2970" y="1002"/>
                    <a:pt x="2536"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4" name="Google Shape;1004;p45"/>
            <p:cNvSpPr/>
            <p:nvPr/>
          </p:nvSpPr>
          <p:spPr>
            <a:xfrm rot="-410173">
              <a:off x="2833204" y="3468949"/>
              <a:ext cx="119680" cy="132991"/>
            </a:xfrm>
            <a:custGeom>
              <a:avLst/>
              <a:gdLst/>
              <a:ahLst/>
              <a:cxnLst/>
              <a:rect l="l" t="t" r="r" b="b"/>
              <a:pathLst>
                <a:path w="3938" h="4376" extrusionOk="0">
                  <a:moveTo>
                    <a:pt x="2184" y="0"/>
                  </a:moveTo>
                  <a:cubicBezTo>
                    <a:pt x="2068" y="0"/>
                    <a:pt x="1950" y="23"/>
                    <a:pt x="1836" y="72"/>
                  </a:cubicBezTo>
                  <a:lnTo>
                    <a:pt x="1" y="806"/>
                  </a:lnTo>
                  <a:cubicBezTo>
                    <a:pt x="368" y="1807"/>
                    <a:pt x="835" y="2941"/>
                    <a:pt x="1402" y="4376"/>
                  </a:cubicBezTo>
                  <a:lnTo>
                    <a:pt x="3237" y="3642"/>
                  </a:lnTo>
                  <a:cubicBezTo>
                    <a:pt x="3704" y="3475"/>
                    <a:pt x="3937" y="2941"/>
                    <a:pt x="3737" y="2474"/>
                  </a:cubicBezTo>
                  <a:lnTo>
                    <a:pt x="3003" y="573"/>
                  </a:lnTo>
                  <a:cubicBezTo>
                    <a:pt x="2877" y="220"/>
                    <a:pt x="2542" y="0"/>
                    <a:pt x="2184"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5" name="Google Shape;1005;p45"/>
            <p:cNvSpPr/>
            <p:nvPr/>
          </p:nvSpPr>
          <p:spPr>
            <a:xfrm rot="-410173">
              <a:off x="1970831" y="3147947"/>
              <a:ext cx="795851" cy="383231"/>
            </a:xfrm>
            <a:custGeom>
              <a:avLst/>
              <a:gdLst/>
              <a:ahLst/>
              <a:cxnLst/>
              <a:rect l="l" t="t" r="r" b="b"/>
              <a:pathLst>
                <a:path w="26187" h="12610" extrusionOk="0">
                  <a:moveTo>
                    <a:pt x="25052" y="0"/>
                  </a:moveTo>
                  <a:cubicBezTo>
                    <a:pt x="21449" y="2335"/>
                    <a:pt x="17613" y="4270"/>
                    <a:pt x="13610" y="5804"/>
                  </a:cubicBezTo>
                  <a:cubicBezTo>
                    <a:pt x="9207" y="7539"/>
                    <a:pt x="4671" y="8873"/>
                    <a:pt x="1" y="9840"/>
                  </a:cubicBezTo>
                  <a:cubicBezTo>
                    <a:pt x="167" y="10808"/>
                    <a:pt x="534" y="11742"/>
                    <a:pt x="1035" y="12609"/>
                  </a:cubicBezTo>
                  <a:cubicBezTo>
                    <a:pt x="5671" y="11642"/>
                    <a:pt x="10208" y="10274"/>
                    <a:pt x="14611" y="8573"/>
                  </a:cubicBezTo>
                  <a:cubicBezTo>
                    <a:pt x="18647" y="7005"/>
                    <a:pt x="22517" y="5070"/>
                    <a:pt x="26186" y="2769"/>
                  </a:cubicBezTo>
                  <a:cubicBezTo>
                    <a:pt x="25986" y="1801"/>
                    <a:pt x="25619" y="867"/>
                    <a:pt x="25052"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6" name="Google Shape;1006;p45"/>
            <p:cNvSpPr/>
            <p:nvPr/>
          </p:nvSpPr>
          <p:spPr>
            <a:xfrm rot="-410173">
              <a:off x="2188857" y="3606923"/>
              <a:ext cx="505890" cy="990506"/>
            </a:xfrm>
            <a:custGeom>
              <a:avLst/>
              <a:gdLst/>
              <a:ahLst/>
              <a:cxnLst/>
              <a:rect l="l" t="t" r="r" b="b"/>
              <a:pathLst>
                <a:path w="16646" h="32592" extrusionOk="0">
                  <a:moveTo>
                    <a:pt x="3870" y="1"/>
                  </a:moveTo>
                  <a:cubicBezTo>
                    <a:pt x="2402" y="435"/>
                    <a:pt x="1101" y="768"/>
                    <a:pt x="0" y="1002"/>
                  </a:cubicBezTo>
                  <a:cubicBezTo>
                    <a:pt x="2535" y="3804"/>
                    <a:pt x="2969" y="5672"/>
                    <a:pt x="4837" y="10375"/>
                  </a:cubicBezTo>
                  <a:lnTo>
                    <a:pt x="11442" y="27287"/>
                  </a:lnTo>
                  <a:cubicBezTo>
                    <a:pt x="11442" y="27287"/>
                    <a:pt x="12974" y="32592"/>
                    <a:pt x="16039" y="32592"/>
                  </a:cubicBezTo>
                  <a:cubicBezTo>
                    <a:pt x="16235" y="32592"/>
                    <a:pt x="16437" y="32570"/>
                    <a:pt x="16646" y="32524"/>
                  </a:cubicBezTo>
                  <a:lnTo>
                    <a:pt x="3870"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7" name="Google Shape;1007;p45"/>
            <p:cNvSpPr/>
            <p:nvPr/>
          </p:nvSpPr>
          <p:spPr>
            <a:xfrm rot="-410173">
              <a:off x="2026086" y="3249651"/>
              <a:ext cx="759321" cy="371045"/>
            </a:xfrm>
            <a:custGeom>
              <a:avLst/>
              <a:gdLst/>
              <a:ahLst/>
              <a:cxnLst/>
              <a:rect l="l" t="t" r="r" b="b"/>
              <a:pathLst>
                <a:path w="24985" h="12209" extrusionOk="0">
                  <a:moveTo>
                    <a:pt x="24851" y="0"/>
                  </a:moveTo>
                  <a:cubicBezTo>
                    <a:pt x="21215" y="2235"/>
                    <a:pt x="17379" y="4136"/>
                    <a:pt x="13410" y="5704"/>
                  </a:cubicBezTo>
                  <a:cubicBezTo>
                    <a:pt x="9040" y="7406"/>
                    <a:pt x="4570" y="8740"/>
                    <a:pt x="0" y="9707"/>
                  </a:cubicBezTo>
                  <a:cubicBezTo>
                    <a:pt x="434" y="10341"/>
                    <a:pt x="934" y="10908"/>
                    <a:pt x="1468" y="11442"/>
                  </a:cubicBezTo>
                  <a:cubicBezTo>
                    <a:pt x="1735" y="11709"/>
                    <a:pt x="2001" y="11975"/>
                    <a:pt x="2235" y="12209"/>
                  </a:cubicBezTo>
                  <a:cubicBezTo>
                    <a:pt x="6405" y="11242"/>
                    <a:pt x="10508" y="9974"/>
                    <a:pt x="14477" y="8406"/>
                  </a:cubicBezTo>
                  <a:cubicBezTo>
                    <a:pt x="18080" y="7005"/>
                    <a:pt x="21582" y="5304"/>
                    <a:pt x="24918" y="3369"/>
                  </a:cubicBezTo>
                  <a:cubicBezTo>
                    <a:pt x="24918" y="3002"/>
                    <a:pt x="24918" y="2635"/>
                    <a:pt x="24951" y="2235"/>
                  </a:cubicBezTo>
                  <a:cubicBezTo>
                    <a:pt x="24985" y="1501"/>
                    <a:pt x="24951" y="734"/>
                    <a:pt x="24851"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8" name="Google Shape;1008;p45"/>
            <p:cNvSpPr/>
            <p:nvPr/>
          </p:nvSpPr>
          <p:spPr>
            <a:xfrm rot="-410173">
              <a:off x="2728244" y="3311248"/>
              <a:ext cx="479541" cy="1043204"/>
            </a:xfrm>
            <a:custGeom>
              <a:avLst/>
              <a:gdLst/>
              <a:ahLst/>
              <a:cxnLst/>
              <a:rect l="l" t="t" r="r" b="b"/>
              <a:pathLst>
                <a:path w="15779" h="34326" extrusionOk="0">
                  <a:moveTo>
                    <a:pt x="3503" y="0"/>
                  </a:moveTo>
                  <a:cubicBezTo>
                    <a:pt x="2369" y="634"/>
                    <a:pt x="1201" y="1235"/>
                    <a:pt x="0" y="1868"/>
                  </a:cubicBezTo>
                  <a:lnTo>
                    <a:pt x="12743" y="34325"/>
                  </a:lnTo>
                  <a:cubicBezTo>
                    <a:pt x="15778" y="32524"/>
                    <a:pt x="12943" y="26986"/>
                    <a:pt x="12943" y="26986"/>
                  </a:cubicBezTo>
                  <a:cubicBezTo>
                    <a:pt x="12943" y="26986"/>
                    <a:pt x="8440" y="15445"/>
                    <a:pt x="6338" y="10074"/>
                  </a:cubicBezTo>
                  <a:cubicBezTo>
                    <a:pt x="4504" y="5404"/>
                    <a:pt x="3536" y="3737"/>
                    <a:pt x="3503"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9" name="Google Shape;1009;p45"/>
            <p:cNvSpPr/>
            <p:nvPr/>
          </p:nvSpPr>
          <p:spPr>
            <a:xfrm rot="-410173">
              <a:off x="2409012" y="3515536"/>
              <a:ext cx="346732" cy="699511"/>
            </a:xfrm>
            <a:custGeom>
              <a:avLst/>
              <a:gdLst/>
              <a:ahLst/>
              <a:cxnLst/>
              <a:rect l="l" t="t" r="r" b="b"/>
              <a:pathLst>
                <a:path w="11409" h="23017" extrusionOk="0">
                  <a:moveTo>
                    <a:pt x="3003" y="0"/>
                  </a:moveTo>
                  <a:cubicBezTo>
                    <a:pt x="1969" y="367"/>
                    <a:pt x="968" y="734"/>
                    <a:pt x="0" y="1068"/>
                  </a:cubicBezTo>
                  <a:lnTo>
                    <a:pt x="8607" y="23017"/>
                  </a:lnTo>
                  <a:cubicBezTo>
                    <a:pt x="9040" y="22516"/>
                    <a:pt x="9607" y="22116"/>
                    <a:pt x="10241" y="21883"/>
                  </a:cubicBezTo>
                  <a:lnTo>
                    <a:pt x="11409" y="21449"/>
                  </a:lnTo>
                  <a:lnTo>
                    <a:pt x="3003"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0" name="Google Shape;1010;p45"/>
            <p:cNvSpPr/>
            <p:nvPr/>
          </p:nvSpPr>
          <p:spPr>
            <a:xfrm rot="-410173">
              <a:off x="2629837" y="3388550"/>
              <a:ext cx="474465" cy="1001750"/>
            </a:xfrm>
            <a:custGeom>
              <a:avLst/>
              <a:gdLst/>
              <a:ahLst/>
              <a:cxnLst/>
              <a:rect l="l" t="t" r="r" b="b"/>
              <a:pathLst>
                <a:path w="15612" h="32962" extrusionOk="0">
                  <a:moveTo>
                    <a:pt x="2869" y="0"/>
                  </a:moveTo>
                  <a:cubicBezTo>
                    <a:pt x="1935" y="467"/>
                    <a:pt x="968" y="934"/>
                    <a:pt x="1" y="1368"/>
                  </a:cubicBezTo>
                  <a:lnTo>
                    <a:pt x="8740" y="23717"/>
                  </a:lnTo>
                  <a:cubicBezTo>
                    <a:pt x="10041" y="24051"/>
                    <a:pt x="11075" y="25018"/>
                    <a:pt x="11542" y="26252"/>
                  </a:cubicBezTo>
                  <a:lnTo>
                    <a:pt x="12876" y="29655"/>
                  </a:lnTo>
                  <a:cubicBezTo>
                    <a:pt x="13310" y="30722"/>
                    <a:pt x="13277" y="31890"/>
                    <a:pt x="12810" y="32957"/>
                  </a:cubicBezTo>
                  <a:cubicBezTo>
                    <a:pt x="12890" y="32960"/>
                    <a:pt x="12971" y="32961"/>
                    <a:pt x="13051" y="32961"/>
                  </a:cubicBezTo>
                  <a:cubicBezTo>
                    <a:pt x="13933" y="32961"/>
                    <a:pt x="14786" y="32793"/>
                    <a:pt x="15612" y="32457"/>
                  </a:cubicBezTo>
                  <a:lnTo>
                    <a:pt x="2869"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1" name="Google Shape;1011;p45"/>
            <p:cNvSpPr/>
            <p:nvPr/>
          </p:nvSpPr>
          <p:spPr>
            <a:xfrm rot="-410173">
              <a:off x="2183398" y="2903714"/>
              <a:ext cx="199730" cy="314274"/>
            </a:xfrm>
            <a:custGeom>
              <a:avLst/>
              <a:gdLst/>
              <a:ahLst/>
              <a:cxnLst/>
              <a:rect l="l" t="t" r="r" b="b"/>
              <a:pathLst>
                <a:path w="6572" h="10341" extrusionOk="0">
                  <a:moveTo>
                    <a:pt x="3003" y="0"/>
                  </a:moveTo>
                  <a:cubicBezTo>
                    <a:pt x="1969" y="267"/>
                    <a:pt x="968" y="601"/>
                    <a:pt x="0" y="1034"/>
                  </a:cubicBezTo>
                  <a:lnTo>
                    <a:pt x="3670" y="10341"/>
                  </a:lnTo>
                  <a:cubicBezTo>
                    <a:pt x="4604" y="9974"/>
                    <a:pt x="5604" y="9574"/>
                    <a:pt x="6572" y="9140"/>
                  </a:cubicBezTo>
                  <a:lnTo>
                    <a:pt x="3003"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2" name="Google Shape;1012;p45"/>
            <p:cNvSpPr/>
            <p:nvPr/>
          </p:nvSpPr>
          <p:spPr>
            <a:xfrm rot="-410173">
              <a:off x="2510780" y="3458122"/>
              <a:ext cx="350804" cy="689391"/>
            </a:xfrm>
            <a:custGeom>
              <a:avLst/>
              <a:gdLst/>
              <a:ahLst/>
              <a:cxnLst/>
              <a:rect l="l" t="t" r="r" b="b"/>
              <a:pathLst>
                <a:path w="11543" h="22684" extrusionOk="0">
                  <a:moveTo>
                    <a:pt x="2936" y="1"/>
                  </a:moveTo>
                  <a:cubicBezTo>
                    <a:pt x="2069" y="367"/>
                    <a:pt x="1168" y="768"/>
                    <a:pt x="268" y="1101"/>
                  </a:cubicBezTo>
                  <a:lnTo>
                    <a:pt x="1" y="1201"/>
                  </a:lnTo>
                  <a:lnTo>
                    <a:pt x="8440" y="22683"/>
                  </a:lnTo>
                  <a:lnTo>
                    <a:pt x="9541" y="22216"/>
                  </a:lnTo>
                  <a:cubicBezTo>
                    <a:pt x="10045" y="22031"/>
                    <a:pt x="10592" y="21929"/>
                    <a:pt x="11130" y="21929"/>
                  </a:cubicBezTo>
                  <a:cubicBezTo>
                    <a:pt x="11268" y="21929"/>
                    <a:pt x="11406" y="21936"/>
                    <a:pt x="11542" y="21950"/>
                  </a:cubicBezTo>
                  <a:lnTo>
                    <a:pt x="2936"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3" name="Google Shape;1013;p45"/>
            <p:cNvSpPr/>
            <p:nvPr/>
          </p:nvSpPr>
          <p:spPr>
            <a:xfrm rot="-410173">
              <a:off x="2409871" y="2870239"/>
              <a:ext cx="180493" cy="226110"/>
            </a:xfrm>
            <a:custGeom>
              <a:avLst/>
              <a:gdLst/>
              <a:ahLst/>
              <a:cxnLst/>
              <a:rect l="l" t="t" r="r" b="b"/>
              <a:pathLst>
                <a:path w="5939" h="7440" extrusionOk="0">
                  <a:moveTo>
                    <a:pt x="1" y="1"/>
                  </a:moveTo>
                  <a:lnTo>
                    <a:pt x="2903" y="7439"/>
                  </a:lnTo>
                  <a:cubicBezTo>
                    <a:pt x="3937" y="6906"/>
                    <a:pt x="4938" y="6338"/>
                    <a:pt x="5939" y="5705"/>
                  </a:cubicBezTo>
                  <a:cubicBezTo>
                    <a:pt x="4704" y="4604"/>
                    <a:pt x="3070" y="2636"/>
                    <a:pt x="1202" y="701"/>
                  </a:cubicBezTo>
                  <a:cubicBezTo>
                    <a:pt x="868" y="368"/>
                    <a:pt x="435" y="134"/>
                    <a:pt x="1"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4" name="Google Shape;1014;p45"/>
            <p:cNvSpPr/>
            <p:nvPr/>
          </p:nvSpPr>
          <p:spPr>
            <a:xfrm rot="-410173">
              <a:off x="2289647" y="2877091"/>
              <a:ext cx="194655" cy="283670"/>
            </a:xfrm>
            <a:custGeom>
              <a:avLst/>
              <a:gdLst/>
              <a:ahLst/>
              <a:cxnLst/>
              <a:rect l="l" t="t" r="r" b="b"/>
              <a:pathLst>
                <a:path w="6405" h="9334" extrusionOk="0">
                  <a:moveTo>
                    <a:pt x="2311" y="1"/>
                  </a:moveTo>
                  <a:cubicBezTo>
                    <a:pt x="1531" y="1"/>
                    <a:pt x="749" y="106"/>
                    <a:pt x="0" y="293"/>
                  </a:cubicBezTo>
                  <a:lnTo>
                    <a:pt x="3536" y="9333"/>
                  </a:lnTo>
                  <a:cubicBezTo>
                    <a:pt x="4504" y="8933"/>
                    <a:pt x="5438" y="8466"/>
                    <a:pt x="6405" y="7965"/>
                  </a:cubicBezTo>
                  <a:lnTo>
                    <a:pt x="3303" y="60"/>
                  </a:lnTo>
                  <a:cubicBezTo>
                    <a:pt x="2974" y="20"/>
                    <a:pt x="2643" y="1"/>
                    <a:pt x="2311"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5" name="Google Shape;1015;p45"/>
            <p:cNvSpPr/>
            <p:nvPr/>
          </p:nvSpPr>
          <p:spPr>
            <a:xfrm rot="-410173">
              <a:off x="1970430" y="3104267"/>
              <a:ext cx="103421" cy="249419"/>
            </a:xfrm>
            <a:custGeom>
              <a:avLst/>
              <a:gdLst/>
              <a:ahLst/>
              <a:cxnLst/>
              <a:rect l="l" t="t" r="r" b="b"/>
              <a:pathLst>
                <a:path w="3403" h="8207" extrusionOk="0">
                  <a:moveTo>
                    <a:pt x="500" y="0"/>
                  </a:moveTo>
                  <a:cubicBezTo>
                    <a:pt x="234" y="401"/>
                    <a:pt x="100" y="868"/>
                    <a:pt x="67" y="1368"/>
                  </a:cubicBezTo>
                  <a:cubicBezTo>
                    <a:pt x="33" y="4003"/>
                    <a:pt x="167" y="6572"/>
                    <a:pt x="0" y="8206"/>
                  </a:cubicBezTo>
                  <a:cubicBezTo>
                    <a:pt x="901" y="8006"/>
                    <a:pt x="2035" y="7739"/>
                    <a:pt x="3402" y="7372"/>
                  </a:cubicBezTo>
                  <a:lnTo>
                    <a:pt x="500"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6" name="Google Shape;1016;p45"/>
            <p:cNvSpPr/>
            <p:nvPr/>
          </p:nvSpPr>
          <p:spPr>
            <a:xfrm rot="-410173">
              <a:off x="1991680" y="3015224"/>
              <a:ext cx="186540" cy="300112"/>
            </a:xfrm>
            <a:custGeom>
              <a:avLst/>
              <a:gdLst/>
              <a:ahLst/>
              <a:cxnLst/>
              <a:rect l="l" t="t" r="r" b="b"/>
              <a:pathLst>
                <a:path w="6138" h="9875" extrusionOk="0">
                  <a:moveTo>
                    <a:pt x="2602" y="1"/>
                  </a:moveTo>
                  <a:cubicBezTo>
                    <a:pt x="1635" y="501"/>
                    <a:pt x="734" y="1202"/>
                    <a:pt x="0" y="2036"/>
                  </a:cubicBezTo>
                  <a:lnTo>
                    <a:pt x="3069" y="9875"/>
                  </a:lnTo>
                  <a:cubicBezTo>
                    <a:pt x="4036" y="9608"/>
                    <a:pt x="5037" y="9307"/>
                    <a:pt x="6138" y="8974"/>
                  </a:cubicBezTo>
                  <a:lnTo>
                    <a:pt x="2602"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7" name="Google Shape;1017;p45"/>
            <p:cNvSpPr/>
            <p:nvPr/>
          </p:nvSpPr>
          <p:spPr>
            <a:xfrm rot="-410173">
              <a:off x="2082343" y="2954674"/>
              <a:ext cx="198727" cy="315307"/>
            </a:xfrm>
            <a:custGeom>
              <a:avLst/>
              <a:gdLst/>
              <a:ahLst/>
              <a:cxnLst/>
              <a:rect l="l" t="t" r="r" b="b"/>
              <a:pathLst>
                <a:path w="6539" h="10375" extrusionOk="0">
                  <a:moveTo>
                    <a:pt x="2903" y="1"/>
                  </a:moveTo>
                  <a:cubicBezTo>
                    <a:pt x="1902" y="334"/>
                    <a:pt x="935" y="768"/>
                    <a:pt x="1" y="1268"/>
                  </a:cubicBezTo>
                  <a:lnTo>
                    <a:pt x="3570" y="10375"/>
                  </a:lnTo>
                  <a:cubicBezTo>
                    <a:pt x="4504" y="10041"/>
                    <a:pt x="5538" y="9708"/>
                    <a:pt x="6539" y="9307"/>
                  </a:cubicBezTo>
                  <a:lnTo>
                    <a:pt x="2903"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8" name="Google Shape;1018;p45"/>
            <p:cNvSpPr/>
            <p:nvPr/>
          </p:nvSpPr>
          <p:spPr>
            <a:xfrm rot="-410173">
              <a:off x="1956466" y="3078532"/>
              <a:ext cx="754245" cy="352810"/>
            </a:xfrm>
            <a:custGeom>
              <a:avLst/>
              <a:gdLst/>
              <a:ahLst/>
              <a:cxnLst/>
              <a:rect l="l" t="t" r="r" b="b"/>
              <a:pathLst>
                <a:path w="24818" h="11609" extrusionOk="0">
                  <a:moveTo>
                    <a:pt x="22416" y="0"/>
                  </a:moveTo>
                  <a:cubicBezTo>
                    <a:pt x="19247" y="1935"/>
                    <a:pt x="15912" y="3603"/>
                    <a:pt x="12476" y="4937"/>
                  </a:cubicBezTo>
                  <a:cubicBezTo>
                    <a:pt x="8573" y="6438"/>
                    <a:pt x="4604" y="7639"/>
                    <a:pt x="534" y="8540"/>
                  </a:cubicBezTo>
                  <a:cubicBezTo>
                    <a:pt x="501" y="8707"/>
                    <a:pt x="467" y="8873"/>
                    <a:pt x="401" y="9007"/>
                  </a:cubicBezTo>
                  <a:cubicBezTo>
                    <a:pt x="134" y="9841"/>
                    <a:pt x="0" y="10741"/>
                    <a:pt x="67" y="11609"/>
                  </a:cubicBezTo>
                  <a:cubicBezTo>
                    <a:pt x="3236" y="10975"/>
                    <a:pt x="14944" y="8340"/>
                    <a:pt x="24818" y="1902"/>
                  </a:cubicBezTo>
                  <a:cubicBezTo>
                    <a:pt x="24284" y="1235"/>
                    <a:pt x="23584" y="634"/>
                    <a:pt x="22783" y="234"/>
                  </a:cubicBezTo>
                  <a:cubicBezTo>
                    <a:pt x="22650" y="167"/>
                    <a:pt x="22550" y="100"/>
                    <a:pt x="22416"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9" name="Google Shape;1019;p45"/>
            <p:cNvSpPr/>
            <p:nvPr/>
          </p:nvSpPr>
          <p:spPr>
            <a:xfrm rot="-410173">
              <a:off x="2700550" y="4126580"/>
              <a:ext cx="371045" cy="353600"/>
            </a:xfrm>
            <a:custGeom>
              <a:avLst/>
              <a:gdLst/>
              <a:ahLst/>
              <a:cxnLst/>
              <a:rect l="l" t="t" r="r" b="b"/>
              <a:pathLst>
                <a:path w="12209" h="11635" extrusionOk="0">
                  <a:moveTo>
                    <a:pt x="6886" y="0"/>
                  </a:moveTo>
                  <a:cubicBezTo>
                    <a:pt x="6450" y="0"/>
                    <a:pt x="6005" y="82"/>
                    <a:pt x="5571" y="256"/>
                  </a:cubicBezTo>
                  <a:lnTo>
                    <a:pt x="2735" y="1357"/>
                  </a:lnTo>
                  <a:cubicBezTo>
                    <a:pt x="901" y="2091"/>
                    <a:pt x="0" y="4125"/>
                    <a:pt x="701" y="5960"/>
                  </a:cubicBezTo>
                  <a:lnTo>
                    <a:pt x="2035" y="9362"/>
                  </a:lnTo>
                  <a:cubicBezTo>
                    <a:pt x="2600" y="10776"/>
                    <a:pt x="3937" y="11635"/>
                    <a:pt x="5360" y="11635"/>
                  </a:cubicBezTo>
                  <a:cubicBezTo>
                    <a:pt x="5785" y="11635"/>
                    <a:pt x="6217" y="11558"/>
                    <a:pt x="6638" y="11397"/>
                  </a:cubicBezTo>
                  <a:lnTo>
                    <a:pt x="9507" y="10263"/>
                  </a:lnTo>
                  <a:cubicBezTo>
                    <a:pt x="11308" y="9529"/>
                    <a:pt x="12209" y="7494"/>
                    <a:pt x="11508" y="5660"/>
                  </a:cubicBezTo>
                  <a:lnTo>
                    <a:pt x="10174" y="2257"/>
                  </a:lnTo>
                  <a:cubicBezTo>
                    <a:pt x="9614" y="857"/>
                    <a:pt x="8295" y="0"/>
                    <a:pt x="6886"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0" name="Google Shape;1020;p45"/>
            <p:cNvSpPr/>
            <p:nvPr/>
          </p:nvSpPr>
          <p:spPr>
            <a:xfrm rot="-410173">
              <a:off x="2322366" y="3559095"/>
              <a:ext cx="459270" cy="1016855"/>
            </a:xfrm>
            <a:custGeom>
              <a:avLst/>
              <a:gdLst/>
              <a:ahLst/>
              <a:cxnLst/>
              <a:rect l="l" t="t" r="r" b="b"/>
              <a:pathLst>
                <a:path w="15112" h="33459" extrusionOk="0">
                  <a:moveTo>
                    <a:pt x="3036" y="1"/>
                  </a:moveTo>
                  <a:cubicBezTo>
                    <a:pt x="1969" y="334"/>
                    <a:pt x="968" y="668"/>
                    <a:pt x="1" y="935"/>
                  </a:cubicBezTo>
                  <a:lnTo>
                    <a:pt x="12743" y="33458"/>
                  </a:lnTo>
                  <a:cubicBezTo>
                    <a:pt x="13644" y="33125"/>
                    <a:pt x="14444" y="32624"/>
                    <a:pt x="15111" y="31957"/>
                  </a:cubicBezTo>
                  <a:cubicBezTo>
                    <a:pt x="14044" y="31490"/>
                    <a:pt x="13210" y="30656"/>
                    <a:pt x="12810" y="29589"/>
                  </a:cubicBezTo>
                  <a:lnTo>
                    <a:pt x="11475" y="26153"/>
                  </a:lnTo>
                  <a:cubicBezTo>
                    <a:pt x="10975" y="24919"/>
                    <a:pt x="11108" y="23518"/>
                    <a:pt x="11809" y="22383"/>
                  </a:cubicBezTo>
                  <a:lnTo>
                    <a:pt x="3036"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1" name="Google Shape;1021;p45"/>
            <p:cNvSpPr/>
            <p:nvPr/>
          </p:nvSpPr>
          <p:spPr>
            <a:xfrm rot="-410173">
              <a:off x="2831731" y="3243901"/>
              <a:ext cx="97343" cy="116611"/>
            </a:xfrm>
            <a:custGeom>
              <a:avLst/>
              <a:gdLst/>
              <a:ahLst/>
              <a:cxnLst/>
              <a:rect l="l" t="t" r="r" b="b"/>
              <a:pathLst>
                <a:path w="3203" h="3837" extrusionOk="0">
                  <a:moveTo>
                    <a:pt x="901" y="0"/>
                  </a:moveTo>
                  <a:cubicBezTo>
                    <a:pt x="401" y="0"/>
                    <a:pt x="0" y="401"/>
                    <a:pt x="0" y="901"/>
                  </a:cubicBezTo>
                  <a:lnTo>
                    <a:pt x="0" y="2936"/>
                  </a:lnTo>
                  <a:cubicBezTo>
                    <a:pt x="0" y="3436"/>
                    <a:pt x="401" y="3836"/>
                    <a:pt x="901" y="3836"/>
                  </a:cubicBezTo>
                  <a:lnTo>
                    <a:pt x="3203" y="3836"/>
                  </a:lnTo>
                  <a:cubicBezTo>
                    <a:pt x="2702" y="2636"/>
                    <a:pt x="2435" y="1335"/>
                    <a:pt x="246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2" name="Google Shape;1022;p45"/>
            <p:cNvSpPr/>
            <p:nvPr/>
          </p:nvSpPr>
          <p:spPr>
            <a:xfrm rot="-410173">
              <a:off x="1942817" y="3530377"/>
              <a:ext cx="128767" cy="127369"/>
            </a:xfrm>
            <a:custGeom>
              <a:avLst/>
              <a:gdLst/>
              <a:ahLst/>
              <a:cxnLst/>
              <a:rect l="l" t="t" r="r" b="b"/>
              <a:pathLst>
                <a:path w="4237" h="4191" extrusionOk="0">
                  <a:moveTo>
                    <a:pt x="2168" y="0"/>
                  </a:moveTo>
                  <a:lnTo>
                    <a:pt x="701" y="567"/>
                  </a:lnTo>
                  <a:cubicBezTo>
                    <a:pt x="234" y="734"/>
                    <a:pt x="0" y="1268"/>
                    <a:pt x="200" y="1735"/>
                  </a:cubicBezTo>
                  <a:lnTo>
                    <a:pt x="934" y="3603"/>
                  </a:lnTo>
                  <a:cubicBezTo>
                    <a:pt x="1064" y="3968"/>
                    <a:pt x="1419" y="4190"/>
                    <a:pt x="1791" y="4190"/>
                  </a:cubicBezTo>
                  <a:cubicBezTo>
                    <a:pt x="1895" y="4190"/>
                    <a:pt x="2000" y="4173"/>
                    <a:pt x="2102" y="4136"/>
                  </a:cubicBezTo>
                  <a:lnTo>
                    <a:pt x="4236" y="3302"/>
                  </a:lnTo>
                  <a:cubicBezTo>
                    <a:pt x="3336" y="2335"/>
                    <a:pt x="2635" y="1201"/>
                    <a:pt x="2168"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3" name="Google Shape;1023;p45"/>
            <p:cNvSpPr/>
            <p:nvPr/>
          </p:nvSpPr>
          <p:spPr>
            <a:xfrm rot="-410173">
              <a:off x="2735521" y="3112811"/>
              <a:ext cx="107493" cy="136030"/>
            </a:xfrm>
            <a:custGeom>
              <a:avLst/>
              <a:gdLst/>
              <a:ahLst/>
              <a:cxnLst/>
              <a:rect l="l" t="t" r="r" b="b"/>
              <a:pathLst>
                <a:path w="3537" h="4476" extrusionOk="0">
                  <a:moveTo>
                    <a:pt x="1783" y="1"/>
                  </a:moveTo>
                  <a:cubicBezTo>
                    <a:pt x="1667" y="1"/>
                    <a:pt x="1549" y="24"/>
                    <a:pt x="1435" y="72"/>
                  </a:cubicBezTo>
                  <a:lnTo>
                    <a:pt x="1" y="640"/>
                  </a:lnTo>
                  <a:cubicBezTo>
                    <a:pt x="501" y="1840"/>
                    <a:pt x="735" y="3141"/>
                    <a:pt x="735" y="4476"/>
                  </a:cubicBezTo>
                  <a:lnTo>
                    <a:pt x="2836" y="3642"/>
                  </a:lnTo>
                  <a:cubicBezTo>
                    <a:pt x="3303" y="3442"/>
                    <a:pt x="3537" y="2941"/>
                    <a:pt x="3370" y="2474"/>
                  </a:cubicBezTo>
                  <a:lnTo>
                    <a:pt x="2603" y="573"/>
                  </a:lnTo>
                  <a:cubicBezTo>
                    <a:pt x="2477" y="220"/>
                    <a:pt x="2141" y="1"/>
                    <a:pt x="1783"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4" name="Google Shape;1024;p45"/>
            <p:cNvSpPr/>
            <p:nvPr/>
          </p:nvSpPr>
          <p:spPr>
            <a:xfrm rot="-410173">
              <a:off x="2833204" y="3468949"/>
              <a:ext cx="119680" cy="132991"/>
            </a:xfrm>
            <a:custGeom>
              <a:avLst/>
              <a:gdLst/>
              <a:ahLst/>
              <a:cxnLst/>
              <a:rect l="l" t="t" r="r" b="b"/>
              <a:pathLst>
                <a:path w="3938" h="4376" extrusionOk="0">
                  <a:moveTo>
                    <a:pt x="2184" y="0"/>
                  </a:moveTo>
                  <a:cubicBezTo>
                    <a:pt x="2068" y="0"/>
                    <a:pt x="1950" y="23"/>
                    <a:pt x="1836" y="72"/>
                  </a:cubicBezTo>
                  <a:lnTo>
                    <a:pt x="1" y="806"/>
                  </a:lnTo>
                  <a:cubicBezTo>
                    <a:pt x="368" y="1807"/>
                    <a:pt x="835" y="2941"/>
                    <a:pt x="1402" y="4376"/>
                  </a:cubicBezTo>
                  <a:lnTo>
                    <a:pt x="3237" y="3642"/>
                  </a:lnTo>
                  <a:cubicBezTo>
                    <a:pt x="3704" y="3475"/>
                    <a:pt x="3937" y="2941"/>
                    <a:pt x="3737" y="2474"/>
                  </a:cubicBezTo>
                  <a:lnTo>
                    <a:pt x="3003" y="573"/>
                  </a:lnTo>
                  <a:cubicBezTo>
                    <a:pt x="2877" y="220"/>
                    <a:pt x="2542" y="0"/>
                    <a:pt x="2184"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5" name="Google Shape;1025;p45"/>
            <p:cNvSpPr/>
            <p:nvPr/>
          </p:nvSpPr>
          <p:spPr>
            <a:xfrm rot="-410173">
              <a:off x="1970831" y="3147947"/>
              <a:ext cx="795851" cy="383231"/>
            </a:xfrm>
            <a:custGeom>
              <a:avLst/>
              <a:gdLst/>
              <a:ahLst/>
              <a:cxnLst/>
              <a:rect l="l" t="t" r="r" b="b"/>
              <a:pathLst>
                <a:path w="26187" h="12610" extrusionOk="0">
                  <a:moveTo>
                    <a:pt x="25052" y="0"/>
                  </a:moveTo>
                  <a:cubicBezTo>
                    <a:pt x="21449" y="2335"/>
                    <a:pt x="17613" y="4270"/>
                    <a:pt x="13610" y="5804"/>
                  </a:cubicBezTo>
                  <a:cubicBezTo>
                    <a:pt x="9207" y="7539"/>
                    <a:pt x="4671" y="8873"/>
                    <a:pt x="1" y="9840"/>
                  </a:cubicBezTo>
                  <a:cubicBezTo>
                    <a:pt x="167" y="10808"/>
                    <a:pt x="534" y="11742"/>
                    <a:pt x="1035" y="12609"/>
                  </a:cubicBezTo>
                  <a:cubicBezTo>
                    <a:pt x="5671" y="11642"/>
                    <a:pt x="10208" y="10274"/>
                    <a:pt x="14611" y="8573"/>
                  </a:cubicBezTo>
                  <a:cubicBezTo>
                    <a:pt x="18647" y="7005"/>
                    <a:pt x="22517" y="5070"/>
                    <a:pt x="26186" y="2769"/>
                  </a:cubicBezTo>
                  <a:cubicBezTo>
                    <a:pt x="25986" y="1801"/>
                    <a:pt x="25619" y="867"/>
                    <a:pt x="25052"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6" name="Google Shape;1026;p45"/>
            <p:cNvSpPr/>
            <p:nvPr/>
          </p:nvSpPr>
          <p:spPr>
            <a:xfrm rot="-410173">
              <a:off x="2026086" y="3249651"/>
              <a:ext cx="759321" cy="371045"/>
            </a:xfrm>
            <a:custGeom>
              <a:avLst/>
              <a:gdLst/>
              <a:ahLst/>
              <a:cxnLst/>
              <a:rect l="l" t="t" r="r" b="b"/>
              <a:pathLst>
                <a:path w="24985" h="12209" extrusionOk="0">
                  <a:moveTo>
                    <a:pt x="24851" y="0"/>
                  </a:moveTo>
                  <a:cubicBezTo>
                    <a:pt x="21215" y="2235"/>
                    <a:pt x="17379" y="4136"/>
                    <a:pt x="13410" y="5704"/>
                  </a:cubicBezTo>
                  <a:cubicBezTo>
                    <a:pt x="9040" y="7406"/>
                    <a:pt x="4570" y="8740"/>
                    <a:pt x="0" y="9707"/>
                  </a:cubicBezTo>
                  <a:cubicBezTo>
                    <a:pt x="434" y="10341"/>
                    <a:pt x="934" y="10908"/>
                    <a:pt x="1468" y="11442"/>
                  </a:cubicBezTo>
                  <a:cubicBezTo>
                    <a:pt x="1735" y="11709"/>
                    <a:pt x="2001" y="11975"/>
                    <a:pt x="2235" y="12209"/>
                  </a:cubicBezTo>
                  <a:cubicBezTo>
                    <a:pt x="6405" y="11242"/>
                    <a:pt x="10508" y="9974"/>
                    <a:pt x="14477" y="8406"/>
                  </a:cubicBezTo>
                  <a:cubicBezTo>
                    <a:pt x="18080" y="7005"/>
                    <a:pt x="21582" y="5304"/>
                    <a:pt x="24918" y="3369"/>
                  </a:cubicBezTo>
                  <a:cubicBezTo>
                    <a:pt x="24918" y="3002"/>
                    <a:pt x="24918" y="2635"/>
                    <a:pt x="24951" y="2235"/>
                  </a:cubicBezTo>
                  <a:cubicBezTo>
                    <a:pt x="24985" y="1501"/>
                    <a:pt x="24951" y="734"/>
                    <a:pt x="2485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7" name="Google Shape;1027;p45"/>
            <p:cNvSpPr/>
            <p:nvPr/>
          </p:nvSpPr>
          <p:spPr>
            <a:xfrm rot="-410173">
              <a:off x="2183398" y="2903714"/>
              <a:ext cx="199730" cy="314274"/>
            </a:xfrm>
            <a:custGeom>
              <a:avLst/>
              <a:gdLst/>
              <a:ahLst/>
              <a:cxnLst/>
              <a:rect l="l" t="t" r="r" b="b"/>
              <a:pathLst>
                <a:path w="6572" h="10341" extrusionOk="0">
                  <a:moveTo>
                    <a:pt x="3003" y="0"/>
                  </a:moveTo>
                  <a:cubicBezTo>
                    <a:pt x="1969" y="267"/>
                    <a:pt x="968" y="601"/>
                    <a:pt x="0" y="1034"/>
                  </a:cubicBezTo>
                  <a:lnTo>
                    <a:pt x="3670" y="10341"/>
                  </a:lnTo>
                  <a:cubicBezTo>
                    <a:pt x="4604" y="9974"/>
                    <a:pt x="5604" y="9574"/>
                    <a:pt x="6572" y="9140"/>
                  </a:cubicBezTo>
                  <a:lnTo>
                    <a:pt x="3003"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8" name="Google Shape;1028;p45"/>
            <p:cNvSpPr/>
            <p:nvPr/>
          </p:nvSpPr>
          <p:spPr>
            <a:xfrm rot="-410173">
              <a:off x="2409871" y="2870239"/>
              <a:ext cx="180493" cy="226110"/>
            </a:xfrm>
            <a:custGeom>
              <a:avLst/>
              <a:gdLst/>
              <a:ahLst/>
              <a:cxnLst/>
              <a:rect l="l" t="t" r="r" b="b"/>
              <a:pathLst>
                <a:path w="5939" h="7440" extrusionOk="0">
                  <a:moveTo>
                    <a:pt x="1" y="1"/>
                  </a:moveTo>
                  <a:lnTo>
                    <a:pt x="2903" y="7439"/>
                  </a:lnTo>
                  <a:cubicBezTo>
                    <a:pt x="3937" y="6906"/>
                    <a:pt x="4938" y="6338"/>
                    <a:pt x="5939" y="5705"/>
                  </a:cubicBezTo>
                  <a:cubicBezTo>
                    <a:pt x="4704" y="4604"/>
                    <a:pt x="3070" y="2636"/>
                    <a:pt x="1202" y="701"/>
                  </a:cubicBezTo>
                  <a:cubicBezTo>
                    <a:pt x="868" y="368"/>
                    <a:pt x="435" y="134"/>
                    <a:pt x="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9" name="Google Shape;1029;p45"/>
            <p:cNvSpPr/>
            <p:nvPr/>
          </p:nvSpPr>
          <p:spPr>
            <a:xfrm rot="-410173">
              <a:off x="2289647" y="2877091"/>
              <a:ext cx="194655" cy="283670"/>
            </a:xfrm>
            <a:custGeom>
              <a:avLst/>
              <a:gdLst/>
              <a:ahLst/>
              <a:cxnLst/>
              <a:rect l="l" t="t" r="r" b="b"/>
              <a:pathLst>
                <a:path w="6405" h="9334" extrusionOk="0">
                  <a:moveTo>
                    <a:pt x="2311" y="1"/>
                  </a:moveTo>
                  <a:cubicBezTo>
                    <a:pt x="1531" y="1"/>
                    <a:pt x="749" y="106"/>
                    <a:pt x="0" y="293"/>
                  </a:cubicBezTo>
                  <a:lnTo>
                    <a:pt x="3536" y="9333"/>
                  </a:lnTo>
                  <a:cubicBezTo>
                    <a:pt x="4504" y="8933"/>
                    <a:pt x="5438" y="8466"/>
                    <a:pt x="6405" y="7965"/>
                  </a:cubicBezTo>
                  <a:lnTo>
                    <a:pt x="3303" y="60"/>
                  </a:lnTo>
                  <a:cubicBezTo>
                    <a:pt x="2974" y="20"/>
                    <a:pt x="2643" y="1"/>
                    <a:pt x="231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0" name="Google Shape;1030;p45"/>
            <p:cNvSpPr/>
            <p:nvPr/>
          </p:nvSpPr>
          <p:spPr>
            <a:xfrm rot="-410173">
              <a:off x="1970430" y="3104267"/>
              <a:ext cx="103421" cy="249419"/>
            </a:xfrm>
            <a:custGeom>
              <a:avLst/>
              <a:gdLst/>
              <a:ahLst/>
              <a:cxnLst/>
              <a:rect l="l" t="t" r="r" b="b"/>
              <a:pathLst>
                <a:path w="3403" h="8207" extrusionOk="0">
                  <a:moveTo>
                    <a:pt x="500" y="0"/>
                  </a:moveTo>
                  <a:cubicBezTo>
                    <a:pt x="234" y="401"/>
                    <a:pt x="100" y="868"/>
                    <a:pt x="67" y="1368"/>
                  </a:cubicBezTo>
                  <a:cubicBezTo>
                    <a:pt x="33" y="4003"/>
                    <a:pt x="167" y="6572"/>
                    <a:pt x="0" y="8206"/>
                  </a:cubicBezTo>
                  <a:cubicBezTo>
                    <a:pt x="901" y="8006"/>
                    <a:pt x="2035" y="7739"/>
                    <a:pt x="3402" y="7372"/>
                  </a:cubicBezTo>
                  <a:lnTo>
                    <a:pt x="500"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1" name="Google Shape;1031;p45"/>
            <p:cNvSpPr/>
            <p:nvPr/>
          </p:nvSpPr>
          <p:spPr>
            <a:xfrm rot="-410173">
              <a:off x="1991680" y="3015224"/>
              <a:ext cx="186540" cy="300112"/>
            </a:xfrm>
            <a:custGeom>
              <a:avLst/>
              <a:gdLst/>
              <a:ahLst/>
              <a:cxnLst/>
              <a:rect l="l" t="t" r="r" b="b"/>
              <a:pathLst>
                <a:path w="6138" h="9875" extrusionOk="0">
                  <a:moveTo>
                    <a:pt x="2602" y="1"/>
                  </a:moveTo>
                  <a:cubicBezTo>
                    <a:pt x="1635" y="501"/>
                    <a:pt x="734" y="1202"/>
                    <a:pt x="0" y="2036"/>
                  </a:cubicBezTo>
                  <a:lnTo>
                    <a:pt x="3069" y="9875"/>
                  </a:lnTo>
                  <a:cubicBezTo>
                    <a:pt x="4036" y="9608"/>
                    <a:pt x="5037" y="9307"/>
                    <a:pt x="6138" y="8974"/>
                  </a:cubicBezTo>
                  <a:lnTo>
                    <a:pt x="2602"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2" name="Google Shape;1032;p45"/>
            <p:cNvSpPr/>
            <p:nvPr/>
          </p:nvSpPr>
          <p:spPr>
            <a:xfrm rot="-410173">
              <a:off x="2082343" y="2954674"/>
              <a:ext cx="198727" cy="315307"/>
            </a:xfrm>
            <a:custGeom>
              <a:avLst/>
              <a:gdLst/>
              <a:ahLst/>
              <a:cxnLst/>
              <a:rect l="l" t="t" r="r" b="b"/>
              <a:pathLst>
                <a:path w="6539" h="10375" extrusionOk="0">
                  <a:moveTo>
                    <a:pt x="2903" y="1"/>
                  </a:moveTo>
                  <a:cubicBezTo>
                    <a:pt x="1902" y="334"/>
                    <a:pt x="935" y="768"/>
                    <a:pt x="1" y="1268"/>
                  </a:cubicBezTo>
                  <a:lnTo>
                    <a:pt x="3570" y="10375"/>
                  </a:lnTo>
                  <a:cubicBezTo>
                    <a:pt x="4504" y="10041"/>
                    <a:pt x="5538" y="9708"/>
                    <a:pt x="6539" y="9307"/>
                  </a:cubicBezTo>
                  <a:lnTo>
                    <a:pt x="2903"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3" name="Google Shape;1033;p45"/>
            <p:cNvSpPr/>
            <p:nvPr/>
          </p:nvSpPr>
          <p:spPr>
            <a:xfrm rot="-410173">
              <a:off x="1956466" y="3078532"/>
              <a:ext cx="754245" cy="352810"/>
            </a:xfrm>
            <a:custGeom>
              <a:avLst/>
              <a:gdLst/>
              <a:ahLst/>
              <a:cxnLst/>
              <a:rect l="l" t="t" r="r" b="b"/>
              <a:pathLst>
                <a:path w="24818" h="11609" extrusionOk="0">
                  <a:moveTo>
                    <a:pt x="22416" y="0"/>
                  </a:moveTo>
                  <a:cubicBezTo>
                    <a:pt x="19247" y="1935"/>
                    <a:pt x="15912" y="3603"/>
                    <a:pt x="12476" y="4937"/>
                  </a:cubicBezTo>
                  <a:cubicBezTo>
                    <a:pt x="8573" y="6438"/>
                    <a:pt x="4604" y="7639"/>
                    <a:pt x="534" y="8540"/>
                  </a:cubicBezTo>
                  <a:cubicBezTo>
                    <a:pt x="501" y="8707"/>
                    <a:pt x="467" y="8873"/>
                    <a:pt x="401" y="9007"/>
                  </a:cubicBezTo>
                  <a:cubicBezTo>
                    <a:pt x="134" y="9841"/>
                    <a:pt x="0" y="10741"/>
                    <a:pt x="67" y="11609"/>
                  </a:cubicBezTo>
                  <a:cubicBezTo>
                    <a:pt x="3236" y="10975"/>
                    <a:pt x="14944" y="8340"/>
                    <a:pt x="24818" y="1902"/>
                  </a:cubicBezTo>
                  <a:cubicBezTo>
                    <a:pt x="24284" y="1235"/>
                    <a:pt x="23584" y="634"/>
                    <a:pt x="22783" y="234"/>
                  </a:cubicBezTo>
                  <a:cubicBezTo>
                    <a:pt x="22650" y="167"/>
                    <a:pt x="22550" y="100"/>
                    <a:pt x="2241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4" name="Google Shape;1034;p45"/>
            <p:cNvSpPr/>
            <p:nvPr/>
          </p:nvSpPr>
          <p:spPr>
            <a:xfrm rot="-410173">
              <a:off x="2179201" y="3813984"/>
              <a:ext cx="119650" cy="131988"/>
            </a:xfrm>
            <a:custGeom>
              <a:avLst/>
              <a:gdLst/>
              <a:ahLst/>
              <a:cxnLst/>
              <a:rect l="l" t="t" r="r" b="b"/>
              <a:pathLst>
                <a:path w="3937" h="4343" extrusionOk="0">
                  <a:moveTo>
                    <a:pt x="2536" y="1"/>
                  </a:moveTo>
                  <a:lnTo>
                    <a:pt x="701" y="701"/>
                  </a:lnTo>
                  <a:cubicBezTo>
                    <a:pt x="234" y="902"/>
                    <a:pt x="1" y="1402"/>
                    <a:pt x="201" y="1869"/>
                  </a:cubicBezTo>
                  <a:lnTo>
                    <a:pt x="935" y="3770"/>
                  </a:lnTo>
                  <a:cubicBezTo>
                    <a:pt x="1061" y="4123"/>
                    <a:pt x="1396" y="4343"/>
                    <a:pt x="1754" y="4343"/>
                  </a:cubicBezTo>
                  <a:cubicBezTo>
                    <a:pt x="1870" y="4343"/>
                    <a:pt x="1988" y="4320"/>
                    <a:pt x="2102" y="4271"/>
                  </a:cubicBezTo>
                  <a:lnTo>
                    <a:pt x="3937" y="3570"/>
                  </a:lnTo>
                  <a:cubicBezTo>
                    <a:pt x="3403" y="2169"/>
                    <a:pt x="2970" y="1002"/>
                    <a:pt x="2536"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5" name="Google Shape;1035;p45"/>
            <p:cNvSpPr/>
            <p:nvPr/>
          </p:nvSpPr>
          <p:spPr>
            <a:xfrm rot="-410173">
              <a:off x="2188857" y="3606923"/>
              <a:ext cx="505890" cy="990506"/>
            </a:xfrm>
            <a:custGeom>
              <a:avLst/>
              <a:gdLst/>
              <a:ahLst/>
              <a:cxnLst/>
              <a:rect l="l" t="t" r="r" b="b"/>
              <a:pathLst>
                <a:path w="16646" h="32592" extrusionOk="0">
                  <a:moveTo>
                    <a:pt x="3870" y="1"/>
                  </a:moveTo>
                  <a:cubicBezTo>
                    <a:pt x="2402" y="435"/>
                    <a:pt x="1101" y="768"/>
                    <a:pt x="0" y="1002"/>
                  </a:cubicBezTo>
                  <a:cubicBezTo>
                    <a:pt x="2535" y="3804"/>
                    <a:pt x="2969" y="5672"/>
                    <a:pt x="4837" y="10375"/>
                  </a:cubicBezTo>
                  <a:lnTo>
                    <a:pt x="11442" y="27287"/>
                  </a:lnTo>
                  <a:cubicBezTo>
                    <a:pt x="11442" y="27287"/>
                    <a:pt x="12974" y="32592"/>
                    <a:pt x="16039" y="32592"/>
                  </a:cubicBezTo>
                  <a:cubicBezTo>
                    <a:pt x="16235" y="32592"/>
                    <a:pt x="16437" y="32570"/>
                    <a:pt x="16646" y="32524"/>
                  </a:cubicBezTo>
                  <a:lnTo>
                    <a:pt x="3870"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6" name="Google Shape;1036;p45"/>
            <p:cNvSpPr/>
            <p:nvPr/>
          </p:nvSpPr>
          <p:spPr>
            <a:xfrm rot="-410173">
              <a:off x="2728244" y="3311248"/>
              <a:ext cx="479541" cy="1043204"/>
            </a:xfrm>
            <a:custGeom>
              <a:avLst/>
              <a:gdLst/>
              <a:ahLst/>
              <a:cxnLst/>
              <a:rect l="l" t="t" r="r" b="b"/>
              <a:pathLst>
                <a:path w="15779" h="34326" extrusionOk="0">
                  <a:moveTo>
                    <a:pt x="3503" y="0"/>
                  </a:moveTo>
                  <a:cubicBezTo>
                    <a:pt x="2369" y="634"/>
                    <a:pt x="1201" y="1235"/>
                    <a:pt x="0" y="1868"/>
                  </a:cubicBezTo>
                  <a:lnTo>
                    <a:pt x="12743" y="34325"/>
                  </a:lnTo>
                  <a:cubicBezTo>
                    <a:pt x="15778" y="32524"/>
                    <a:pt x="12943" y="26986"/>
                    <a:pt x="12943" y="26986"/>
                  </a:cubicBezTo>
                  <a:cubicBezTo>
                    <a:pt x="12943" y="26986"/>
                    <a:pt x="8440" y="15445"/>
                    <a:pt x="6338" y="10074"/>
                  </a:cubicBezTo>
                  <a:cubicBezTo>
                    <a:pt x="4504" y="5404"/>
                    <a:pt x="3536" y="3737"/>
                    <a:pt x="350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7" name="Google Shape;1037;p45"/>
            <p:cNvSpPr/>
            <p:nvPr/>
          </p:nvSpPr>
          <p:spPr>
            <a:xfrm rot="-410173">
              <a:off x="2409012" y="3515536"/>
              <a:ext cx="346732" cy="699511"/>
            </a:xfrm>
            <a:custGeom>
              <a:avLst/>
              <a:gdLst/>
              <a:ahLst/>
              <a:cxnLst/>
              <a:rect l="l" t="t" r="r" b="b"/>
              <a:pathLst>
                <a:path w="11409" h="23017" extrusionOk="0">
                  <a:moveTo>
                    <a:pt x="3003" y="0"/>
                  </a:moveTo>
                  <a:cubicBezTo>
                    <a:pt x="1969" y="367"/>
                    <a:pt x="968" y="734"/>
                    <a:pt x="0" y="1068"/>
                  </a:cubicBezTo>
                  <a:lnTo>
                    <a:pt x="8607" y="23017"/>
                  </a:lnTo>
                  <a:cubicBezTo>
                    <a:pt x="9040" y="22516"/>
                    <a:pt x="9607" y="22116"/>
                    <a:pt x="10241" y="21883"/>
                  </a:cubicBezTo>
                  <a:lnTo>
                    <a:pt x="11409" y="21449"/>
                  </a:lnTo>
                  <a:lnTo>
                    <a:pt x="3003"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8" name="Google Shape;1038;p45"/>
            <p:cNvSpPr/>
            <p:nvPr/>
          </p:nvSpPr>
          <p:spPr>
            <a:xfrm rot="-410173">
              <a:off x="2629837" y="3388550"/>
              <a:ext cx="474465" cy="1001750"/>
            </a:xfrm>
            <a:custGeom>
              <a:avLst/>
              <a:gdLst/>
              <a:ahLst/>
              <a:cxnLst/>
              <a:rect l="l" t="t" r="r" b="b"/>
              <a:pathLst>
                <a:path w="15612" h="32962" extrusionOk="0">
                  <a:moveTo>
                    <a:pt x="2869" y="0"/>
                  </a:moveTo>
                  <a:cubicBezTo>
                    <a:pt x="1935" y="467"/>
                    <a:pt x="968" y="934"/>
                    <a:pt x="1" y="1368"/>
                  </a:cubicBezTo>
                  <a:lnTo>
                    <a:pt x="8740" y="23717"/>
                  </a:lnTo>
                  <a:cubicBezTo>
                    <a:pt x="10041" y="24051"/>
                    <a:pt x="11075" y="25018"/>
                    <a:pt x="11542" y="26252"/>
                  </a:cubicBezTo>
                  <a:lnTo>
                    <a:pt x="12876" y="29655"/>
                  </a:lnTo>
                  <a:cubicBezTo>
                    <a:pt x="13310" y="30722"/>
                    <a:pt x="13277" y="31890"/>
                    <a:pt x="12810" y="32957"/>
                  </a:cubicBezTo>
                  <a:cubicBezTo>
                    <a:pt x="12890" y="32960"/>
                    <a:pt x="12971" y="32961"/>
                    <a:pt x="13051" y="32961"/>
                  </a:cubicBezTo>
                  <a:cubicBezTo>
                    <a:pt x="13933" y="32961"/>
                    <a:pt x="14786" y="32793"/>
                    <a:pt x="15612" y="32457"/>
                  </a:cubicBezTo>
                  <a:lnTo>
                    <a:pt x="2869"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9" name="Google Shape;1039;p45"/>
            <p:cNvSpPr/>
            <p:nvPr/>
          </p:nvSpPr>
          <p:spPr>
            <a:xfrm rot="-410173">
              <a:off x="2510780" y="3458122"/>
              <a:ext cx="350804" cy="689391"/>
            </a:xfrm>
            <a:custGeom>
              <a:avLst/>
              <a:gdLst/>
              <a:ahLst/>
              <a:cxnLst/>
              <a:rect l="l" t="t" r="r" b="b"/>
              <a:pathLst>
                <a:path w="11543" h="22684" extrusionOk="0">
                  <a:moveTo>
                    <a:pt x="2936" y="1"/>
                  </a:moveTo>
                  <a:cubicBezTo>
                    <a:pt x="2069" y="367"/>
                    <a:pt x="1168" y="768"/>
                    <a:pt x="268" y="1101"/>
                  </a:cubicBezTo>
                  <a:lnTo>
                    <a:pt x="1" y="1201"/>
                  </a:lnTo>
                  <a:lnTo>
                    <a:pt x="8440" y="22683"/>
                  </a:lnTo>
                  <a:lnTo>
                    <a:pt x="9541" y="22216"/>
                  </a:lnTo>
                  <a:cubicBezTo>
                    <a:pt x="10045" y="22031"/>
                    <a:pt x="10592" y="21929"/>
                    <a:pt x="11130" y="21929"/>
                  </a:cubicBezTo>
                  <a:cubicBezTo>
                    <a:pt x="11268" y="21929"/>
                    <a:pt x="11406" y="21936"/>
                    <a:pt x="11542" y="21950"/>
                  </a:cubicBezTo>
                  <a:lnTo>
                    <a:pt x="2936"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0" name="Google Shape;1040;p45"/>
            <p:cNvSpPr/>
            <p:nvPr/>
          </p:nvSpPr>
          <p:spPr>
            <a:xfrm rot="-410173">
              <a:off x="2700550" y="4126580"/>
              <a:ext cx="371045" cy="353600"/>
            </a:xfrm>
            <a:custGeom>
              <a:avLst/>
              <a:gdLst/>
              <a:ahLst/>
              <a:cxnLst/>
              <a:rect l="l" t="t" r="r" b="b"/>
              <a:pathLst>
                <a:path w="12209" h="11635" extrusionOk="0">
                  <a:moveTo>
                    <a:pt x="6886" y="0"/>
                  </a:moveTo>
                  <a:cubicBezTo>
                    <a:pt x="6450" y="0"/>
                    <a:pt x="6005" y="82"/>
                    <a:pt x="5571" y="256"/>
                  </a:cubicBezTo>
                  <a:lnTo>
                    <a:pt x="2735" y="1357"/>
                  </a:lnTo>
                  <a:cubicBezTo>
                    <a:pt x="901" y="2091"/>
                    <a:pt x="0" y="4125"/>
                    <a:pt x="701" y="5960"/>
                  </a:cubicBezTo>
                  <a:lnTo>
                    <a:pt x="2035" y="9362"/>
                  </a:lnTo>
                  <a:cubicBezTo>
                    <a:pt x="2600" y="10776"/>
                    <a:pt x="3937" y="11635"/>
                    <a:pt x="5360" y="11635"/>
                  </a:cubicBezTo>
                  <a:cubicBezTo>
                    <a:pt x="5785" y="11635"/>
                    <a:pt x="6217" y="11558"/>
                    <a:pt x="6638" y="11397"/>
                  </a:cubicBezTo>
                  <a:lnTo>
                    <a:pt x="9507" y="10263"/>
                  </a:lnTo>
                  <a:cubicBezTo>
                    <a:pt x="11308" y="9529"/>
                    <a:pt x="12209" y="7494"/>
                    <a:pt x="11508" y="5660"/>
                  </a:cubicBezTo>
                  <a:lnTo>
                    <a:pt x="10174" y="2257"/>
                  </a:lnTo>
                  <a:cubicBezTo>
                    <a:pt x="9614" y="857"/>
                    <a:pt x="8295" y="0"/>
                    <a:pt x="688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1" name="Google Shape;1041;p45"/>
            <p:cNvSpPr/>
            <p:nvPr/>
          </p:nvSpPr>
          <p:spPr>
            <a:xfrm rot="-410173">
              <a:off x="2322366" y="3559095"/>
              <a:ext cx="459270" cy="1016855"/>
            </a:xfrm>
            <a:custGeom>
              <a:avLst/>
              <a:gdLst/>
              <a:ahLst/>
              <a:cxnLst/>
              <a:rect l="l" t="t" r="r" b="b"/>
              <a:pathLst>
                <a:path w="15112" h="33459" extrusionOk="0">
                  <a:moveTo>
                    <a:pt x="3036" y="1"/>
                  </a:moveTo>
                  <a:cubicBezTo>
                    <a:pt x="1969" y="334"/>
                    <a:pt x="968" y="668"/>
                    <a:pt x="1" y="935"/>
                  </a:cubicBezTo>
                  <a:lnTo>
                    <a:pt x="12743" y="33458"/>
                  </a:lnTo>
                  <a:cubicBezTo>
                    <a:pt x="13644" y="33125"/>
                    <a:pt x="14444" y="32624"/>
                    <a:pt x="15111" y="31957"/>
                  </a:cubicBezTo>
                  <a:cubicBezTo>
                    <a:pt x="14044" y="31490"/>
                    <a:pt x="13210" y="30656"/>
                    <a:pt x="12810" y="29589"/>
                  </a:cubicBezTo>
                  <a:lnTo>
                    <a:pt x="11475" y="26153"/>
                  </a:lnTo>
                  <a:cubicBezTo>
                    <a:pt x="10975" y="24919"/>
                    <a:pt x="11108" y="23518"/>
                    <a:pt x="11809" y="22383"/>
                  </a:cubicBezTo>
                  <a:lnTo>
                    <a:pt x="3036"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 name="TextBox 1"/>
          <p:cNvSpPr txBox="1"/>
          <p:nvPr/>
        </p:nvSpPr>
        <p:spPr>
          <a:xfrm>
            <a:off x="5707626" y="412955"/>
            <a:ext cx="5250426" cy="318549"/>
          </a:xfrm>
          <a:prstGeom prst="rect">
            <a:avLst/>
          </a:prstGeom>
          <a:noFill/>
        </p:spPr>
        <p:txBody>
          <a:bodyPr wrap="square" rtlCol="0">
            <a:spAutoFit/>
          </a:bodyPr>
          <a:lstStyle/>
          <a:p>
            <a:endParaRPr lang="en-US" sz="1470" dirty="0">
              <a:solidFill>
                <a:srgbClr val="D7DF27"/>
              </a:solidFill>
            </a:endParaRPr>
          </a:p>
        </p:txBody>
      </p:sp>
      <p:pic>
        <p:nvPicPr>
          <p:cNvPr id="86" name="Picture 85"/>
          <p:cNvPicPr>
            <a:picLocks noChangeAspect="1"/>
          </p:cNvPicPr>
          <p:nvPr/>
        </p:nvPicPr>
        <p:blipFill>
          <a:blip r:embed="rId3"/>
          <a:stretch>
            <a:fillRect/>
          </a:stretch>
        </p:blipFill>
        <p:spPr>
          <a:xfrm rot="13895407" flipV="1">
            <a:off x="5794385" y="2219252"/>
            <a:ext cx="10504318" cy="45719"/>
          </a:xfrm>
          <a:prstGeom prst="rect">
            <a:avLst/>
          </a:prstGeom>
        </p:spPr>
      </p:pic>
      <p:graphicFrame>
        <p:nvGraphicFramePr>
          <p:cNvPr id="87" name="Chart 86"/>
          <p:cNvGraphicFramePr>
            <a:graphicFrameLocks/>
          </p:cNvGraphicFramePr>
          <p:nvPr>
            <p:extLst>
              <p:ext uri="{D42A27DB-BD31-4B8C-83A1-F6EECF244321}">
                <p14:modId xmlns:p14="http://schemas.microsoft.com/office/powerpoint/2010/main" val="3020708413"/>
              </p:ext>
            </p:extLst>
          </p:nvPr>
        </p:nvGraphicFramePr>
        <p:xfrm>
          <a:off x="3120966" y="1493516"/>
          <a:ext cx="7364042" cy="3891610"/>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p:cNvSpPr txBox="1"/>
          <p:nvPr/>
        </p:nvSpPr>
        <p:spPr>
          <a:xfrm>
            <a:off x="2183068" y="731504"/>
            <a:ext cx="8435647" cy="523220"/>
          </a:xfrm>
          <a:prstGeom prst="rect">
            <a:avLst/>
          </a:prstGeom>
          <a:noFill/>
        </p:spPr>
        <p:txBody>
          <a:bodyPr wrap="square" rtlCol="0">
            <a:spAutoFit/>
          </a:bodyPr>
          <a:lstStyle/>
          <a:p>
            <a:pPr algn="ctr"/>
            <a:r>
              <a:rPr lang="en-US" sz="2800" b="1" dirty="0"/>
              <a:t>T</a:t>
            </a:r>
            <a:r>
              <a:rPr lang="en-US" sz="2800" b="1" dirty="0" smtClean="0"/>
              <a:t>op </a:t>
            </a:r>
            <a:r>
              <a:rPr lang="en-US" sz="2800" b="1" dirty="0"/>
              <a:t>R</a:t>
            </a:r>
            <a:r>
              <a:rPr lang="en-US" sz="2800" b="1" dirty="0" smtClean="0"/>
              <a:t>un </a:t>
            </a:r>
            <a:r>
              <a:rPr lang="en-US" sz="2800" b="1" dirty="0"/>
              <a:t>S</a:t>
            </a:r>
            <a:r>
              <a:rPr lang="en-US" sz="2800" b="1" dirty="0" smtClean="0"/>
              <a:t>corers </a:t>
            </a:r>
            <a:r>
              <a:rPr lang="en-US" sz="2800" b="1" dirty="0"/>
              <a:t>I</a:t>
            </a:r>
            <a:r>
              <a:rPr lang="en-US" sz="2800" b="1" dirty="0" smtClean="0"/>
              <a:t>n </a:t>
            </a:r>
            <a:r>
              <a:rPr lang="en-US" sz="2800" b="1" dirty="0"/>
              <a:t>E</a:t>
            </a:r>
            <a:r>
              <a:rPr lang="en-US" sz="2800" b="1" dirty="0" smtClean="0"/>
              <a:t>ach Season</a:t>
            </a: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090581" y="5428816"/>
            <a:ext cx="6737684" cy="83099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Fakhar Zaman, representing Lahore Qalandars, stands as the foremost top scorer in the Pakistan Super League (PSL), boasting an impressive tally of 588 runs. </a:t>
            </a:r>
          </a:p>
        </p:txBody>
      </p:sp>
    </p:spTree>
    <p:extLst>
      <p:ext uri="{BB962C8B-B14F-4D97-AF65-F5344CB8AC3E}">
        <p14:creationId xmlns:p14="http://schemas.microsoft.com/office/powerpoint/2010/main" val="502116209"/>
      </p:ext>
    </p:extLst>
  </p:cSld>
  <p:clrMapOvr>
    <a:masterClrMapping/>
  </p:clrMapOvr>
  <mc:AlternateContent xmlns:mc="http://schemas.openxmlformats.org/markup-compatibility/2006" xmlns:p14="http://schemas.microsoft.com/office/powerpoint/2010/main">
    <mc:Choice Requires="p14">
      <p:transition spd="slow" p14:dur="2000" advTm="4938"/>
    </mc:Choice>
    <mc:Fallback xmlns="">
      <p:transition spd="slow" advTm="4938"/>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grpSp>
        <p:nvGrpSpPr>
          <p:cNvPr id="4" name="Google Shape;797;p39"/>
          <p:cNvGrpSpPr/>
          <p:nvPr/>
        </p:nvGrpSpPr>
        <p:grpSpPr>
          <a:xfrm rot="-2700000">
            <a:off x="9369413" y="-140126"/>
            <a:ext cx="2720840" cy="3298070"/>
            <a:chOff x="530856" y="2204331"/>
            <a:chExt cx="1839269" cy="1825434"/>
          </a:xfrm>
        </p:grpSpPr>
        <p:grpSp>
          <p:nvGrpSpPr>
            <p:cNvPr id="5" name="Google Shape;798;p39"/>
            <p:cNvGrpSpPr/>
            <p:nvPr/>
          </p:nvGrpSpPr>
          <p:grpSpPr>
            <a:xfrm rot="1378338">
              <a:off x="745220" y="2424902"/>
              <a:ext cx="1410671" cy="1384480"/>
              <a:chOff x="4674700" y="1118275"/>
              <a:chExt cx="1281875" cy="1258075"/>
            </a:xfrm>
          </p:grpSpPr>
          <p:sp>
            <p:nvSpPr>
              <p:cNvPr id="19" name="Google Shape;799;p39"/>
              <p:cNvSpPr/>
              <p:nvPr/>
            </p:nvSpPr>
            <p:spPr>
              <a:xfrm>
                <a:off x="5811750" y="1120325"/>
                <a:ext cx="144825" cy="123150"/>
              </a:xfrm>
              <a:custGeom>
                <a:avLst/>
                <a:gdLst/>
                <a:ahLst/>
                <a:cxnLst/>
                <a:rect l="l" t="t" r="r" b="b"/>
                <a:pathLst>
                  <a:path w="5793" h="4926" extrusionOk="0">
                    <a:moveTo>
                      <a:pt x="1551" y="0"/>
                    </a:moveTo>
                    <a:cubicBezTo>
                      <a:pt x="702" y="0"/>
                      <a:pt x="0" y="1038"/>
                      <a:pt x="704" y="1872"/>
                    </a:cubicBezTo>
                    <a:lnTo>
                      <a:pt x="1004" y="2172"/>
                    </a:lnTo>
                    <a:lnTo>
                      <a:pt x="1805" y="1372"/>
                    </a:lnTo>
                    <a:lnTo>
                      <a:pt x="3873" y="3473"/>
                    </a:lnTo>
                    <a:lnTo>
                      <a:pt x="3072" y="4274"/>
                    </a:lnTo>
                    <a:lnTo>
                      <a:pt x="3372" y="4574"/>
                    </a:lnTo>
                    <a:cubicBezTo>
                      <a:pt x="3621" y="4822"/>
                      <a:pt x="3897" y="4926"/>
                      <a:pt x="4163" y="4926"/>
                    </a:cubicBezTo>
                    <a:cubicBezTo>
                      <a:pt x="5040" y="4926"/>
                      <a:pt x="5793" y="3792"/>
                      <a:pt x="4974" y="2973"/>
                    </a:cubicBezTo>
                    <a:lnTo>
                      <a:pt x="2272" y="271"/>
                    </a:lnTo>
                    <a:cubicBezTo>
                      <a:pt x="2038" y="81"/>
                      <a:pt x="1789" y="0"/>
                      <a:pt x="1551"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00;p39"/>
              <p:cNvSpPr/>
              <p:nvPr/>
            </p:nvSpPr>
            <p:spPr>
              <a:xfrm>
                <a:off x="5384025" y="1464825"/>
                <a:ext cx="214325" cy="214350"/>
              </a:xfrm>
              <a:custGeom>
                <a:avLst/>
                <a:gdLst/>
                <a:ahLst/>
                <a:cxnLst/>
                <a:rect l="l" t="t" r="r" b="b"/>
                <a:pathLst>
                  <a:path w="8573" h="8574" extrusionOk="0">
                    <a:moveTo>
                      <a:pt x="4370" y="0"/>
                    </a:moveTo>
                    <a:lnTo>
                      <a:pt x="0" y="4370"/>
                    </a:lnTo>
                    <a:lnTo>
                      <a:pt x="4203" y="8573"/>
                    </a:lnTo>
                    <a:lnTo>
                      <a:pt x="8573" y="4203"/>
                    </a:lnTo>
                    <a:cubicBezTo>
                      <a:pt x="7939" y="3103"/>
                      <a:pt x="5504" y="634"/>
                      <a:pt x="4370"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1;p39"/>
              <p:cNvSpPr/>
              <p:nvPr/>
            </p:nvSpPr>
            <p:spPr>
              <a:xfrm>
                <a:off x="4792750" y="1815900"/>
                <a:ext cx="454525" cy="454525"/>
              </a:xfrm>
              <a:custGeom>
                <a:avLst/>
                <a:gdLst/>
                <a:ahLst/>
                <a:cxnLst/>
                <a:rect l="l" t="t" r="r" b="b"/>
                <a:pathLst>
                  <a:path w="18181" h="18181" extrusionOk="0">
                    <a:moveTo>
                      <a:pt x="13978" y="1"/>
                    </a:moveTo>
                    <a:lnTo>
                      <a:pt x="1" y="13978"/>
                    </a:lnTo>
                    <a:cubicBezTo>
                      <a:pt x="435" y="14878"/>
                      <a:pt x="1035" y="15712"/>
                      <a:pt x="1769" y="16413"/>
                    </a:cubicBezTo>
                    <a:cubicBezTo>
                      <a:pt x="2469" y="17146"/>
                      <a:pt x="3303" y="17747"/>
                      <a:pt x="4237" y="18181"/>
                    </a:cubicBezTo>
                    <a:lnTo>
                      <a:pt x="18181" y="4204"/>
                    </a:lnTo>
                    <a:lnTo>
                      <a:pt x="13978"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02;p39"/>
              <p:cNvSpPr/>
              <p:nvPr/>
            </p:nvSpPr>
            <p:spPr>
              <a:xfrm>
                <a:off x="5802650" y="1154600"/>
                <a:ext cx="105925" cy="105925"/>
              </a:xfrm>
              <a:custGeom>
                <a:avLst/>
                <a:gdLst/>
                <a:ahLst/>
                <a:cxnLst/>
                <a:rect l="l" t="t" r="r" b="b"/>
                <a:pathLst>
                  <a:path w="4237" h="4237" extrusionOk="0">
                    <a:moveTo>
                      <a:pt x="2135" y="1"/>
                    </a:moveTo>
                    <a:lnTo>
                      <a:pt x="1335" y="801"/>
                    </a:lnTo>
                    <a:lnTo>
                      <a:pt x="0" y="2135"/>
                    </a:lnTo>
                    <a:lnTo>
                      <a:pt x="2102" y="4237"/>
                    </a:lnTo>
                    <a:lnTo>
                      <a:pt x="3436" y="2903"/>
                    </a:lnTo>
                    <a:lnTo>
                      <a:pt x="4237" y="2102"/>
                    </a:lnTo>
                    <a:lnTo>
                      <a:pt x="2135"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3;p39"/>
              <p:cNvSpPr/>
              <p:nvPr/>
            </p:nvSpPr>
            <p:spPr>
              <a:xfrm>
                <a:off x="4685175" y="1747525"/>
                <a:ext cx="630475" cy="628825"/>
              </a:xfrm>
              <a:custGeom>
                <a:avLst/>
                <a:gdLst/>
                <a:ahLst/>
                <a:cxnLst/>
                <a:rect l="l" t="t" r="r" b="b"/>
                <a:pathLst>
                  <a:path w="25219" h="25153" extrusionOk="0">
                    <a:moveTo>
                      <a:pt x="15545" y="1"/>
                    </a:moveTo>
                    <a:lnTo>
                      <a:pt x="101" y="15478"/>
                    </a:lnTo>
                    <a:cubicBezTo>
                      <a:pt x="101" y="15478"/>
                      <a:pt x="1" y="18514"/>
                      <a:pt x="3370" y="21883"/>
                    </a:cubicBezTo>
                    <a:cubicBezTo>
                      <a:pt x="6550" y="25063"/>
                      <a:pt x="9433" y="25152"/>
                      <a:pt x="9746" y="25152"/>
                    </a:cubicBezTo>
                    <a:cubicBezTo>
                      <a:pt x="9765" y="25152"/>
                      <a:pt x="9774" y="25152"/>
                      <a:pt x="9774" y="25152"/>
                    </a:cubicBezTo>
                    <a:lnTo>
                      <a:pt x="25219" y="9674"/>
                    </a:lnTo>
                    <a:lnTo>
                      <a:pt x="22784" y="7239"/>
                    </a:lnTo>
                    <a:lnTo>
                      <a:pt x="8640" y="21416"/>
                    </a:lnTo>
                    <a:lnTo>
                      <a:pt x="8507" y="21349"/>
                    </a:lnTo>
                    <a:cubicBezTo>
                      <a:pt x="6472" y="20382"/>
                      <a:pt x="4838" y="18747"/>
                      <a:pt x="3870" y="16746"/>
                    </a:cubicBezTo>
                    <a:lnTo>
                      <a:pt x="3837" y="16612"/>
                    </a:lnTo>
                    <a:lnTo>
                      <a:pt x="3937" y="16512"/>
                    </a:lnTo>
                    <a:lnTo>
                      <a:pt x="17980" y="2436"/>
                    </a:lnTo>
                    <a:lnTo>
                      <a:pt x="15545"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04;p39"/>
              <p:cNvSpPr/>
              <p:nvPr/>
            </p:nvSpPr>
            <p:spPr>
              <a:xfrm>
                <a:off x="5315625" y="1298050"/>
                <a:ext cx="449525" cy="449500"/>
              </a:xfrm>
              <a:custGeom>
                <a:avLst/>
                <a:gdLst/>
                <a:ahLst/>
                <a:cxnLst/>
                <a:rect l="l" t="t" r="r" b="b"/>
                <a:pathLst>
                  <a:path w="17981" h="17980" extrusionOk="0">
                    <a:moveTo>
                      <a:pt x="15879" y="0"/>
                    </a:moveTo>
                    <a:lnTo>
                      <a:pt x="15078" y="801"/>
                    </a:lnTo>
                    <a:lnTo>
                      <a:pt x="17180" y="2902"/>
                    </a:lnTo>
                    <a:lnTo>
                      <a:pt x="17980" y="2102"/>
                    </a:lnTo>
                    <a:lnTo>
                      <a:pt x="15879" y="0"/>
                    </a:lnTo>
                    <a:close/>
                    <a:moveTo>
                      <a:pt x="14778" y="1101"/>
                    </a:moveTo>
                    <a:lnTo>
                      <a:pt x="13110" y="2769"/>
                    </a:lnTo>
                    <a:cubicBezTo>
                      <a:pt x="12448" y="3439"/>
                      <a:pt x="11687" y="3687"/>
                      <a:pt x="10922" y="3687"/>
                    </a:cubicBezTo>
                    <a:cubicBezTo>
                      <a:pt x="8758" y="3687"/>
                      <a:pt x="6572" y="1701"/>
                      <a:pt x="6572" y="1701"/>
                    </a:cubicBezTo>
                    <a:lnTo>
                      <a:pt x="1" y="8273"/>
                    </a:lnTo>
                    <a:lnTo>
                      <a:pt x="2436" y="10708"/>
                    </a:lnTo>
                    <a:lnTo>
                      <a:pt x="7006" y="6138"/>
                    </a:lnTo>
                    <a:lnTo>
                      <a:pt x="7139" y="6204"/>
                    </a:lnTo>
                    <a:cubicBezTo>
                      <a:pt x="8340" y="6772"/>
                      <a:pt x="11209" y="9640"/>
                      <a:pt x="11776" y="10841"/>
                    </a:cubicBezTo>
                    <a:lnTo>
                      <a:pt x="11843" y="10975"/>
                    </a:lnTo>
                    <a:lnTo>
                      <a:pt x="11709" y="11075"/>
                    </a:lnTo>
                    <a:lnTo>
                      <a:pt x="7239" y="15578"/>
                    </a:lnTo>
                    <a:lnTo>
                      <a:pt x="9708" y="17980"/>
                    </a:lnTo>
                    <a:lnTo>
                      <a:pt x="16246" y="11408"/>
                    </a:lnTo>
                    <a:cubicBezTo>
                      <a:pt x="16246" y="11408"/>
                      <a:pt x="12643" y="7405"/>
                      <a:pt x="15212" y="4870"/>
                    </a:cubicBezTo>
                    <a:lnTo>
                      <a:pt x="16880" y="3202"/>
                    </a:lnTo>
                    <a:lnTo>
                      <a:pt x="14778" y="110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05;p39"/>
              <p:cNvSpPr/>
              <p:nvPr/>
            </p:nvSpPr>
            <p:spPr>
              <a:xfrm>
                <a:off x="5720100" y="1215475"/>
                <a:ext cx="127600" cy="128450"/>
              </a:xfrm>
              <a:custGeom>
                <a:avLst/>
                <a:gdLst/>
                <a:ahLst/>
                <a:cxnLst/>
                <a:rect l="l" t="t" r="r" b="b"/>
                <a:pathLst>
                  <a:path w="5104" h="5138" extrusionOk="0">
                    <a:moveTo>
                      <a:pt x="1101" y="1902"/>
                    </a:moveTo>
                    <a:lnTo>
                      <a:pt x="801" y="2202"/>
                    </a:lnTo>
                    <a:lnTo>
                      <a:pt x="824" y="2226"/>
                    </a:lnTo>
                    <a:lnTo>
                      <a:pt x="1127" y="1928"/>
                    </a:lnTo>
                    <a:lnTo>
                      <a:pt x="1101" y="1902"/>
                    </a:lnTo>
                    <a:close/>
                    <a:moveTo>
                      <a:pt x="3036" y="1"/>
                    </a:moveTo>
                    <a:lnTo>
                      <a:pt x="2202" y="835"/>
                    </a:lnTo>
                    <a:lnTo>
                      <a:pt x="4295" y="2895"/>
                    </a:lnTo>
                    <a:lnTo>
                      <a:pt x="4295" y="2895"/>
                    </a:lnTo>
                    <a:lnTo>
                      <a:pt x="5104" y="2069"/>
                    </a:lnTo>
                    <a:lnTo>
                      <a:pt x="3036" y="1"/>
                    </a:lnTo>
                    <a:close/>
                    <a:moveTo>
                      <a:pt x="4295" y="2895"/>
                    </a:moveTo>
                    <a:lnTo>
                      <a:pt x="3999" y="3199"/>
                    </a:lnTo>
                    <a:lnTo>
                      <a:pt x="4003" y="3203"/>
                    </a:lnTo>
                    <a:lnTo>
                      <a:pt x="4303" y="2903"/>
                    </a:lnTo>
                    <a:lnTo>
                      <a:pt x="4295" y="2895"/>
                    </a:lnTo>
                    <a:close/>
                    <a:moveTo>
                      <a:pt x="1935" y="1135"/>
                    </a:moveTo>
                    <a:lnTo>
                      <a:pt x="1127" y="1928"/>
                    </a:lnTo>
                    <a:lnTo>
                      <a:pt x="3202" y="4004"/>
                    </a:lnTo>
                    <a:lnTo>
                      <a:pt x="2902" y="4304"/>
                    </a:lnTo>
                    <a:lnTo>
                      <a:pt x="824" y="2226"/>
                    </a:lnTo>
                    <a:lnTo>
                      <a:pt x="0" y="3036"/>
                    </a:lnTo>
                    <a:lnTo>
                      <a:pt x="2102" y="5138"/>
                    </a:lnTo>
                    <a:lnTo>
                      <a:pt x="3999" y="3199"/>
                    </a:lnTo>
                    <a:lnTo>
                      <a:pt x="1935" y="1135"/>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06;p39"/>
              <p:cNvSpPr/>
              <p:nvPr/>
            </p:nvSpPr>
            <p:spPr>
              <a:xfrm>
                <a:off x="4674700" y="1118275"/>
                <a:ext cx="148575" cy="125200"/>
              </a:xfrm>
              <a:custGeom>
                <a:avLst/>
                <a:gdLst/>
                <a:ahLst/>
                <a:cxnLst/>
                <a:rect l="l" t="t" r="r" b="b"/>
                <a:pathLst>
                  <a:path w="5943" h="5008" extrusionOk="0">
                    <a:moveTo>
                      <a:pt x="4313" y="1"/>
                    </a:moveTo>
                    <a:cubicBezTo>
                      <a:pt x="4047" y="1"/>
                      <a:pt x="3770" y="105"/>
                      <a:pt x="3522" y="353"/>
                    </a:cubicBezTo>
                    <a:lnTo>
                      <a:pt x="820" y="3055"/>
                    </a:lnTo>
                    <a:cubicBezTo>
                      <a:pt x="1" y="3874"/>
                      <a:pt x="754" y="5008"/>
                      <a:pt x="1631" y="5008"/>
                    </a:cubicBezTo>
                    <a:cubicBezTo>
                      <a:pt x="1896" y="5008"/>
                      <a:pt x="2173" y="4904"/>
                      <a:pt x="2421" y="4656"/>
                    </a:cubicBezTo>
                    <a:lnTo>
                      <a:pt x="2721" y="4356"/>
                    </a:lnTo>
                    <a:lnTo>
                      <a:pt x="1921" y="3555"/>
                    </a:lnTo>
                    <a:lnTo>
                      <a:pt x="4022" y="1454"/>
                    </a:lnTo>
                    <a:lnTo>
                      <a:pt x="4823" y="2254"/>
                    </a:lnTo>
                    <a:lnTo>
                      <a:pt x="5123" y="1954"/>
                    </a:lnTo>
                    <a:cubicBezTo>
                      <a:pt x="5943" y="1135"/>
                      <a:pt x="5190" y="1"/>
                      <a:pt x="4313"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07;p39"/>
              <p:cNvSpPr/>
              <p:nvPr/>
            </p:nvSpPr>
            <p:spPr>
              <a:xfrm>
                <a:off x="4894500" y="1325550"/>
                <a:ext cx="1052450" cy="1050800"/>
              </a:xfrm>
              <a:custGeom>
                <a:avLst/>
                <a:gdLst/>
                <a:ahLst/>
                <a:cxnLst/>
                <a:rect l="l" t="t" r="r" b="b"/>
                <a:pathLst>
                  <a:path w="42098" h="42032" extrusionOk="0">
                    <a:moveTo>
                      <a:pt x="9807" y="5071"/>
                    </a:moveTo>
                    <a:lnTo>
                      <a:pt x="9941" y="5171"/>
                    </a:lnTo>
                    <a:lnTo>
                      <a:pt x="14411" y="9641"/>
                    </a:lnTo>
                    <a:lnTo>
                      <a:pt x="16846" y="12076"/>
                    </a:lnTo>
                    <a:lnTo>
                      <a:pt x="17146" y="12376"/>
                    </a:lnTo>
                    <a:lnTo>
                      <a:pt x="21349" y="16613"/>
                    </a:lnTo>
                    <a:lnTo>
                      <a:pt x="21649" y="16880"/>
                    </a:lnTo>
                    <a:lnTo>
                      <a:pt x="24084" y="19315"/>
                    </a:lnTo>
                    <a:lnTo>
                      <a:pt x="38261" y="33491"/>
                    </a:lnTo>
                    <a:lnTo>
                      <a:pt x="38228" y="33625"/>
                    </a:lnTo>
                    <a:cubicBezTo>
                      <a:pt x="37761" y="34626"/>
                      <a:pt x="37094" y="35560"/>
                      <a:pt x="36293" y="36327"/>
                    </a:cubicBezTo>
                    <a:cubicBezTo>
                      <a:pt x="35526" y="37127"/>
                      <a:pt x="34592" y="37761"/>
                      <a:pt x="33591" y="38228"/>
                    </a:cubicBezTo>
                    <a:lnTo>
                      <a:pt x="33458" y="38295"/>
                    </a:lnTo>
                    <a:lnTo>
                      <a:pt x="33358" y="38195"/>
                    </a:lnTo>
                    <a:lnTo>
                      <a:pt x="19281" y="24118"/>
                    </a:lnTo>
                    <a:lnTo>
                      <a:pt x="16846" y="21683"/>
                    </a:lnTo>
                    <a:lnTo>
                      <a:pt x="16546" y="21383"/>
                    </a:lnTo>
                    <a:lnTo>
                      <a:pt x="12343" y="17180"/>
                    </a:lnTo>
                    <a:lnTo>
                      <a:pt x="12042" y="16880"/>
                    </a:lnTo>
                    <a:lnTo>
                      <a:pt x="9607" y="14478"/>
                    </a:lnTo>
                    <a:lnTo>
                      <a:pt x="5004" y="9875"/>
                    </a:lnTo>
                    <a:lnTo>
                      <a:pt x="5071" y="9741"/>
                    </a:lnTo>
                    <a:cubicBezTo>
                      <a:pt x="5638" y="8540"/>
                      <a:pt x="8507" y="5705"/>
                      <a:pt x="9707" y="5138"/>
                    </a:cubicBezTo>
                    <a:lnTo>
                      <a:pt x="9807" y="5071"/>
                    </a:lnTo>
                    <a:close/>
                    <a:moveTo>
                      <a:pt x="2069" y="1"/>
                    </a:moveTo>
                    <a:lnTo>
                      <a:pt x="0" y="2102"/>
                    </a:lnTo>
                    <a:lnTo>
                      <a:pt x="1668" y="3770"/>
                    </a:lnTo>
                    <a:cubicBezTo>
                      <a:pt x="4203" y="6305"/>
                      <a:pt x="601" y="10308"/>
                      <a:pt x="601" y="10308"/>
                    </a:cubicBezTo>
                    <a:lnTo>
                      <a:pt x="7172" y="16880"/>
                    </a:lnTo>
                    <a:lnTo>
                      <a:pt x="9607" y="19315"/>
                    </a:lnTo>
                    <a:lnTo>
                      <a:pt x="9908" y="19615"/>
                    </a:lnTo>
                    <a:lnTo>
                      <a:pt x="14111" y="23818"/>
                    </a:lnTo>
                    <a:lnTo>
                      <a:pt x="14411" y="24118"/>
                    </a:lnTo>
                    <a:lnTo>
                      <a:pt x="16846" y="26553"/>
                    </a:lnTo>
                    <a:lnTo>
                      <a:pt x="32324" y="42031"/>
                    </a:lnTo>
                    <a:cubicBezTo>
                      <a:pt x="32324" y="42031"/>
                      <a:pt x="32333" y="42031"/>
                      <a:pt x="32352" y="42031"/>
                    </a:cubicBezTo>
                    <a:cubicBezTo>
                      <a:pt x="32665" y="42031"/>
                      <a:pt x="35548" y="41942"/>
                      <a:pt x="38728" y="38762"/>
                    </a:cubicBezTo>
                    <a:cubicBezTo>
                      <a:pt x="42097" y="35393"/>
                      <a:pt x="41997" y="32357"/>
                      <a:pt x="41997" y="32357"/>
                    </a:cubicBezTo>
                    <a:lnTo>
                      <a:pt x="26553" y="16880"/>
                    </a:lnTo>
                    <a:lnTo>
                      <a:pt x="24084" y="14478"/>
                    </a:lnTo>
                    <a:lnTo>
                      <a:pt x="23784" y="14178"/>
                    </a:lnTo>
                    <a:lnTo>
                      <a:pt x="19581" y="9941"/>
                    </a:lnTo>
                    <a:lnTo>
                      <a:pt x="19281" y="9641"/>
                    </a:lnTo>
                    <a:lnTo>
                      <a:pt x="16846" y="7206"/>
                    </a:lnTo>
                    <a:lnTo>
                      <a:pt x="10274" y="635"/>
                    </a:lnTo>
                    <a:cubicBezTo>
                      <a:pt x="10274" y="635"/>
                      <a:pt x="8117" y="2592"/>
                      <a:pt x="5954" y="2592"/>
                    </a:cubicBezTo>
                    <a:cubicBezTo>
                      <a:pt x="5183" y="2592"/>
                      <a:pt x="4411" y="2344"/>
                      <a:pt x="3736" y="1669"/>
                    </a:cubicBezTo>
                    <a:lnTo>
                      <a:pt x="2069"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08;p39"/>
              <p:cNvSpPr/>
              <p:nvPr/>
            </p:nvSpPr>
            <p:spPr>
              <a:xfrm>
                <a:off x="4722700" y="1154600"/>
                <a:ext cx="133475" cy="133450"/>
              </a:xfrm>
              <a:custGeom>
                <a:avLst/>
                <a:gdLst/>
                <a:ahLst/>
                <a:cxnLst/>
                <a:rect l="l" t="t" r="r" b="b"/>
                <a:pathLst>
                  <a:path w="5339" h="5338" extrusionOk="0">
                    <a:moveTo>
                      <a:pt x="2102" y="1"/>
                    </a:moveTo>
                    <a:lnTo>
                      <a:pt x="1" y="2102"/>
                    </a:lnTo>
                    <a:lnTo>
                      <a:pt x="801" y="2903"/>
                    </a:lnTo>
                    <a:lnTo>
                      <a:pt x="2136" y="4237"/>
                    </a:lnTo>
                    <a:lnTo>
                      <a:pt x="4204" y="2135"/>
                    </a:lnTo>
                    <a:lnTo>
                      <a:pt x="4504" y="2436"/>
                    </a:lnTo>
                    <a:lnTo>
                      <a:pt x="2436" y="4504"/>
                    </a:lnTo>
                    <a:lnTo>
                      <a:pt x="3237" y="5338"/>
                    </a:lnTo>
                    <a:lnTo>
                      <a:pt x="5338" y="3236"/>
                    </a:lnTo>
                    <a:lnTo>
                      <a:pt x="2903" y="801"/>
                    </a:lnTo>
                    <a:lnTo>
                      <a:pt x="2102"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09;p39"/>
              <p:cNvSpPr/>
              <p:nvPr/>
            </p:nvSpPr>
            <p:spPr>
              <a:xfrm>
                <a:off x="5032925" y="1464825"/>
                <a:ext cx="805600" cy="806425"/>
              </a:xfrm>
              <a:custGeom>
                <a:avLst/>
                <a:gdLst/>
                <a:ahLst/>
                <a:cxnLst/>
                <a:rect l="l" t="t" r="r" b="b"/>
                <a:pathLst>
                  <a:path w="32224" h="32257" extrusionOk="0">
                    <a:moveTo>
                      <a:pt x="4204" y="0"/>
                    </a:moveTo>
                    <a:cubicBezTo>
                      <a:pt x="3070" y="634"/>
                      <a:pt x="635" y="3103"/>
                      <a:pt x="1" y="4203"/>
                    </a:cubicBezTo>
                    <a:lnTo>
                      <a:pt x="4337" y="8573"/>
                    </a:lnTo>
                    <a:lnTo>
                      <a:pt x="6772" y="11008"/>
                    </a:lnTo>
                    <a:lnTo>
                      <a:pt x="7072" y="11309"/>
                    </a:lnTo>
                    <a:lnTo>
                      <a:pt x="11309" y="15545"/>
                    </a:lnTo>
                    <a:lnTo>
                      <a:pt x="11609" y="15845"/>
                    </a:lnTo>
                    <a:lnTo>
                      <a:pt x="14044" y="18280"/>
                    </a:lnTo>
                    <a:lnTo>
                      <a:pt x="27987" y="32257"/>
                    </a:lnTo>
                    <a:cubicBezTo>
                      <a:pt x="29822" y="31323"/>
                      <a:pt x="31323" y="29855"/>
                      <a:pt x="32224" y="28021"/>
                    </a:cubicBezTo>
                    <a:lnTo>
                      <a:pt x="18247" y="14044"/>
                    </a:lnTo>
                    <a:lnTo>
                      <a:pt x="15812" y="11609"/>
                    </a:lnTo>
                    <a:lnTo>
                      <a:pt x="15545" y="11309"/>
                    </a:lnTo>
                    <a:lnTo>
                      <a:pt x="11309" y="7072"/>
                    </a:lnTo>
                    <a:lnTo>
                      <a:pt x="11009" y="6805"/>
                    </a:lnTo>
                    <a:lnTo>
                      <a:pt x="8574" y="4370"/>
                    </a:lnTo>
                    <a:lnTo>
                      <a:pt x="4204"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10;p39"/>
              <p:cNvSpPr/>
              <p:nvPr/>
            </p:nvSpPr>
            <p:spPr>
              <a:xfrm>
                <a:off x="4811950" y="1243825"/>
                <a:ext cx="127600" cy="127625"/>
              </a:xfrm>
              <a:custGeom>
                <a:avLst/>
                <a:gdLst/>
                <a:ahLst/>
                <a:cxnLst/>
                <a:rect l="l" t="t" r="r" b="b"/>
                <a:pathLst>
                  <a:path w="5104" h="5105" extrusionOk="0">
                    <a:moveTo>
                      <a:pt x="2869" y="768"/>
                    </a:moveTo>
                    <a:lnTo>
                      <a:pt x="2856" y="780"/>
                    </a:lnTo>
                    <a:lnTo>
                      <a:pt x="3158" y="1079"/>
                    </a:lnTo>
                    <a:lnTo>
                      <a:pt x="3169" y="1068"/>
                    </a:lnTo>
                    <a:lnTo>
                      <a:pt x="2869" y="768"/>
                    </a:lnTo>
                    <a:close/>
                    <a:moveTo>
                      <a:pt x="4178" y="2088"/>
                    </a:moveTo>
                    <a:lnTo>
                      <a:pt x="4265" y="2174"/>
                    </a:lnTo>
                    <a:lnTo>
                      <a:pt x="4270" y="2169"/>
                    </a:lnTo>
                    <a:lnTo>
                      <a:pt x="4178" y="2088"/>
                    </a:lnTo>
                    <a:close/>
                    <a:moveTo>
                      <a:pt x="2068" y="1"/>
                    </a:moveTo>
                    <a:lnTo>
                      <a:pt x="0" y="2069"/>
                    </a:lnTo>
                    <a:lnTo>
                      <a:pt x="777" y="2860"/>
                    </a:lnTo>
                    <a:lnTo>
                      <a:pt x="777" y="2860"/>
                    </a:lnTo>
                    <a:lnTo>
                      <a:pt x="2856" y="780"/>
                    </a:lnTo>
                    <a:lnTo>
                      <a:pt x="2068" y="1"/>
                    </a:lnTo>
                    <a:close/>
                    <a:moveTo>
                      <a:pt x="777" y="2860"/>
                    </a:moveTo>
                    <a:lnTo>
                      <a:pt x="767" y="2870"/>
                    </a:lnTo>
                    <a:lnTo>
                      <a:pt x="1068" y="3170"/>
                    </a:lnTo>
                    <a:lnTo>
                      <a:pt x="1075" y="3163"/>
                    </a:lnTo>
                    <a:lnTo>
                      <a:pt x="1075" y="3163"/>
                    </a:lnTo>
                    <a:lnTo>
                      <a:pt x="777" y="2860"/>
                    </a:lnTo>
                    <a:close/>
                    <a:moveTo>
                      <a:pt x="3158" y="1079"/>
                    </a:moveTo>
                    <a:lnTo>
                      <a:pt x="1075" y="3163"/>
                    </a:lnTo>
                    <a:lnTo>
                      <a:pt x="1075" y="3163"/>
                    </a:lnTo>
                    <a:lnTo>
                      <a:pt x="1868" y="3970"/>
                    </a:lnTo>
                    <a:lnTo>
                      <a:pt x="3970" y="1902"/>
                    </a:lnTo>
                    <a:lnTo>
                      <a:pt x="4178" y="2088"/>
                    </a:lnTo>
                    <a:lnTo>
                      <a:pt x="3158" y="1079"/>
                    </a:lnTo>
                    <a:close/>
                    <a:moveTo>
                      <a:pt x="4265" y="2174"/>
                    </a:moveTo>
                    <a:lnTo>
                      <a:pt x="2168" y="4271"/>
                    </a:lnTo>
                    <a:lnTo>
                      <a:pt x="3002" y="5104"/>
                    </a:lnTo>
                    <a:lnTo>
                      <a:pt x="5104" y="3003"/>
                    </a:lnTo>
                    <a:lnTo>
                      <a:pt x="4265" y="2174"/>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811;p39"/>
            <p:cNvGrpSpPr/>
            <p:nvPr/>
          </p:nvGrpSpPr>
          <p:grpSpPr>
            <a:xfrm rot="1378338">
              <a:off x="745090" y="2424715"/>
              <a:ext cx="1410671" cy="1384480"/>
              <a:chOff x="4674700" y="1118275"/>
              <a:chExt cx="1281875" cy="1258075"/>
            </a:xfrm>
          </p:grpSpPr>
          <p:sp>
            <p:nvSpPr>
              <p:cNvPr id="7" name="Google Shape;812;p39"/>
              <p:cNvSpPr/>
              <p:nvPr/>
            </p:nvSpPr>
            <p:spPr>
              <a:xfrm>
                <a:off x="5811750" y="1120325"/>
                <a:ext cx="144825" cy="123150"/>
              </a:xfrm>
              <a:custGeom>
                <a:avLst/>
                <a:gdLst/>
                <a:ahLst/>
                <a:cxnLst/>
                <a:rect l="l" t="t" r="r" b="b"/>
                <a:pathLst>
                  <a:path w="5793" h="4926" extrusionOk="0">
                    <a:moveTo>
                      <a:pt x="1551" y="0"/>
                    </a:moveTo>
                    <a:cubicBezTo>
                      <a:pt x="702" y="0"/>
                      <a:pt x="0" y="1038"/>
                      <a:pt x="704" y="1872"/>
                    </a:cubicBezTo>
                    <a:lnTo>
                      <a:pt x="1004" y="2172"/>
                    </a:lnTo>
                    <a:lnTo>
                      <a:pt x="1805" y="1372"/>
                    </a:lnTo>
                    <a:lnTo>
                      <a:pt x="3873" y="3473"/>
                    </a:lnTo>
                    <a:lnTo>
                      <a:pt x="3072" y="4274"/>
                    </a:lnTo>
                    <a:lnTo>
                      <a:pt x="3372" y="4574"/>
                    </a:lnTo>
                    <a:cubicBezTo>
                      <a:pt x="3621" y="4822"/>
                      <a:pt x="3897" y="4926"/>
                      <a:pt x="4163" y="4926"/>
                    </a:cubicBezTo>
                    <a:cubicBezTo>
                      <a:pt x="5040" y="4926"/>
                      <a:pt x="5793" y="3792"/>
                      <a:pt x="4974" y="2973"/>
                    </a:cubicBezTo>
                    <a:lnTo>
                      <a:pt x="2272" y="271"/>
                    </a:lnTo>
                    <a:cubicBezTo>
                      <a:pt x="2038" y="81"/>
                      <a:pt x="1789" y="0"/>
                      <a:pt x="1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3;p39"/>
              <p:cNvSpPr/>
              <p:nvPr/>
            </p:nvSpPr>
            <p:spPr>
              <a:xfrm>
                <a:off x="5384025" y="1464825"/>
                <a:ext cx="214325" cy="214350"/>
              </a:xfrm>
              <a:custGeom>
                <a:avLst/>
                <a:gdLst/>
                <a:ahLst/>
                <a:cxnLst/>
                <a:rect l="l" t="t" r="r" b="b"/>
                <a:pathLst>
                  <a:path w="8573" h="8574" extrusionOk="0">
                    <a:moveTo>
                      <a:pt x="4370" y="0"/>
                    </a:moveTo>
                    <a:lnTo>
                      <a:pt x="0" y="4370"/>
                    </a:lnTo>
                    <a:lnTo>
                      <a:pt x="4203" y="8573"/>
                    </a:lnTo>
                    <a:lnTo>
                      <a:pt x="8573" y="4203"/>
                    </a:lnTo>
                    <a:cubicBezTo>
                      <a:pt x="7939" y="3103"/>
                      <a:pt x="5504" y="634"/>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4;p39"/>
              <p:cNvSpPr/>
              <p:nvPr/>
            </p:nvSpPr>
            <p:spPr>
              <a:xfrm>
                <a:off x="4792750" y="1815900"/>
                <a:ext cx="454525" cy="454525"/>
              </a:xfrm>
              <a:custGeom>
                <a:avLst/>
                <a:gdLst/>
                <a:ahLst/>
                <a:cxnLst/>
                <a:rect l="l" t="t" r="r" b="b"/>
                <a:pathLst>
                  <a:path w="18181" h="18181" extrusionOk="0">
                    <a:moveTo>
                      <a:pt x="13978" y="1"/>
                    </a:moveTo>
                    <a:lnTo>
                      <a:pt x="1" y="13978"/>
                    </a:lnTo>
                    <a:cubicBezTo>
                      <a:pt x="435" y="14878"/>
                      <a:pt x="1035" y="15712"/>
                      <a:pt x="1769" y="16413"/>
                    </a:cubicBezTo>
                    <a:cubicBezTo>
                      <a:pt x="2469" y="17146"/>
                      <a:pt x="3303" y="17747"/>
                      <a:pt x="4237" y="18181"/>
                    </a:cubicBezTo>
                    <a:lnTo>
                      <a:pt x="18181" y="4204"/>
                    </a:lnTo>
                    <a:lnTo>
                      <a:pt x="139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5;p39"/>
              <p:cNvSpPr/>
              <p:nvPr/>
            </p:nvSpPr>
            <p:spPr>
              <a:xfrm>
                <a:off x="5802650" y="1154600"/>
                <a:ext cx="105925" cy="105925"/>
              </a:xfrm>
              <a:custGeom>
                <a:avLst/>
                <a:gdLst/>
                <a:ahLst/>
                <a:cxnLst/>
                <a:rect l="l" t="t" r="r" b="b"/>
                <a:pathLst>
                  <a:path w="4237" h="4237" extrusionOk="0">
                    <a:moveTo>
                      <a:pt x="2135" y="1"/>
                    </a:moveTo>
                    <a:lnTo>
                      <a:pt x="1335" y="801"/>
                    </a:lnTo>
                    <a:lnTo>
                      <a:pt x="0" y="2135"/>
                    </a:lnTo>
                    <a:lnTo>
                      <a:pt x="2102" y="4237"/>
                    </a:lnTo>
                    <a:lnTo>
                      <a:pt x="3436" y="2903"/>
                    </a:lnTo>
                    <a:lnTo>
                      <a:pt x="4237" y="2102"/>
                    </a:lnTo>
                    <a:lnTo>
                      <a:pt x="21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6;p39"/>
              <p:cNvSpPr/>
              <p:nvPr/>
            </p:nvSpPr>
            <p:spPr>
              <a:xfrm>
                <a:off x="4685175" y="1747525"/>
                <a:ext cx="630475" cy="628825"/>
              </a:xfrm>
              <a:custGeom>
                <a:avLst/>
                <a:gdLst/>
                <a:ahLst/>
                <a:cxnLst/>
                <a:rect l="l" t="t" r="r" b="b"/>
                <a:pathLst>
                  <a:path w="25219" h="25153" extrusionOk="0">
                    <a:moveTo>
                      <a:pt x="15545" y="1"/>
                    </a:moveTo>
                    <a:lnTo>
                      <a:pt x="101" y="15478"/>
                    </a:lnTo>
                    <a:cubicBezTo>
                      <a:pt x="101" y="15478"/>
                      <a:pt x="1" y="18514"/>
                      <a:pt x="3370" y="21883"/>
                    </a:cubicBezTo>
                    <a:cubicBezTo>
                      <a:pt x="6550" y="25063"/>
                      <a:pt x="9433" y="25152"/>
                      <a:pt x="9746" y="25152"/>
                    </a:cubicBezTo>
                    <a:cubicBezTo>
                      <a:pt x="9765" y="25152"/>
                      <a:pt x="9774" y="25152"/>
                      <a:pt x="9774" y="25152"/>
                    </a:cubicBezTo>
                    <a:lnTo>
                      <a:pt x="25219" y="9674"/>
                    </a:lnTo>
                    <a:lnTo>
                      <a:pt x="22784" y="7239"/>
                    </a:lnTo>
                    <a:lnTo>
                      <a:pt x="8640" y="21416"/>
                    </a:lnTo>
                    <a:lnTo>
                      <a:pt x="8507" y="21349"/>
                    </a:lnTo>
                    <a:cubicBezTo>
                      <a:pt x="6472" y="20382"/>
                      <a:pt x="4838" y="18747"/>
                      <a:pt x="3870" y="16746"/>
                    </a:cubicBezTo>
                    <a:lnTo>
                      <a:pt x="3837" y="16612"/>
                    </a:lnTo>
                    <a:lnTo>
                      <a:pt x="3937" y="16512"/>
                    </a:lnTo>
                    <a:lnTo>
                      <a:pt x="17980" y="2436"/>
                    </a:lnTo>
                    <a:lnTo>
                      <a:pt x="155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7;p39"/>
              <p:cNvSpPr/>
              <p:nvPr/>
            </p:nvSpPr>
            <p:spPr>
              <a:xfrm>
                <a:off x="5315625" y="1298050"/>
                <a:ext cx="449525" cy="449500"/>
              </a:xfrm>
              <a:custGeom>
                <a:avLst/>
                <a:gdLst/>
                <a:ahLst/>
                <a:cxnLst/>
                <a:rect l="l" t="t" r="r" b="b"/>
                <a:pathLst>
                  <a:path w="17981" h="17980" extrusionOk="0">
                    <a:moveTo>
                      <a:pt x="15879" y="0"/>
                    </a:moveTo>
                    <a:lnTo>
                      <a:pt x="15078" y="801"/>
                    </a:lnTo>
                    <a:lnTo>
                      <a:pt x="17180" y="2902"/>
                    </a:lnTo>
                    <a:lnTo>
                      <a:pt x="17980" y="2102"/>
                    </a:lnTo>
                    <a:lnTo>
                      <a:pt x="15879" y="0"/>
                    </a:lnTo>
                    <a:close/>
                    <a:moveTo>
                      <a:pt x="14778" y="1101"/>
                    </a:moveTo>
                    <a:lnTo>
                      <a:pt x="13110" y="2769"/>
                    </a:lnTo>
                    <a:cubicBezTo>
                      <a:pt x="12448" y="3439"/>
                      <a:pt x="11687" y="3687"/>
                      <a:pt x="10922" y="3687"/>
                    </a:cubicBezTo>
                    <a:cubicBezTo>
                      <a:pt x="8758" y="3687"/>
                      <a:pt x="6572" y="1701"/>
                      <a:pt x="6572" y="1701"/>
                    </a:cubicBezTo>
                    <a:lnTo>
                      <a:pt x="1" y="8273"/>
                    </a:lnTo>
                    <a:lnTo>
                      <a:pt x="2436" y="10708"/>
                    </a:lnTo>
                    <a:lnTo>
                      <a:pt x="7006" y="6138"/>
                    </a:lnTo>
                    <a:lnTo>
                      <a:pt x="7139" y="6204"/>
                    </a:lnTo>
                    <a:cubicBezTo>
                      <a:pt x="8340" y="6772"/>
                      <a:pt x="11209" y="9640"/>
                      <a:pt x="11776" y="10841"/>
                    </a:cubicBezTo>
                    <a:lnTo>
                      <a:pt x="11843" y="10975"/>
                    </a:lnTo>
                    <a:lnTo>
                      <a:pt x="11709" y="11075"/>
                    </a:lnTo>
                    <a:lnTo>
                      <a:pt x="7239" y="15578"/>
                    </a:lnTo>
                    <a:lnTo>
                      <a:pt x="9708" y="17980"/>
                    </a:lnTo>
                    <a:lnTo>
                      <a:pt x="16246" y="11408"/>
                    </a:lnTo>
                    <a:cubicBezTo>
                      <a:pt x="16246" y="11408"/>
                      <a:pt x="12643" y="7405"/>
                      <a:pt x="15212" y="4870"/>
                    </a:cubicBezTo>
                    <a:lnTo>
                      <a:pt x="16880" y="3202"/>
                    </a:lnTo>
                    <a:lnTo>
                      <a:pt x="14778" y="110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18;p39"/>
              <p:cNvSpPr/>
              <p:nvPr/>
            </p:nvSpPr>
            <p:spPr>
              <a:xfrm>
                <a:off x="5720100" y="1215475"/>
                <a:ext cx="127600" cy="128450"/>
              </a:xfrm>
              <a:custGeom>
                <a:avLst/>
                <a:gdLst/>
                <a:ahLst/>
                <a:cxnLst/>
                <a:rect l="l" t="t" r="r" b="b"/>
                <a:pathLst>
                  <a:path w="5104" h="5138" extrusionOk="0">
                    <a:moveTo>
                      <a:pt x="1101" y="1902"/>
                    </a:moveTo>
                    <a:lnTo>
                      <a:pt x="801" y="2202"/>
                    </a:lnTo>
                    <a:lnTo>
                      <a:pt x="824" y="2226"/>
                    </a:lnTo>
                    <a:lnTo>
                      <a:pt x="1127" y="1928"/>
                    </a:lnTo>
                    <a:lnTo>
                      <a:pt x="1101" y="1902"/>
                    </a:lnTo>
                    <a:close/>
                    <a:moveTo>
                      <a:pt x="3036" y="1"/>
                    </a:moveTo>
                    <a:lnTo>
                      <a:pt x="2202" y="835"/>
                    </a:lnTo>
                    <a:lnTo>
                      <a:pt x="4295" y="2895"/>
                    </a:lnTo>
                    <a:lnTo>
                      <a:pt x="4295" y="2895"/>
                    </a:lnTo>
                    <a:lnTo>
                      <a:pt x="5104" y="2069"/>
                    </a:lnTo>
                    <a:lnTo>
                      <a:pt x="3036" y="1"/>
                    </a:lnTo>
                    <a:close/>
                    <a:moveTo>
                      <a:pt x="4295" y="2895"/>
                    </a:moveTo>
                    <a:lnTo>
                      <a:pt x="3999" y="3199"/>
                    </a:lnTo>
                    <a:lnTo>
                      <a:pt x="4003" y="3203"/>
                    </a:lnTo>
                    <a:lnTo>
                      <a:pt x="4303" y="2903"/>
                    </a:lnTo>
                    <a:lnTo>
                      <a:pt x="4295" y="2895"/>
                    </a:lnTo>
                    <a:close/>
                    <a:moveTo>
                      <a:pt x="1935" y="1135"/>
                    </a:moveTo>
                    <a:lnTo>
                      <a:pt x="1127" y="1928"/>
                    </a:lnTo>
                    <a:lnTo>
                      <a:pt x="3202" y="4004"/>
                    </a:lnTo>
                    <a:lnTo>
                      <a:pt x="2902" y="4304"/>
                    </a:lnTo>
                    <a:lnTo>
                      <a:pt x="824" y="2226"/>
                    </a:lnTo>
                    <a:lnTo>
                      <a:pt x="0" y="3036"/>
                    </a:lnTo>
                    <a:lnTo>
                      <a:pt x="2102" y="5138"/>
                    </a:lnTo>
                    <a:lnTo>
                      <a:pt x="3999" y="3199"/>
                    </a:lnTo>
                    <a:lnTo>
                      <a:pt x="1935" y="113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19;p39"/>
              <p:cNvSpPr/>
              <p:nvPr/>
            </p:nvSpPr>
            <p:spPr>
              <a:xfrm>
                <a:off x="4674700" y="1118275"/>
                <a:ext cx="148575" cy="125200"/>
              </a:xfrm>
              <a:custGeom>
                <a:avLst/>
                <a:gdLst/>
                <a:ahLst/>
                <a:cxnLst/>
                <a:rect l="l" t="t" r="r" b="b"/>
                <a:pathLst>
                  <a:path w="5943" h="5008" extrusionOk="0">
                    <a:moveTo>
                      <a:pt x="4313" y="1"/>
                    </a:moveTo>
                    <a:cubicBezTo>
                      <a:pt x="4047" y="1"/>
                      <a:pt x="3770" y="105"/>
                      <a:pt x="3522" y="353"/>
                    </a:cubicBezTo>
                    <a:lnTo>
                      <a:pt x="820" y="3055"/>
                    </a:lnTo>
                    <a:cubicBezTo>
                      <a:pt x="1" y="3874"/>
                      <a:pt x="754" y="5008"/>
                      <a:pt x="1631" y="5008"/>
                    </a:cubicBezTo>
                    <a:cubicBezTo>
                      <a:pt x="1896" y="5008"/>
                      <a:pt x="2173" y="4904"/>
                      <a:pt x="2421" y="4656"/>
                    </a:cubicBezTo>
                    <a:lnTo>
                      <a:pt x="2721" y="4356"/>
                    </a:lnTo>
                    <a:lnTo>
                      <a:pt x="1921" y="3555"/>
                    </a:lnTo>
                    <a:lnTo>
                      <a:pt x="4022" y="1454"/>
                    </a:lnTo>
                    <a:lnTo>
                      <a:pt x="4823" y="2254"/>
                    </a:lnTo>
                    <a:lnTo>
                      <a:pt x="5123" y="1954"/>
                    </a:lnTo>
                    <a:cubicBezTo>
                      <a:pt x="5943" y="1135"/>
                      <a:pt x="5190" y="1"/>
                      <a:pt x="4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20;p39"/>
              <p:cNvSpPr/>
              <p:nvPr/>
            </p:nvSpPr>
            <p:spPr>
              <a:xfrm>
                <a:off x="4894500" y="1325550"/>
                <a:ext cx="1052450" cy="1050800"/>
              </a:xfrm>
              <a:custGeom>
                <a:avLst/>
                <a:gdLst/>
                <a:ahLst/>
                <a:cxnLst/>
                <a:rect l="l" t="t" r="r" b="b"/>
                <a:pathLst>
                  <a:path w="42098" h="42032" extrusionOk="0">
                    <a:moveTo>
                      <a:pt x="9807" y="5071"/>
                    </a:moveTo>
                    <a:lnTo>
                      <a:pt x="9941" y="5171"/>
                    </a:lnTo>
                    <a:lnTo>
                      <a:pt x="14411" y="9641"/>
                    </a:lnTo>
                    <a:lnTo>
                      <a:pt x="16846" y="12076"/>
                    </a:lnTo>
                    <a:lnTo>
                      <a:pt x="17146" y="12376"/>
                    </a:lnTo>
                    <a:lnTo>
                      <a:pt x="21349" y="16613"/>
                    </a:lnTo>
                    <a:lnTo>
                      <a:pt x="21649" y="16880"/>
                    </a:lnTo>
                    <a:lnTo>
                      <a:pt x="24084" y="19315"/>
                    </a:lnTo>
                    <a:lnTo>
                      <a:pt x="38261" y="33491"/>
                    </a:lnTo>
                    <a:lnTo>
                      <a:pt x="38228" y="33625"/>
                    </a:lnTo>
                    <a:cubicBezTo>
                      <a:pt x="37761" y="34626"/>
                      <a:pt x="37094" y="35560"/>
                      <a:pt x="36293" y="36327"/>
                    </a:cubicBezTo>
                    <a:cubicBezTo>
                      <a:pt x="35526" y="37127"/>
                      <a:pt x="34592" y="37761"/>
                      <a:pt x="33591" y="38228"/>
                    </a:cubicBezTo>
                    <a:lnTo>
                      <a:pt x="33458" y="38295"/>
                    </a:lnTo>
                    <a:lnTo>
                      <a:pt x="33358" y="38195"/>
                    </a:lnTo>
                    <a:lnTo>
                      <a:pt x="19281" y="24118"/>
                    </a:lnTo>
                    <a:lnTo>
                      <a:pt x="16846" y="21683"/>
                    </a:lnTo>
                    <a:lnTo>
                      <a:pt x="16546" y="21383"/>
                    </a:lnTo>
                    <a:lnTo>
                      <a:pt x="12343" y="17180"/>
                    </a:lnTo>
                    <a:lnTo>
                      <a:pt x="12042" y="16880"/>
                    </a:lnTo>
                    <a:lnTo>
                      <a:pt x="9607" y="14478"/>
                    </a:lnTo>
                    <a:lnTo>
                      <a:pt x="5004" y="9875"/>
                    </a:lnTo>
                    <a:lnTo>
                      <a:pt x="5071" y="9741"/>
                    </a:lnTo>
                    <a:cubicBezTo>
                      <a:pt x="5638" y="8540"/>
                      <a:pt x="8507" y="5705"/>
                      <a:pt x="9707" y="5138"/>
                    </a:cubicBezTo>
                    <a:lnTo>
                      <a:pt x="9807" y="5071"/>
                    </a:lnTo>
                    <a:close/>
                    <a:moveTo>
                      <a:pt x="2069" y="1"/>
                    </a:moveTo>
                    <a:lnTo>
                      <a:pt x="0" y="2102"/>
                    </a:lnTo>
                    <a:lnTo>
                      <a:pt x="1668" y="3770"/>
                    </a:lnTo>
                    <a:cubicBezTo>
                      <a:pt x="4203" y="6305"/>
                      <a:pt x="601" y="10308"/>
                      <a:pt x="601" y="10308"/>
                    </a:cubicBezTo>
                    <a:lnTo>
                      <a:pt x="7172" y="16880"/>
                    </a:lnTo>
                    <a:lnTo>
                      <a:pt x="9607" y="19315"/>
                    </a:lnTo>
                    <a:lnTo>
                      <a:pt x="9908" y="19615"/>
                    </a:lnTo>
                    <a:lnTo>
                      <a:pt x="14111" y="23818"/>
                    </a:lnTo>
                    <a:lnTo>
                      <a:pt x="14411" y="24118"/>
                    </a:lnTo>
                    <a:lnTo>
                      <a:pt x="16846" y="26553"/>
                    </a:lnTo>
                    <a:lnTo>
                      <a:pt x="32324" y="42031"/>
                    </a:lnTo>
                    <a:cubicBezTo>
                      <a:pt x="32324" y="42031"/>
                      <a:pt x="32333" y="42031"/>
                      <a:pt x="32352" y="42031"/>
                    </a:cubicBezTo>
                    <a:cubicBezTo>
                      <a:pt x="32665" y="42031"/>
                      <a:pt x="35548" y="41942"/>
                      <a:pt x="38728" y="38762"/>
                    </a:cubicBezTo>
                    <a:cubicBezTo>
                      <a:pt x="42097" y="35393"/>
                      <a:pt x="41997" y="32357"/>
                      <a:pt x="41997" y="32357"/>
                    </a:cubicBezTo>
                    <a:lnTo>
                      <a:pt x="26553" y="16880"/>
                    </a:lnTo>
                    <a:lnTo>
                      <a:pt x="24084" y="14478"/>
                    </a:lnTo>
                    <a:lnTo>
                      <a:pt x="23784" y="14178"/>
                    </a:lnTo>
                    <a:lnTo>
                      <a:pt x="19581" y="9941"/>
                    </a:lnTo>
                    <a:lnTo>
                      <a:pt x="19281" y="9641"/>
                    </a:lnTo>
                    <a:lnTo>
                      <a:pt x="16846" y="7206"/>
                    </a:lnTo>
                    <a:lnTo>
                      <a:pt x="10274" y="635"/>
                    </a:lnTo>
                    <a:cubicBezTo>
                      <a:pt x="10274" y="635"/>
                      <a:pt x="8117" y="2592"/>
                      <a:pt x="5954" y="2592"/>
                    </a:cubicBezTo>
                    <a:cubicBezTo>
                      <a:pt x="5183" y="2592"/>
                      <a:pt x="4411" y="2344"/>
                      <a:pt x="3736" y="1669"/>
                    </a:cubicBezTo>
                    <a:lnTo>
                      <a:pt x="20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1;p39"/>
              <p:cNvSpPr/>
              <p:nvPr/>
            </p:nvSpPr>
            <p:spPr>
              <a:xfrm>
                <a:off x="4722700" y="1154600"/>
                <a:ext cx="133475" cy="133450"/>
              </a:xfrm>
              <a:custGeom>
                <a:avLst/>
                <a:gdLst/>
                <a:ahLst/>
                <a:cxnLst/>
                <a:rect l="l" t="t" r="r" b="b"/>
                <a:pathLst>
                  <a:path w="5339" h="5338" extrusionOk="0">
                    <a:moveTo>
                      <a:pt x="2102" y="1"/>
                    </a:moveTo>
                    <a:lnTo>
                      <a:pt x="1" y="2102"/>
                    </a:lnTo>
                    <a:lnTo>
                      <a:pt x="801" y="2903"/>
                    </a:lnTo>
                    <a:lnTo>
                      <a:pt x="2136" y="4237"/>
                    </a:lnTo>
                    <a:lnTo>
                      <a:pt x="4204" y="2135"/>
                    </a:lnTo>
                    <a:lnTo>
                      <a:pt x="4504" y="2436"/>
                    </a:lnTo>
                    <a:lnTo>
                      <a:pt x="2436" y="4504"/>
                    </a:lnTo>
                    <a:lnTo>
                      <a:pt x="3237" y="5338"/>
                    </a:lnTo>
                    <a:lnTo>
                      <a:pt x="5338" y="3236"/>
                    </a:lnTo>
                    <a:lnTo>
                      <a:pt x="2903" y="801"/>
                    </a:lnTo>
                    <a:lnTo>
                      <a:pt x="21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2;p39"/>
              <p:cNvSpPr/>
              <p:nvPr/>
            </p:nvSpPr>
            <p:spPr>
              <a:xfrm>
                <a:off x="5032925" y="1464825"/>
                <a:ext cx="805600" cy="806425"/>
              </a:xfrm>
              <a:custGeom>
                <a:avLst/>
                <a:gdLst/>
                <a:ahLst/>
                <a:cxnLst/>
                <a:rect l="l" t="t" r="r" b="b"/>
                <a:pathLst>
                  <a:path w="32224" h="32257" extrusionOk="0">
                    <a:moveTo>
                      <a:pt x="4204" y="0"/>
                    </a:moveTo>
                    <a:cubicBezTo>
                      <a:pt x="3070" y="634"/>
                      <a:pt x="635" y="3103"/>
                      <a:pt x="1" y="4203"/>
                    </a:cubicBezTo>
                    <a:lnTo>
                      <a:pt x="4337" y="8573"/>
                    </a:lnTo>
                    <a:lnTo>
                      <a:pt x="6772" y="11008"/>
                    </a:lnTo>
                    <a:lnTo>
                      <a:pt x="7072" y="11309"/>
                    </a:lnTo>
                    <a:lnTo>
                      <a:pt x="11309" y="15545"/>
                    </a:lnTo>
                    <a:lnTo>
                      <a:pt x="11609" y="15845"/>
                    </a:lnTo>
                    <a:lnTo>
                      <a:pt x="14044" y="18280"/>
                    </a:lnTo>
                    <a:lnTo>
                      <a:pt x="27987" y="32257"/>
                    </a:lnTo>
                    <a:cubicBezTo>
                      <a:pt x="29822" y="31323"/>
                      <a:pt x="31323" y="29855"/>
                      <a:pt x="32224" y="28021"/>
                    </a:cubicBezTo>
                    <a:lnTo>
                      <a:pt x="18247" y="14044"/>
                    </a:lnTo>
                    <a:lnTo>
                      <a:pt x="15812" y="11609"/>
                    </a:lnTo>
                    <a:lnTo>
                      <a:pt x="15545" y="11309"/>
                    </a:lnTo>
                    <a:lnTo>
                      <a:pt x="11309" y="7072"/>
                    </a:lnTo>
                    <a:lnTo>
                      <a:pt x="11009" y="6805"/>
                    </a:lnTo>
                    <a:lnTo>
                      <a:pt x="8574" y="4370"/>
                    </a:lnTo>
                    <a:lnTo>
                      <a:pt x="4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3;p39"/>
              <p:cNvSpPr/>
              <p:nvPr/>
            </p:nvSpPr>
            <p:spPr>
              <a:xfrm>
                <a:off x="4811950" y="1243825"/>
                <a:ext cx="127600" cy="127625"/>
              </a:xfrm>
              <a:custGeom>
                <a:avLst/>
                <a:gdLst/>
                <a:ahLst/>
                <a:cxnLst/>
                <a:rect l="l" t="t" r="r" b="b"/>
                <a:pathLst>
                  <a:path w="5104" h="5105" extrusionOk="0">
                    <a:moveTo>
                      <a:pt x="2869" y="768"/>
                    </a:moveTo>
                    <a:lnTo>
                      <a:pt x="2856" y="780"/>
                    </a:lnTo>
                    <a:lnTo>
                      <a:pt x="3158" y="1079"/>
                    </a:lnTo>
                    <a:lnTo>
                      <a:pt x="3169" y="1068"/>
                    </a:lnTo>
                    <a:lnTo>
                      <a:pt x="2869" y="768"/>
                    </a:lnTo>
                    <a:close/>
                    <a:moveTo>
                      <a:pt x="4178" y="2088"/>
                    </a:moveTo>
                    <a:lnTo>
                      <a:pt x="4265" y="2174"/>
                    </a:lnTo>
                    <a:lnTo>
                      <a:pt x="4270" y="2169"/>
                    </a:lnTo>
                    <a:lnTo>
                      <a:pt x="4178" y="2088"/>
                    </a:lnTo>
                    <a:close/>
                    <a:moveTo>
                      <a:pt x="2068" y="1"/>
                    </a:moveTo>
                    <a:lnTo>
                      <a:pt x="0" y="2069"/>
                    </a:lnTo>
                    <a:lnTo>
                      <a:pt x="777" y="2860"/>
                    </a:lnTo>
                    <a:lnTo>
                      <a:pt x="777" y="2860"/>
                    </a:lnTo>
                    <a:lnTo>
                      <a:pt x="2856" y="780"/>
                    </a:lnTo>
                    <a:lnTo>
                      <a:pt x="2068" y="1"/>
                    </a:lnTo>
                    <a:close/>
                    <a:moveTo>
                      <a:pt x="777" y="2860"/>
                    </a:moveTo>
                    <a:lnTo>
                      <a:pt x="767" y="2870"/>
                    </a:lnTo>
                    <a:lnTo>
                      <a:pt x="1068" y="3170"/>
                    </a:lnTo>
                    <a:lnTo>
                      <a:pt x="1075" y="3163"/>
                    </a:lnTo>
                    <a:lnTo>
                      <a:pt x="1075" y="3163"/>
                    </a:lnTo>
                    <a:lnTo>
                      <a:pt x="777" y="2860"/>
                    </a:lnTo>
                    <a:close/>
                    <a:moveTo>
                      <a:pt x="3158" y="1079"/>
                    </a:moveTo>
                    <a:lnTo>
                      <a:pt x="1075" y="3163"/>
                    </a:lnTo>
                    <a:lnTo>
                      <a:pt x="1075" y="3163"/>
                    </a:lnTo>
                    <a:lnTo>
                      <a:pt x="1868" y="3970"/>
                    </a:lnTo>
                    <a:lnTo>
                      <a:pt x="3970" y="1902"/>
                    </a:lnTo>
                    <a:lnTo>
                      <a:pt x="4178" y="2088"/>
                    </a:lnTo>
                    <a:lnTo>
                      <a:pt x="3158" y="1079"/>
                    </a:lnTo>
                    <a:close/>
                    <a:moveTo>
                      <a:pt x="4265" y="2174"/>
                    </a:moveTo>
                    <a:lnTo>
                      <a:pt x="2168" y="4271"/>
                    </a:lnTo>
                    <a:lnTo>
                      <a:pt x="3002" y="5104"/>
                    </a:lnTo>
                    <a:lnTo>
                      <a:pt x="5104" y="3003"/>
                    </a:lnTo>
                    <a:lnTo>
                      <a:pt x="4265" y="217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824;p39"/>
          <p:cNvGrpSpPr/>
          <p:nvPr/>
        </p:nvGrpSpPr>
        <p:grpSpPr>
          <a:xfrm rot="20935125">
            <a:off x="9520053" y="4296346"/>
            <a:ext cx="2430024" cy="2753123"/>
            <a:chOff x="6966292" y="2776636"/>
            <a:chExt cx="1789014" cy="1734366"/>
          </a:xfrm>
        </p:grpSpPr>
        <p:grpSp>
          <p:nvGrpSpPr>
            <p:cNvPr id="32" name="Google Shape;825;p39"/>
            <p:cNvGrpSpPr/>
            <p:nvPr/>
          </p:nvGrpSpPr>
          <p:grpSpPr>
            <a:xfrm rot="-1030105">
              <a:off x="7135921" y="2960165"/>
              <a:ext cx="1449892" cy="1367258"/>
              <a:chOff x="1597150" y="1113575"/>
              <a:chExt cx="1299275" cy="1225225"/>
            </a:xfrm>
          </p:grpSpPr>
          <p:sp>
            <p:nvSpPr>
              <p:cNvPr id="41" name="Google Shape;826;p39"/>
              <p:cNvSpPr/>
              <p:nvPr/>
            </p:nvSpPr>
            <p:spPr>
              <a:xfrm>
                <a:off x="1901675" y="1781925"/>
                <a:ext cx="921375" cy="556875"/>
              </a:xfrm>
              <a:custGeom>
                <a:avLst/>
                <a:gdLst/>
                <a:ahLst/>
                <a:cxnLst/>
                <a:rect l="l" t="t" r="r" b="b"/>
                <a:pathLst>
                  <a:path w="36855" h="22275" extrusionOk="0">
                    <a:moveTo>
                      <a:pt x="13504" y="1760"/>
                    </a:moveTo>
                    <a:lnTo>
                      <a:pt x="21143" y="6497"/>
                    </a:lnTo>
                    <a:cubicBezTo>
                      <a:pt x="21277" y="6597"/>
                      <a:pt x="21410" y="6630"/>
                      <a:pt x="21577" y="6630"/>
                    </a:cubicBezTo>
                    <a:lnTo>
                      <a:pt x="35186" y="6630"/>
                    </a:lnTo>
                    <a:lnTo>
                      <a:pt x="35186" y="13202"/>
                    </a:lnTo>
                    <a:lnTo>
                      <a:pt x="28048" y="20307"/>
                    </a:lnTo>
                    <a:lnTo>
                      <a:pt x="8334" y="3828"/>
                    </a:lnTo>
                    <a:lnTo>
                      <a:pt x="13504" y="1760"/>
                    </a:lnTo>
                    <a:close/>
                    <a:moveTo>
                      <a:pt x="13592" y="1"/>
                    </a:moveTo>
                    <a:cubicBezTo>
                      <a:pt x="13494" y="1"/>
                      <a:pt x="13396" y="19"/>
                      <a:pt x="13304" y="59"/>
                    </a:cubicBezTo>
                    <a:lnTo>
                      <a:pt x="862" y="5029"/>
                    </a:lnTo>
                    <a:cubicBezTo>
                      <a:pt x="0" y="5415"/>
                      <a:pt x="382" y="6622"/>
                      <a:pt x="1183" y="6622"/>
                    </a:cubicBezTo>
                    <a:cubicBezTo>
                      <a:pt x="1282" y="6622"/>
                      <a:pt x="1386" y="6604"/>
                      <a:pt x="1496" y="6564"/>
                    </a:cubicBezTo>
                    <a:lnTo>
                      <a:pt x="6566" y="4562"/>
                    </a:lnTo>
                    <a:lnTo>
                      <a:pt x="27548" y="22075"/>
                    </a:lnTo>
                    <a:cubicBezTo>
                      <a:pt x="27714" y="22175"/>
                      <a:pt x="27881" y="22241"/>
                      <a:pt x="28081" y="22275"/>
                    </a:cubicBezTo>
                    <a:cubicBezTo>
                      <a:pt x="28315" y="22241"/>
                      <a:pt x="28515" y="22175"/>
                      <a:pt x="28682" y="22008"/>
                    </a:cubicBezTo>
                    <a:lnTo>
                      <a:pt x="36621" y="14169"/>
                    </a:lnTo>
                    <a:cubicBezTo>
                      <a:pt x="36754" y="14002"/>
                      <a:pt x="36854" y="13802"/>
                      <a:pt x="36854" y="13569"/>
                    </a:cubicBezTo>
                    <a:lnTo>
                      <a:pt x="36854" y="5796"/>
                    </a:lnTo>
                    <a:cubicBezTo>
                      <a:pt x="36854" y="5329"/>
                      <a:pt x="36487" y="4962"/>
                      <a:pt x="36020" y="4962"/>
                    </a:cubicBezTo>
                    <a:lnTo>
                      <a:pt x="21810" y="4962"/>
                    </a:lnTo>
                    <a:lnTo>
                      <a:pt x="14038" y="126"/>
                    </a:lnTo>
                    <a:cubicBezTo>
                      <a:pt x="13897" y="45"/>
                      <a:pt x="13743" y="1"/>
                      <a:pt x="13592"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27;p39"/>
              <p:cNvSpPr/>
              <p:nvPr/>
            </p:nvSpPr>
            <p:spPr>
              <a:xfrm>
                <a:off x="1935225" y="1890525"/>
                <a:ext cx="798325" cy="349050"/>
              </a:xfrm>
              <a:custGeom>
                <a:avLst/>
                <a:gdLst/>
                <a:ahLst/>
                <a:cxnLst/>
                <a:rect l="l" t="t" r="r" b="b"/>
                <a:pathLst>
                  <a:path w="31933" h="13962" extrusionOk="0">
                    <a:moveTo>
                      <a:pt x="1237" y="1"/>
                    </a:moveTo>
                    <a:cubicBezTo>
                      <a:pt x="548" y="1"/>
                      <a:pt x="1" y="938"/>
                      <a:pt x="687" y="1519"/>
                    </a:cubicBezTo>
                    <a:lnTo>
                      <a:pt x="13697" y="12360"/>
                    </a:lnTo>
                    <a:cubicBezTo>
                      <a:pt x="13830" y="12460"/>
                      <a:pt x="13997" y="12527"/>
                      <a:pt x="14164" y="12527"/>
                    </a:cubicBezTo>
                    <a:lnTo>
                      <a:pt x="30676" y="13961"/>
                    </a:lnTo>
                    <a:lnTo>
                      <a:pt x="30742" y="13961"/>
                    </a:lnTo>
                    <a:cubicBezTo>
                      <a:pt x="30753" y="13962"/>
                      <a:pt x="30765" y="13962"/>
                      <a:pt x="30776" y="13962"/>
                    </a:cubicBezTo>
                    <a:cubicBezTo>
                      <a:pt x="31878" y="13962"/>
                      <a:pt x="31932" y="12326"/>
                      <a:pt x="30842" y="12293"/>
                    </a:cubicBezTo>
                    <a:lnTo>
                      <a:pt x="14564" y="10892"/>
                    </a:lnTo>
                    <a:lnTo>
                      <a:pt x="1788" y="218"/>
                    </a:lnTo>
                    <a:cubicBezTo>
                      <a:pt x="1608" y="66"/>
                      <a:pt x="1417" y="1"/>
                      <a:pt x="1237"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28;p39"/>
              <p:cNvSpPr/>
              <p:nvPr/>
            </p:nvSpPr>
            <p:spPr>
              <a:xfrm>
                <a:off x="2111050" y="1820900"/>
                <a:ext cx="717825" cy="277725"/>
              </a:xfrm>
              <a:custGeom>
                <a:avLst/>
                <a:gdLst/>
                <a:ahLst/>
                <a:cxnLst/>
                <a:rect l="l" t="t" r="r" b="b"/>
                <a:pathLst>
                  <a:path w="28713" h="11109" extrusionOk="0">
                    <a:moveTo>
                      <a:pt x="1229" y="0"/>
                    </a:moveTo>
                    <a:cubicBezTo>
                      <a:pt x="542" y="0"/>
                      <a:pt x="0" y="943"/>
                      <a:pt x="693" y="1502"/>
                    </a:cubicBezTo>
                    <a:lnTo>
                      <a:pt x="12201" y="10842"/>
                    </a:lnTo>
                    <a:cubicBezTo>
                      <a:pt x="12334" y="10942"/>
                      <a:pt x="12535" y="11009"/>
                      <a:pt x="12735" y="11009"/>
                    </a:cubicBezTo>
                    <a:lnTo>
                      <a:pt x="27595" y="11109"/>
                    </a:lnTo>
                    <a:lnTo>
                      <a:pt x="27595" y="11109"/>
                    </a:lnTo>
                    <a:cubicBezTo>
                      <a:pt x="28713" y="11093"/>
                      <a:pt x="28707" y="9441"/>
                      <a:pt x="27579" y="9441"/>
                    </a:cubicBezTo>
                    <a:lnTo>
                      <a:pt x="13002" y="9374"/>
                    </a:lnTo>
                    <a:lnTo>
                      <a:pt x="1760" y="201"/>
                    </a:lnTo>
                    <a:cubicBezTo>
                      <a:pt x="1586" y="60"/>
                      <a:pt x="1403" y="0"/>
                      <a:pt x="1229" y="0"/>
                    </a:cubicBezTo>
                    <a:close/>
                    <a:moveTo>
                      <a:pt x="27595" y="11109"/>
                    </a:moveTo>
                    <a:cubicBezTo>
                      <a:pt x="27590" y="11109"/>
                      <a:pt x="27584" y="11109"/>
                      <a:pt x="27579" y="11109"/>
                    </a:cubicBezTo>
                    <a:lnTo>
                      <a:pt x="27612" y="11109"/>
                    </a:lnTo>
                    <a:lnTo>
                      <a:pt x="27595" y="11109"/>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9;p39"/>
              <p:cNvSpPr/>
              <p:nvPr/>
            </p:nvSpPr>
            <p:spPr>
              <a:xfrm>
                <a:off x="2540325" y="1906175"/>
                <a:ext cx="173475" cy="320875"/>
              </a:xfrm>
              <a:custGeom>
                <a:avLst/>
                <a:gdLst/>
                <a:ahLst/>
                <a:cxnLst/>
                <a:rect l="l" t="t" r="r" b="b"/>
                <a:pathLst>
                  <a:path w="6939" h="12835" extrusionOk="0">
                    <a:moveTo>
                      <a:pt x="6105" y="1"/>
                    </a:moveTo>
                    <a:cubicBezTo>
                      <a:pt x="5688" y="1"/>
                      <a:pt x="5271" y="276"/>
                      <a:pt x="5271" y="826"/>
                    </a:cubicBezTo>
                    <a:lnTo>
                      <a:pt x="5271" y="6497"/>
                    </a:lnTo>
                    <a:lnTo>
                      <a:pt x="300" y="11434"/>
                    </a:lnTo>
                    <a:cubicBezTo>
                      <a:pt x="0" y="11734"/>
                      <a:pt x="0" y="12268"/>
                      <a:pt x="300" y="12601"/>
                    </a:cubicBezTo>
                    <a:cubicBezTo>
                      <a:pt x="467" y="12768"/>
                      <a:pt x="667" y="12835"/>
                      <a:pt x="901" y="12835"/>
                    </a:cubicBezTo>
                    <a:cubicBezTo>
                      <a:pt x="1134" y="12835"/>
                      <a:pt x="1335" y="12768"/>
                      <a:pt x="1501" y="12601"/>
                    </a:cubicBezTo>
                    <a:lnTo>
                      <a:pt x="6672" y="7431"/>
                    </a:lnTo>
                    <a:cubicBezTo>
                      <a:pt x="6838" y="7264"/>
                      <a:pt x="6905" y="7064"/>
                      <a:pt x="6939" y="6831"/>
                    </a:cubicBezTo>
                    <a:lnTo>
                      <a:pt x="6939" y="826"/>
                    </a:lnTo>
                    <a:cubicBezTo>
                      <a:pt x="6939" y="276"/>
                      <a:pt x="6522" y="1"/>
                      <a:pt x="6105"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30;p39"/>
              <p:cNvSpPr/>
              <p:nvPr/>
            </p:nvSpPr>
            <p:spPr>
              <a:xfrm>
                <a:off x="1869000" y="1568225"/>
                <a:ext cx="434500" cy="358625"/>
              </a:xfrm>
              <a:custGeom>
                <a:avLst/>
                <a:gdLst/>
                <a:ahLst/>
                <a:cxnLst/>
                <a:rect l="l" t="t" r="r" b="b"/>
                <a:pathLst>
                  <a:path w="17380" h="14345" extrusionOk="0">
                    <a:moveTo>
                      <a:pt x="11207" y="958"/>
                    </a:moveTo>
                    <a:cubicBezTo>
                      <a:pt x="11655" y="958"/>
                      <a:pt x="12076" y="1311"/>
                      <a:pt x="12076" y="1835"/>
                    </a:cubicBezTo>
                    <a:cubicBezTo>
                      <a:pt x="12076" y="2302"/>
                      <a:pt x="11676" y="2703"/>
                      <a:pt x="11209" y="2703"/>
                    </a:cubicBezTo>
                    <a:cubicBezTo>
                      <a:pt x="10442" y="2669"/>
                      <a:pt x="10075" y="1735"/>
                      <a:pt x="10608" y="1202"/>
                    </a:cubicBezTo>
                    <a:cubicBezTo>
                      <a:pt x="10788" y="1033"/>
                      <a:pt x="11000" y="958"/>
                      <a:pt x="11207" y="958"/>
                    </a:cubicBezTo>
                    <a:close/>
                    <a:moveTo>
                      <a:pt x="4240" y="3603"/>
                    </a:moveTo>
                    <a:cubicBezTo>
                      <a:pt x="4680" y="3603"/>
                      <a:pt x="5104" y="3954"/>
                      <a:pt x="5104" y="4471"/>
                    </a:cubicBezTo>
                    <a:cubicBezTo>
                      <a:pt x="5104" y="4938"/>
                      <a:pt x="4704" y="5338"/>
                      <a:pt x="4237" y="5338"/>
                    </a:cubicBezTo>
                    <a:cubicBezTo>
                      <a:pt x="3470" y="5338"/>
                      <a:pt x="3103" y="4404"/>
                      <a:pt x="3637" y="3870"/>
                    </a:cubicBezTo>
                    <a:cubicBezTo>
                      <a:pt x="3811" y="3685"/>
                      <a:pt x="4027" y="3603"/>
                      <a:pt x="4240" y="3603"/>
                    </a:cubicBezTo>
                    <a:close/>
                    <a:moveTo>
                      <a:pt x="17380" y="1"/>
                    </a:moveTo>
                    <a:lnTo>
                      <a:pt x="5571" y="168"/>
                    </a:lnTo>
                    <a:lnTo>
                      <a:pt x="1" y="4804"/>
                    </a:lnTo>
                    <a:lnTo>
                      <a:pt x="4070" y="7973"/>
                    </a:lnTo>
                    <a:lnTo>
                      <a:pt x="2503" y="14344"/>
                    </a:lnTo>
                    <a:lnTo>
                      <a:pt x="12076" y="10508"/>
                    </a:lnTo>
                    <a:lnTo>
                      <a:pt x="13711" y="4371"/>
                    </a:lnTo>
                    <a:lnTo>
                      <a:pt x="17380"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31;p39"/>
              <p:cNvSpPr/>
              <p:nvPr/>
            </p:nvSpPr>
            <p:spPr>
              <a:xfrm>
                <a:off x="1597150" y="1113575"/>
                <a:ext cx="1088300" cy="768250"/>
              </a:xfrm>
              <a:custGeom>
                <a:avLst/>
                <a:gdLst/>
                <a:ahLst/>
                <a:cxnLst/>
                <a:rect l="l" t="t" r="r" b="b"/>
                <a:pathLst>
                  <a:path w="43532" h="30730" extrusionOk="0">
                    <a:moveTo>
                      <a:pt x="23751" y="708"/>
                    </a:moveTo>
                    <a:cubicBezTo>
                      <a:pt x="29888" y="708"/>
                      <a:pt x="35125" y="5978"/>
                      <a:pt x="37294" y="13483"/>
                    </a:cubicBezTo>
                    <a:lnTo>
                      <a:pt x="36860" y="13650"/>
                    </a:lnTo>
                    <a:cubicBezTo>
                      <a:pt x="34992" y="7179"/>
                      <a:pt x="30822" y="2375"/>
                      <a:pt x="25752" y="1375"/>
                    </a:cubicBezTo>
                    <a:lnTo>
                      <a:pt x="25752" y="1375"/>
                    </a:lnTo>
                    <a:cubicBezTo>
                      <a:pt x="27120" y="2275"/>
                      <a:pt x="28321" y="4110"/>
                      <a:pt x="29321" y="6712"/>
                    </a:cubicBezTo>
                    <a:cubicBezTo>
                      <a:pt x="30322" y="9614"/>
                      <a:pt x="30989" y="12649"/>
                      <a:pt x="31256" y="15718"/>
                    </a:cubicBezTo>
                    <a:lnTo>
                      <a:pt x="30822" y="15885"/>
                    </a:lnTo>
                    <a:cubicBezTo>
                      <a:pt x="29988" y="7412"/>
                      <a:pt x="27120" y="1175"/>
                      <a:pt x="23751" y="1175"/>
                    </a:cubicBezTo>
                    <a:cubicBezTo>
                      <a:pt x="20348" y="1175"/>
                      <a:pt x="17513" y="7446"/>
                      <a:pt x="16679" y="15918"/>
                    </a:cubicBezTo>
                    <a:lnTo>
                      <a:pt x="16179" y="16119"/>
                    </a:lnTo>
                    <a:cubicBezTo>
                      <a:pt x="16445" y="12916"/>
                      <a:pt x="17113" y="9747"/>
                      <a:pt x="18180" y="6712"/>
                    </a:cubicBezTo>
                    <a:cubicBezTo>
                      <a:pt x="19181" y="4110"/>
                      <a:pt x="20382" y="2275"/>
                      <a:pt x="21716" y="1375"/>
                    </a:cubicBezTo>
                    <a:lnTo>
                      <a:pt x="21716" y="1375"/>
                    </a:lnTo>
                    <a:cubicBezTo>
                      <a:pt x="15411" y="2642"/>
                      <a:pt x="10474" y="9781"/>
                      <a:pt x="9707" y="18720"/>
                    </a:cubicBezTo>
                    <a:lnTo>
                      <a:pt x="9240" y="18954"/>
                    </a:lnTo>
                    <a:cubicBezTo>
                      <a:pt x="9974" y="8713"/>
                      <a:pt x="16212" y="708"/>
                      <a:pt x="23751" y="708"/>
                    </a:cubicBezTo>
                    <a:close/>
                    <a:moveTo>
                      <a:pt x="14744" y="26226"/>
                    </a:moveTo>
                    <a:lnTo>
                      <a:pt x="14744" y="26226"/>
                    </a:lnTo>
                    <a:cubicBezTo>
                      <a:pt x="14633" y="26275"/>
                      <a:pt x="14522" y="26324"/>
                      <a:pt x="14411" y="26374"/>
                    </a:cubicBezTo>
                    <a:lnTo>
                      <a:pt x="14411" y="26374"/>
                    </a:lnTo>
                    <a:lnTo>
                      <a:pt x="14411" y="26393"/>
                    </a:lnTo>
                    <a:lnTo>
                      <a:pt x="14744" y="26226"/>
                    </a:lnTo>
                    <a:close/>
                    <a:moveTo>
                      <a:pt x="23726" y="0"/>
                    </a:moveTo>
                    <a:cubicBezTo>
                      <a:pt x="21373" y="0"/>
                      <a:pt x="18970" y="418"/>
                      <a:pt x="16612" y="1308"/>
                    </a:cubicBezTo>
                    <a:cubicBezTo>
                      <a:pt x="4770" y="5811"/>
                      <a:pt x="0" y="19988"/>
                      <a:pt x="6705" y="30729"/>
                    </a:cubicBezTo>
                    <a:cubicBezTo>
                      <a:pt x="9139" y="29031"/>
                      <a:pt x="11728" y="27580"/>
                      <a:pt x="14411" y="26374"/>
                    </a:cubicBezTo>
                    <a:lnTo>
                      <a:pt x="14411" y="26374"/>
                    </a:lnTo>
                    <a:lnTo>
                      <a:pt x="14411" y="26326"/>
                    </a:lnTo>
                    <a:lnTo>
                      <a:pt x="10108" y="22990"/>
                    </a:lnTo>
                    <a:lnTo>
                      <a:pt x="16279" y="17887"/>
                    </a:lnTo>
                    <a:lnTo>
                      <a:pt x="29288" y="17720"/>
                    </a:lnTo>
                    <a:lnTo>
                      <a:pt x="25185" y="22590"/>
                    </a:lnTo>
                    <a:lnTo>
                      <a:pt x="24851" y="22690"/>
                    </a:lnTo>
                    <a:cubicBezTo>
                      <a:pt x="26953" y="22123"/>
                      <a:pt x="29088" y="21689"/>
                      <a:pt x="31256" y="21356"/>
                    </a:cubicBezTo>
                    <a:lnTo>
                      <a:pt x="31256" y="21322"/>
                    </a:lnTo>
                    <a:lnTo>
                      <a:pt x="43531" y="16752"/>
                    </a:lnTo>
                    <a:cubicBezTo>
                      <a:pt x="41848" y="6761"/>
                      <a:pt x="33190" y="0"/>
                      <a:pt x="23726"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32;p39"/>
              <p:cNvSpPr/>
              <p:nvPr/>
            </p:nvSpPr>
            <p:spPr>
              <a:xfrm>
                <a:off x="2448575" y="1547375"/>
                <a:ext cx="447850" cy="97100"/>
              </a:xfrm>
              <a:custGeom>
                <a:avLst/>
                <a:gdLst/>
                <a:ahLst/>
                <a:cxnLst/>
                <a:rect l="l" t="t" r="r" b="b"/>
                <a:pathLst>
                  <a:path w="17914" h="3884" extrusionOk="0">
                    <a:moveTo>
                      <a:pt x="10242" y="1"/>
                    </a:moveTo>
                    <a:lnTo>
                      <a:pt x="1" y="3837"/>
                    </a:lnTo>
                    <a:cubicBezTo>
                      <a:pt x="1041" y="3855"/>
                      <a:pt x="2729" y="3883"/>
                      <a:pt x="4662" y="3883"/>
                    </a:cubicBezTo>
                    <a:cubicBezTo>
                      <a:pt x="6264" y="3883"/>
                      <a:pt x="8033" y="3864"/>
                      <a:pt x="9741" y="3804"/>
                    </a:cubicBezTo>
                    <a:cubicBezTo>
                      <a:pt x="14011" y="3637"/>
                      <a:pt x="17914" y="3170"/>
                      <a:pt x="17914" y="2069"/>
                    </a:cubicBezTo>
                    <a:lnTo>
                      <a:pt x="10242"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833;p39"/>
            <p:cNvGrpSpPr/>
            <p:nvPr/>
          </p:nvGrpSpPr>
          <p:grpSpPr>
            <a:xfrm rot="-1030105">
              <a:off x="7135784" y="2960215"/>
              <a:ext cx="1449892" cy="1367258"/>
              <a:chOff x="1597150" y="1113575"/>
              <a:chExt cx="1299275" cy="1225225"/>
            </a:xfrm>
          </p:grpSpPr>
          <p:sp>
            <p:nvSpPr>
              <p:cNvPr id="34" name="Google Shape;834;p39"/>
              <p:cNvSpPr/>
              <p:nvPr/>
            </p:nvSpPr>
            <p:spPr>
              <a:xfrm>
                <a:off x="1901675" y="1781925"/>
                <a:ext cx="921375" cy="556875"/>
              </a:xfrm>
              <a:custGeom>
                <a:avLst/>
                <a:gdLst/>
                <a:ahLst/>
                <a:cxnLst/>
                <a:rect l="l" t="t" r="r" b="b"/>
                <a:pathLst>
                  <a:path w="36855" h="22275" extrusionOk="0">
                    <a:moveTo>
                      <a:pt x="13504" y="1760"/>
                    </a:moveTo>
                    <a:lnTo>
                      <a:pt x="21143" y="6497"/>
                    </a:lnTo>
                    <a:cubicBezTo>
                      <a:pt x="21277" y="6597"/>
                      <a:pt x="21410" y="6630"/>
                      <a:pt x="21577" y="6630"/>
                    </a:cubicBezTo>
                    <a:lnTo>
                      <a:pt x="35186" y="6630"/>
                    </a:lnTo>
                    <a:lnTo>
                      <a:pt x="35186" y="13202"/>
                    </a:lnTo>
                    <a:lnTo>
                      <a:pt x="28048" y="20307"/>
                    </a:lnTo>
                    <a:lnTo>
                      <a:pt x="8334" y="3828"/>
                    </a:lnTo>
                    <a:lnTo>
                      <a:pt x="13504" y="1760"/>
                    </a:lnTo>
                    <a:close/>
                    <a:moveTo>
                      <a:pt x="13592" y="1"/>
                    </a:moveTo>
                    <a:cubicBezTo>
                      <a:pt x="13494" y="1"/>
                      <a:pt x="13396" y="19"/>
                      <a:pt x="13304" y="59"/>
                    </a:cubicBezTo>
                    <a:lnTo>
                      <a:pt x="862" y="5029"/>
                    </a:lnTo>
                    <a:cubicBezTo>
                      <a:pt x="0" y="5415"/>
                      <a:pt x="382" y="6622"/>
                      <a:pt x="1183" y="6622"/>
                    </a:cubicBezTo>
                    <a:cubicBezTo>
                      <a:pt x="1282" y="6622"/>
                      <a:pt x="1386" y="6604"/>
                      <a:pt x="1496" y="6564"/>
                    </a:cubicBezTo>
                    <a:lnTo>
                      <a:pt x="6566" y="4562"/>
                    </a:lnTo>
                    <a:lnTo>
                      <a:pt x="27548" y="22075"/>
                    </a:lnTo>
                    <a:cubicBezTo>
                      <a:pt x="27714" y="22175"/>
                      <a:pt x="27881" y="22241"/>
                      <a:pt x="28081" y="22275"/>
                    </a:cubicBezTo>
                    <a:cubicBezTo>
                      <a:pt x="28315" y="22241"/>
                      <a:pt x="28515" y="22175"/>
                      <a:pt x="28682" y="22008"/>
                    </a:cubicBezTo>
                    <a:lnTo>
                      <a:pt x="36621" y="14169"/>
                    </a:lnTo>
                    <a:cubicBezTo>
                      <a:pt x="36754" y="14002"/>
                      <a:pt x="36854" y="13802"/>
                      <a:pt x="36854" y="13569"/>
                    </a:cubicBezTo>
                    <a:lnTo>
                      <a:pt x="36854" y="5796"/>
                    </a:lnTo>
                    <a:cubicBezTo>
                      <a:pt x="36854" y="5329"/>
                      <a:pt x="36487" y="4962"/>
                      <a:pt x="36020" y="4962"/>
                    </a:cubicBezTo>
                    <a:lnTo>
                      <a:pt x="21810" y="4962"/>
                    </a:lnTo>
                    <a:lnTo>
                      <a:pt x="14038" y="126"/>
                    </a:lnTo>
                    <a:cubicBezTo>
                      <a:pt x="13897" y="45"/>
                      <a:pt x="13743" y="1"/>
                      <a:pt x="13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35;p39"/>
              <p:cNvSpPr/>
              <p:nvPr/>
            </p:nvSpPr>
            <p:spPr>
              <a:xfrm>
                <a:off x="1935225" y="1890525"/>
                <a:ext cx="798325" cy="349050"/>
              </a:xfrm>
              <a:custGeom>
                <a:avLst/>
                <a:gdLst/>
                <a:ahLst/>
                <a:cxnLst/>
                <a:rect l="l" t="t" r="r" b="b"/>
                <a:pathLst>
                  <a:path w="31933" h="13962" extrusionOk="0">
                    <a:moveTo>
                      <a:pt x="1237" y="1"/>
                    </a:moveTo>
                    <a:cubicBezTo>
                      <a:pt x="548" y="1"/>
                      <a:pt x="1" y="938"/>
                      <a:pt x="687" y="1519"/>
                    </a:cubicBezTo>
                    <a:lnTo>
                      <a:pt x="13697" y="12360"/>
                    </a:lnTo>
                    <a:cubicBezTo>
                      <a:pt x="13830" y="12460"/>
                      <a:pt x="13997" y="12527"/>
                      <a:pt x="14164" y="12527"/>
                    </a:cubicBezTo>
                    <a:lnTo>
                      <a:pt x="30676" y="13961"/>
                    </a:lnTo>
                    <a:lnTo>
                      <a:pt x="30742" y="13961"/>
                    </a:lnTo>
                    <a:cubicBezTo>
                      <a:pt x="30753" y="13962"/>
                      <a:pt x="30765" y="13962"/>
                      <a:pt x="30776" y="13962"/>
                    </a:cubicBezTo>
                    <a:cubicBezTo>
                      <a:pt x="31878" y="13962"/>
                      <a:pt x="31932" y="12326"/>
                      <a:pt x="30842" y="12293"/>
                    </a:cubicBezTo>
                    <a:lnTo>
                      <a:pt x="14564" y="10892"/>
                    </a:lnTo>
                    <a:lnTo>
                      <a:pt x="1788" y="218"/>
                    </a:lnTo>
                    <a:cubicBezTo>
                      <a:pt x="1608" y="66"/>
                      <a:pt x="1417" y="1"/>
                      <a:pt x="1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36;p39"/>
              <p:cNvSpPr/>
              <p:nvPr/>
            </p:nvSpPr>
            <p:spPr>
              <a:xfrm>
                <a:off x="2111050" y="1820900"/>
                <a:ext cx="717825" cy="277725"/>
              </a:xfrm>
              <a:custGeom>
                <a:avLst/>
                <a:gdLst/>
                <a:ahLst/>
                <a:cxnLst/>
                <a:rect l="l" t="t" r="r" b="b"/>
                <a:pathLst>
                  <a:path w="28713" h="11109" extrusionOk="0">
                    <a:moveTo>
                      <a:pt x="1229" y="0"/>
                    </a:moveTo>
                    <a:cubicBezTo>
                      <a:pt x="542" y="0"/>
                      <a:pt x="0" y="943"/>
                      <a:pt x="693" y="1502"/>
                    </a:cubicBezTo>
                    <a:lnTo>
                      <a:pt x="12201" y="10842"/>
                    </a:lnTo>
                    <a:cubicBezTo>
                      <a:pt x="12334" y="10942"/>
                      <a:pt x="12535" y="11009"/>
                      <a:pt x="12735" y="11009"/>
                    </a:cubicBezTo>
                    <a:lnTo>
                      <a:pt x="27595" y="11109"/>
                    </a:lnTo>
                    <a:lnTo>
                      <a:pt x="27595" y="11109"/>
                    </a:lnTo>
                    <a:cubicBezTo>
                      <a:pt x="28713" y="11093"/>
                      <a:pt x="28707" y="9441"/>
                      <a:pt x="27579" y="9441"/>
                    </a:cubicBezTo>
                    <a:lnTo>
                      <a:pt x="13002" y="9374"/>
                    </a:lnTo>
                    <a:lnTo>
                      <a:pt x="1760" y="201"/>
                    </a:lnTo>
                    <a:cubicBezTo>
                      <a:pt x="1586" y="60"/>
                      <a:pt x="1403" y="0"/>
                      <a:pt x="1229" y="0"/>
                    </a:cubicBezTo>
                    <a:close/>
                    <a:moveTo>
                      <a:pt x="27595" y="11109"/>
                    </a:moveTo>
                    <a:cubicBezTo>
                      <a:pt x="27590" y="11109"/>
                      <a:pt x="27584" y="11109"/>
                      <a:pt x="27579" y="11109"/>
                    </a:cubicBezTo>
                    <a:lnTo>
                      <a:pt x="27612" y="11109"/>
                    </a:lnTo>
                    <a:lnTo>
                      <a:pt x="27595" y="111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37;p39"/>
              <p:cNvSpPr/>
              <p:nvPr/>
            </p:nvSpPr>
            <p:spPr>
              <a:xfrm>
                <a:off x="2540325" y="1906175"/>
                <a:ext cx="173475" cy="320875"/>
              </a:xfrm>
              <a:custGeom>
                <a:avLst/>
                <a:gdLst/>
                <a:ahLst/>
                <a:cxnLst/>
                <a:rect l="l" t="t" r="r" b="b"/>
                <a:pathLst>
                  <a:path w="6939" h="12835" extrusionOk="0">
                    <a:moveTo>
                      <a:pt x="6105" y="1"/>
                    </a:moveTo>
                    <a:cubicBezTo>
                      <a:pt x="5688" y="1"/>
                      <a:pt x="5271" y="276"/>
                      <a:pt x="5271" y="826"/>
                    </a:cubicBezTo>
                    <a:lnTo>
                      <a:pt x="5271" y="6497"/>
                    </a:lnTo>
                    <a:lnTo>
                      <a:pt x="300" y="11434"/>
                    </a:lnTo>
                    <a:cubicBezTo>
                      <a:pt x="0" y="11734"/>
                      <a:pt x="0" y="12268"/>
                      <a:pt x="300" y="12601"/>
                    </a:cubicBezTo>
                    <a:cubicBezTo>
                      <a:pt x="467" y="12768"/>
                      <a:pt x="667" y="12835"/>
                      <a:pt x="901" y="12835"/>
                    </a:cubicBezTo>
                    <a:cubicBezTo>
                      <a:pt x="1134" y="12835"/>
                      <a:pt x="1335" y="12768"/>
                      <a:pt x="1501" y="12601"/>
                    </a:cubicBezTo>
                    <a:lnTo>
                      <a:pt x="6672" y="7431"/>
                    </a:lnTo>
                    <a:cubicBezTo>
                      <a:pt x="6838" y="7264"/>
                      <a:pt x="6905" y="7064"/>
                      <a:pt x="6939" y="6831"/>
                    </a:cubicBezTo>
                    <a:lnTo>
                      <a:pt x="6939" y="826"/>
                    </a:lnTo>
                    <a:cubicBezTo>
                      <a:pt x="6939" y="276"/>
                      <a:pt x="6522" y="1"/>
                      <a:pt x="6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38;p39"/>
              <p:cNvSpPr/>
              <p:nvPr/>
            </p:nvSpPr>
            <p:spPr>
              <a:xfrm>
                <a:off x="1869000" y="1568225"/>
                <a:ext cx="434500" cy="358625"/>
              </a:xfrm>
              <a:custGeom>
                <a:avLst/>
                <a:gdLst/>
                <a:ahLst/>
                <a:cxnLst/>
                <a:rect l="l" t="t" r="r" b="b"/>
                <a:pathLst>
                  <a:path w="17380" h="14345" extrusionOk="0">
                    <a:moveTo>
                      <a:pt x="11207" y="958"/>
                    </a:moveTo>
                    <a:cubicBezTo>
                      <a:pt x="11655" y="958"/>
                      <a:pt x="12076" y="1311"/>
                      <a:pt x="12076" y="1835"/>
                    </a:cubicBezTo>
                    <a:cubicBezTo>
                      <a:pt x="12076" y="2302"/>
                      <a:pt x="11676" y="2703"/>
                      <a:pt x="11209" y="2703"/>
                    </a:cubicBezTo>
                    <a:cubicBezTo>
                      <a:pt x="10442" y="2669"/>
                      <a:pt x="10075" y="1735"/>
                      <a:pt x="10608" y="1202"/>
                    </a:cubicBezTo>
                    <a:cubicBezTo>
                      <a:pt x="10788" y="1033"/>
                      <a:pt x="11000" y="958"/>
                      <a:pt x="11207" y="958"/>
                    </a:cubicBezTo>
                    <a:close/>
                    <a:moveTo>
                      <a:pt x="4240" y="3603"/>
                    </a:moveTo>
                    <a:cubicBezTo>
                      <a:pt x="4680" y="3603"/>
                      <a:pt x="5104" y="3954"/>
                      <a:pt x="5104" y="4471"/>
                    </a:cubicBezTo>
                    <a:cubicBezTo>
                      <a:pt x="5104" y="4938"/>
                      <a:pt x="4704" y="5338"/>
                      <a:pt x="4237" y="5338"/>
                    </a:cubicBezTo>
                    <a:cubicBezTo>
                      <a:pt x="3470" y="5338"/>
                      <a:pt x="3103" y="4404"/>
                      <a:pt x="3637" y="3870"/>
                    </a:cubicBezTo>
                    <a:cubicBezTo>
                      <a:pt x="3811" y="3685"/>
                      <a:pt x="4027" y="3603"/>
                      <a:pt x="4240" y="3603"/>
                    </a:cubicBezTo>
                    <a:close/>
                    <a:moveTo>
                      <a:pt x="17380" y="1"/>
                    </a:moveTo>
                    <a:lnTo>
                      <a:pt x="5571" y="168"/>
                    </a:lnTo>
                    <a:lnTo>
                      <a:pt x="1" y="4804"/>
                    </a:lnTo>
                    <a:lnTo>
                      <a:pt x="4070" y="7973"/>
                    </a:lnTo>
                    <a:lnTo>
                      <a:pt x="2503" y="14344"/>
                    </a:lnTo>
                    <a:lnTo>
                      <a:pt x="12076" y="10508"/>
                    </a:lnTo>
                    <a:lnTo>
                      <a:pt x="13711" y="4371"/>
                    </a:lnTo>
                    <a:lnTo>
                      <a:pt x="173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39;p39"/>
              <p:cNvSpPr/>
              <p:nvPr/>
            </p:nvSpPr>
            <p:spPr>
              <a:xfrm>
                <a:off x="1597150" y="1113575"/>
                <a:ext cx="1088300" cy="768250"/>
              </a:xfrm>
              <a:custGeom>
                <a:avLst/>
                <a:gdLst/>
                <a:ahLst/>
                <a:cxnLst/>
                <a:rect l="l" t="t" r="r" b="b"/>
                <a:pathLst>
                  <a:path w="43532" h="30730" extrusionOk="0">
                    <a:moveTo>
                      <a:pt x="23751" y="708"/>
                    </a:moveTo>
                    <a:cubicBezTo>
                      <a:pt x="29888" y="708"/>
                      <a:pt x="35125" y="5978"/>
                      <a:pt x="37294" y="13483"/>
                    </a:cubicBezTo>
                    <a:lnTo>
                      <a:pt x="36860" y="13650"/>
                    </a:lnTo>
                    <a:cubicBezTo>
                      <a:pt x="34992" y="7179"/>
                      <a:pt x="30822" y="2375"/>
                      <a:pt x="25752" y="1375"/>
                    </a:cubicBezTo>
                    <a:lnTo>
                      <a:pt x="25752" y="1375"/>
                    </a:lnTo>
                    <a:cubicBezTo>
                      <a:pt x="27120" y="2275"/>
                      <a:pt x="28321" y="4110"/>
                      <a:pt x="29321" y="6712"/>
                    </a:cubicBezTo>
                    <a:cubicBezTo>
                      <a:pt x="30322" y="9614"/>
                      <a:pt x="30989" y="12649"/>
                      <a:pt x="31256" y="15718"/>
                    </a:cubicBezTo>
                    <a:lnTo>
                      <a:pt x="30822" y="15885"/>
                    </a:lnTo>
                    <a:cubicBezTo>
                      <a:pt x="29988" y="7412"/>
                      <a:pt x="27120" y="1175"/>
                      <a:pt x="23751" y="1175"/>
                    </a:cubicBezTo>
                    <a:cubicBezTo>
                      <a:pt x="20348" y="1175"/>
                      <a:pt x="17513" y="7446"/>
                      <a:pt x="16679" y="15918"/>
                    </a:cubicBezTo>
                    <a:lnTo>
                      <a:pt x="16179" y="16119"/>
                    </a:lnTo>
                    <a:cubicBezTo>
                      <a:pt x="16445" y="12916"/>
                      <a:pt x="17113" y="9747"/>
                      <a:pt x="18180" y="6712"/>
                    </a:cubicBezTo>
                    <a:cubicBezTo>
                      <a:pt x="19181" y="4110"/>
                      <a:pt x="20382" y="2275"/>
                      <a:pt x="21716" y="1375"/>
                    </a:cubicBezTo>
                    <a:lnTo>
                      <a:pt x="21716" y="1375"/>
                    </a:lnTo>
                    <a:cubicBezTo>
                      <a:pt x="15411" y="2642"/>
                      <a:pt x="10474" y="9781"/>
                      <a:pt x="9707" y="18720"/>
                    </a:cubicBezTo>
                    <a:lnTo>
                      <a:pt x="9240" y="18954"/>
                    </a:lnTo>
                    <a:cubicBezTo>
                      <a:pt x="9974" y="8713"/>
                      <a:pt x="16212" y="708"/>
                      <a:pt x="23751" y="708"/>
                    </a:cubicBezTo>
                    <a:close/>
                    <a:moveTo>
                      <a:pt x="14744" y="26226"/>
                    </a:moveTo>
                    <a:lnTo>
                      <a:pt x="14744" y="26226"/>
                    </a:lnTo>
                    <a:cubicBezTo>
                      <a:pt x="14633" y="26275"/>
                      <a:pt x="14522" y="26324"/>
                      <a:pt x="14411" y="26374"/>
                    </a:cubicBezTo>
                    <a:lnTo>
                      <a:pt x="14411" y="26374"/>
                    </a:lnTo>
                    <a:lnTo>
                      <a:pt x="14411" y="26393"/>
                    </a:lnTo>
                    <a:lnTo>
                      <a:pt x="14744" y="26226"/>
                    </a:lnTo>
                    <a:close/>
                    <a:moveTo>
                      <a:pt x="23726" y="0"/>
                    </a:moveTo>
                    <a:cubicBezTo>
                      <a:pt x="21373" y="0"/>
                      <a:pt x="18970" y="418"/>
                      <a:pt x="16612" y="1308"/>
                    </a:cubicBezTo>
                    <a:cubicBezTo>
                      <a:pt x="4770" y="5811"/>
                      <a:pt x="0" y="19988"/>
                      <a:pt x="6705" y="30729"/>
                    </a:cubicBezTo>
                    <a:cubicBezTo>
                      <a:pt x="9139" y="29031"/>
                      <a:pt x="11728" y="27580"/>
                      <a:pt x="14411" y="26374"/>
                    </a:cubicBezTo>
                    <a:lnTo>
                      <a:pt x="14411" y="26374"/>
                    </a:lnTo>
                    <a:lnTo>
                      <a:pt x="14411" y="26326"/>
                    </a:lnTo>
                    <a:lnTo>
                      <a:pt x="10108" y="22990"/>
                    </a:lnTo>
                    <a:lnTo>
                      <a:pt x="16279" y="17887"/>
                    </a:lnTo>
                    <a:lnTo>
                      <a:pt x="29288" y="17720"/>
                    </a:lnTo>
                    <a:lnTo>
                      <a:pt x="25185" y="22590"/>
                    </a:lnTo>
                    <a:lnTo>
                      <a:pt x="24851" y="22690"/>
                    </a:lnTo>
                    <a:cubicBezTo>
                      <a:pt x="26953" y="22123"/>
                      <a:pt x="29088" y="21689"/>
                      <a:pt x="31256" y="21356"/>
                    </a:cubicBezTo>
                    <a:lnTo>
                      <a:pt x="31256" y="21322"/>
                    </a:lnTo>
                    <a:lnTo>
                      <a:pt x="43531" y="16752"/>
                    </a:lnTo>
                    <a:cubicBezTo>
                      <a:pt x="41848" y="6761"/>
                      <a:pt x="33190" y="0"/>
                      <a:pt x="23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0;p39"/>
              <p:cNvSpPr/>
              <p:nvPr/>
            </p:nvSpPr>
            <p:spPr>
              <a:xfrm>
                <a:off x="2448575" y="1547375"/>
                <a:ext cx="447850" cy="97100"/>
              </a:xfrm>
              <a:custGeom>
                <a:avLst/>
                <a:gdLst/>
                <a:ahLst/>
                <a:cxnLst/>
                <a:rect l="l" t="t" r="r" b="b"/>
                <a:pathLst>
                  <a:path w="17914" h="3884" extrusionOk="0">
                    <a:moveTo>
                      <a:pt x="10242" y="1"/>
                    </a:moveTo>
                    <a:lnTo>
                      <a:pt x="1" y="3837"/>
                    </a:lnTo>
                    <a:cubicBezTo>
                      <a:pt x="1041" y="3855"/>
                      <a:pt x="2729" y="3883"/>
                      <a:pt x="4662" y="3883"/>
                    </a:cubicBezTo>
                    <a:cubicBezTo>
                      <a:pt x="6264" y="3883"/>
                      <a:pt x="8033" y="3864"/>
                      <a:pt x="9741" y="3804"/>
                    </a:cubicBezTo>
                    <a:cubicBezTo>
                      <a:pt x="14011" y="3637"/>
                      <a:pt x="17914" y="3170"/>
                      <a:pt x="17914" y="2069"/>
                    </a:cubicBezTo>
                    <a:lnTo>
                      <a:pt x="10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p:cNvSpPr txBox="1"/>
          <p:nvPr/>
        </p:nvSpPr>
        <p:spPr>
          <a:xfrm>
            <a:off x="1273907" y="381352"/>
            <a:ext cx="7948082" cy="5509200"/>
          </a:xfrm>
          <a:prstGeom prst="rect">
            <a:avLst/>
          </a:prstGeom>
          <a:noFill/>
        </p:spPr>
        <p:txBody>
          <a:bodyPr wrap="square" rtlCol="0">
            <a:spAutoFit/>
          </a:bodyPr>
          <a:lstStyle/>
          <a:p>
            <a:pPr algn="ctr"/>
            <a:r>
              <a:rPr lang="en-US" sz="2800" b="1" dirty="0"/>
              <a:t>Impact of Player Age on Performance in Each </a:t>
            </a:r>
            <a:r>
              <a:rPr lang="en-US" sz="2800" b="1" dirty="0" smtClean="0"/>
              <a:t>Season</a:t>
            </a:r>
            <a:endParaRPr lang="en-US" sz="1600" dirty="0" smtClean="0">
              <a:solidFill>
                <a:schemeClr val="bg1"/>
              </a:solidFill>
            </a:endParaRPr>
          </a:p>
          <a:p>
            <a:pPr algn="ctr"/>
            <a:r>
              <a:rPr lang="en-US" sz="1600" dirty="0" smtClean="0">
                <a:solidFill>
                  <a:schemeClr val="bg1"/>
                </a:solidFill>
              </a:rPr>
              <a:t> </a:t>
            </a:r>
            <a:r>
              <a:rPr lang="en-US" sz="1400" dirty="0" smtClean="0"/>
              <a:t>                                                                                 </a:t>
            </a:r>
            <a:endParaRPr lang="en-US" sz="1400" dirty="0">
              <a:solidFill>
                <a:schemeClr val="bg1"/>
              </a:solidFill>
              <a:latin typeface="Be Vietnam"/>
            </a:endParaRPr>
          </a:p>
          <a:p>
            <a:pPr lvl="0"/>
            <a:endParaRPr lang="en-US" sz="1400" dirty="0" smtClean="0">
              <a:solidFill>
                <a:schemeClr val="bg1"/>
              </a:solidFill>
              <a:latin typeface="Be Vietnam"/>
            </a:endParaRPr>
          </a:p>
          <a:p>
            <a:pPr algn="just"/>
            <a:r>
              <a:rPr lang="en-US" sz="1400" dirty="0" smtClean="0">
                <a:solidFill>
                  <a:schemeClr val="bg1"/>
                </a:solidFill>
                <a:latin typeface="Be Vietnam"/>
              </a:rPr>
              <a:t>    </a:t>
            </a:r>
          </a:p>
          <a:p>
            <a:pPr algn="just"/>
            <a:endParaRPr lang="en-US" sz="1400" dirty="0">
              <a:solidFill>
                <a:schemeClr val="bg1"/>
              </a:solidFill>
              <a:latin typeface="Be Vietnam"/>
            </a:endParaRPr>
          </a:p>
          <a:p>
            <a:pPr algn="just"/>
            <a:endParaRPr lang="en-US" sz="1400" dirty="0" smtClean="0">
              <a:solidFill>
                <a:schemeClr val="bg1"/>
              </a:solidFill>
              <a:latin typeface="Be Vietnam"/>
            </a:endParaRPr>
          </a:p>
          <a:p>
            <a:pPr algn="just"/>
            <a:endParaRPr lang="en-US" sz="1400" dirty="0">
              <a:solidFill>
                <a:schemeClr val="bg1"/>
              </a:solidFill>
              <a:latin typeface="Be Vietnam"/>
            </a:endParaRPr>
          </a:p>
          <a:p>
            <a:pPr algn="just"/>
            <a:endParaRPr lang="en-US" sz="1400" dirty="0" smtClean="0">
              <a:solidFill>
                <a:schemeClr val="bg1"/>
              </a:solidFill>
              <a:latin typeface="Be Vietnam"/>
            </a:endParaRPr>
          </a:p>
          <a:p>
            <a:pPr algn="just"/>
            <a:endParaRPr lang="en-US" sz="1400" dirty="0">
              <a:solidFill>
                <a:schemeClr val="bg1"/>
              </a:solidFill>
              <a:latin typeface="Be Vietnam"/>
            </a:endParaRPr>
          </a:p>
          <a:p>
            <a:pPr algn="just"/>
            <a:endParaRPr lang="en-US" sz="1400" dirty="0" smtClean="0">
              <a:solidFill>
                <a:schemeClr val="bg1"/>
              </a:solidFill>
              <a:latin typeface="Be Vietnam"/>
            </a:endParaRPr>
          </a:p>
          <a:p>
            <a:pPr algn="just"/>
            <a:endParaRPr lang="en-US" sz="1400" dirty="0">
              <a:solidFill>
                <a:schemeClr val="bg1"/>
              </a:solidFill>
              <a:latin typeface="Be Vietnam"/>
            </a:endParaRPr>
          </a:p>
          <a:p>
            <a:pPr algn="just"/>
            <a:endParaRPr lang="en-US" sz="1400" dirty="0" smtClean="0">
              <a:solidFill>
                <a:schemeClr val="bg1"/>
              </a:solidFill>
              <a:latin typeface="Be Vietnam"/>
            </a:endParaRPr>
          </a:p>
          <a:p>
            <a:pPr algn="just"/>
            <a:endParaRPr lang="en-US" sz="1400" dirty="0">
              <a:solidFill>
                <a:schemeClr val="bg1"/>
              </a:solidFill>
              <a:latin typeface="Be Vietnam"/>
            </a:endParaRPr>
          </a:p>
          <a:p>
            <a:pPr algn="just"/>
            <a:endParaRPr lang="en-US" sz="1400" dirty="0" smtClean="0">
              <a:solidFill>
                <a:schemeClr val="bg1"/>
              </a:solidFill>
              <a:latin typeface="Be Vietnam"/>
            </a:endParaRPr>
          </a:p>
          <a:p>
            <a:pPr algn="just"/>
            <a:endParaRPr lang="en-US" sz="1400" dirty="0">
              <a:solidFill>
                <a:schemeClr val="bg1"/>
              </a:solidFill>
              <a:latin typeface="Be Vietnam"/>
            </a:endParaRPr>
          </a:p>
          <a:p>
            <a:pPr algn="just"/>
            <a:endParaRPr lang="en-US" sz="1400" dirty="0" smtClean="0">
              <a:solidFill>
                <a:schemeClr val="bg1"/>
              </a:solidFill>
              <a:latin typeface="Be Vietnam"/>
            </a:endParaRPr>
          </a:p>
          <a:p>
            <a:pPr algn="just"/>
            <a:endParaRPr lang="en-US" sz="1400" dirty="0">
              <a:solidFill>
                <a:schemeClr val="bg1"/>
              </a:solidFill>
              <a:latin typeface="Be Vietnam"/>
            </a:endParaRPr>
          </a:p>
          <a:p>
            <a:pPr algn="just"/>
            <a:endParaRPr lang="en-US" sz="1400" dirty="0" smtClean="0">
              <a:solidFill>
                <a:schemeClr val="bg1"/>
              </a:solidFill>
              <a:latin typeface="Be Vietnam"/>
            </a:endParaRPr>
          </a:p>
          <a:p>
            <a:pPr algn="just"/>
            <a:endParaRPr lang="en-US" sz="1400" dirty="0">
              <a:solidFill>
                <a:schemeClr val="bg1"/>
              </a:solidFill>
              <a:latin typeface="Be Vietnam"/>
            </a:endParaRPr>
          </a:p>
          <a:p>
            <a:pPr algn="just"/>
            <a:endParaRPr lang="en-US" sz="1400" dirty="0" smtClean="0">
              <a:solidFill>
                <a:schemeClr val="bg1"/>
              </a:solidFill>
              <a:latin typeface="Be Vietnam"/>
            </a:endParaRPr>
          </a:p>
          <a:p>
            <a:pPr algn="just"/>
            <a:endParaRPr lang="en-US" sz="1400" dirty="0">
              <a:solidFill>
                <a:schemeClr val="bg1"/>
              </a:solidFill>
              <a:latin typeface="Be Vietnam"/>
            </a:endParaRPr>
          </a:p>
          <a:p>
            <a:pPr algn="just"/>
            <a:endParaRPr lang="en-US" sz="1400" dirty="0" smtClean="0">
              <a:solidFill>
                <a:schemeClr val="bg1"/>
              </a:solidFill>
              <a:latin typeface="Be Vietnam"/>
            </a:endParaRPr>
          </a:p>
        </p:txBody>
      </p:sp>
      <p:pic>
        <p:nvPicPr>
          <p:cNvPr id="49" name="Picture 48"/>
          <p:cNvPicPr>
            <a:picLocks noChangeAspect="1"/>
          </p:cNvPicPr>
          <p:nvPr/>
        </p:nvPicPr>
        <p:blipFill>
          <a:blip r:embed="rId3"/>
          <a:stretch>
            <a:fillRect/>
          </a:stretch>
        </p:blipFill>
        <p:spPr>
          <a:xfrm>
            <a:off x="1384671" y="1600605"/>
            <a:ext cx="7908655" cy="634039"/>
          </a:xfrm>
          <a:prstGeom prst="rect">
            <a:avLst/>
          </a:prstGeom>
        </p:spPr>
      </p:pic>
      <p:graphicFrame>
        <p:nvGraphicFramePr>
          <p:cNvPr id="50" name="Chart 49"/>
          <p:cNvGraphicFramePr>
            <a:graphicFrameLocks/>
          </p:cNvGraphicFramePr>
          <p:nvPr>
            <p:extLst>
              <p:ext uri="{D42A27DB-BD31-4B8C-83A1-F6EECF244321}">
                <p14:modId xmlns:p14="http://schemas.microsoft.com/office/powerpoint/2010/main" val="120426196"/>
              </p:ext>
            </p:extLst>
          </p:nvPr>
        </p:nvGraphicFramePr>
        <p:xfrm>
          <a:off x="2042035" y="2524672"/>
          <a:ext cx="6836408" cy="399482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73111090"/>
      </p:ext>
    </p:extLst>
  </p:cSld>
  <p:clrMapOvr>
    <a:masterClrMapping/>
  </p:clrMapOvr>
  <mc:AlternateContent xmlns:mc="http://schemas.openxmlformats.org/markup-compatibility/2006" xmlns:p14="http://schemas.microsoft.com/office/powerpoint/2010/main">
    <mc:Choice Requires="p14">
      <p:transition spd="slow" p14:dur="2000" advTm="4156"/>
    </mc:Choice>
    <mc:Fallback xmlns="">
      <p:transition spd="slow" advTm="4156"/>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grpSp>
        <p:nvGrpSpPr>
          <p:cNvPr id="45" name="Google Shape;1320;p53"/>
          <p:cNvGrpSpPr/>
          <p:nvPr/>
        </p:nvGrpSpPr>
        <p:grpSpPr>
          <a:xfrm>
            <a:off x="290877" y="390692"/>
            <a:ext cx="1032387" cy="725225"/>
            <a:chOff x="846675" y="2689700"/>
            <a:chExt cx="1572598" cy="1319083"/>
          </a:xfrm>
        </p:grpSpPr>
        <p:grpSp>
          <p:nvGrpSpPr>
            <p:cNvPr id="46" name="Google Shape;1321;p53"/>
            <p:cNvGrpSpPr/>
            <p:nvPr/>
          </p:nvGrpSpPr>
          <p:grpSpPr>
            <a:xfrm>
              <a:off x="846675" y="2689700"/>
              <a:ext cx="1572598" cy="1319083"/>
              <a:chOff x="7156450" y="2930425"/>
              <a:chExt cx="1572598" cy="1319083"/>
            </a:xfrm>
          </p:grpSpPr>
          <p:sp>
            <p:nvSpPr>
              <p:cNvPr id="60" name="Google Shape;1322;p53"/>
              <p:cNvSpPr/>
              <p:nvPr/>
            </p:nvSpPr>
            <p:spPr>
              <a:xfrm>
                <a:off x="8042227" y="3438290"/>
                <a:ext cx="397852" cy="221181"/>
              </a:xfrm>
              <a:custGeom>
                <a:avLst/>
                <a:gdLst/>
                <a:ahLst/>
                <a:cxnLst/>
                <a:rect l="l" t="t" r="r" b="b"/>
                <a:pathLst>
                  <a:path w="16876" h="9382" extrusionOk="0">
                    <a:moveTo>
                      <a:pt x="2041" y="1"/>
                    </a:moveTo>
                    <a:cubicBezTo>
                      <a:pt x="659" y="1"/>
                      <a:pt x="0" y="2271"/>
                      <a:pt x="1226" y="3356"/>
                    </a:cubicBezTo>
                    <a:cubicBezTo>
                      <a:pt x="2637" y="4606"/>
                      <a:pt x="10985" y="8357"/>
                      <a:pt x="13808" y="9285"/>
                    </a:cubicBezTo>
                    <a:cubicBezTo>
                      <a:pt x="14008" y="9351"/>
                      <a:pt x="14198" y="9382"/>
                      <a:pt x="14378" y="9382"/>
                    </a:cubicBezTo>
                    <a:cubicBezTo>
                      <a:pt x="16161" y="9382"/>
                      <a:pt x="16875" y="6366"/>
                      <a:pt x="14494" y="5413"/>
                    </a:cubicBezTo>
                    <a:cubicBezTo>
                      <a:pt x="13566" y="5050"/>
                      <a:pt x="4573" y="1098"/>
                      <a:pt x="2718" y="170"/>
                    </a:cubicBezTo>
                    <a:cubicBezTo>
                      <a:pt x="2478" y="53"/>
                      <a:pt x="2251" y="1"/>
                      <a:pt x="204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61" name="Google Shape;1323;p53"/>
              <p:cNvSpPr/>
              <p:nvPr/>
            </p:nvSpPr>
            <p:spPr>
              <a:xfrm>
                <a:off x="7156450" y="3525001"/>
                <a:ext cx="1174224" cy="724507"/>
              </a:xfrm>
              <a:custGeom>
                <a:avLst/>
                <a:gdLst/>
                <a:ahLst/>
                <a:cxnLst/>
                <a:rect l="l" t="t" r="r" b="b"/>
                <a:pathLst>
                  <a:path w="49808" h="30732" fill="none" extrusionOk="0">
                    <a:moveTo>
                      <a:pt x="49807" y="5405"/>
                    </a:moveTo>
                    <a:cubicBezTo>
                      <a:pt x="49807" y="5405"/>
                      <a:pt x="34402" y="28998"/>
                      <a:pt x="33151" y="29723"/>
                    </a:cubicBezTo>
                    <a:cubicBezTo>
                      <a:pt x="31861" y="30490"/>
                      <a:pt x="10890" y="30732"/>
                      <a:pt x="7301" y="28594"/>
                    </a:cubicBezTo>
                    <a:cubicBezTo>
                      <a:pt x="3671" y="26457"/>
                      <a:pt x="1" y="11132"/>
                      <a:pt x="243" y="10285"/>
                    </a:cubicBezTo>
                    <a:cubicBezTo>
                      <a:pt x="445" y="9438"/>
                      <a:pt x="28756" y="13672"/>
                      <a:pt x="30207" y="12745"/>
                    </a:cubicBezTo>
                    <a:cubicBezTo>
                      <a:pt x="31659" y="11817"/>
                      <a:pt x="39241" y="1"/>
                      <a:pt x="39241" y="1"/>
                    </a:cubicBezTo>
                  </a:path>
                </a:pathLst>
              </a:custGeom>
              <a:solidFill>
                <a:srgbClr val="FFFFFF"/>
              </a:solidFill>
              <a:ln w="152400"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62" name="Google Shape;1324;p53"/>
              <p:cNvSpPr/>
              <p:nvPr/>
            </p:nvSpPr>
            <p:spPr>
              <a:xfrm>
                <a:off x="7817247" y="3826414"/>
                <a:ext cx="339456" cy="93192"/>
              </a:xfrm>
              <a:custGeom>
                <a:avLst/>
                <a:gdLst/>
                <a:ahLst/>
                <a:cxnLst/>
                <a:rect l="l" t="t" r="r" b="b"/>
                <a:pathLst>
                  <a:path w="14399" h="3953" fill="none" extrusionOk="0">
                    <a:moveTo>
                      <a:pt x="14398" y="3952"/>
                    </a:moveTo>
                    <a:cubicBezTo>
                      <a:pt x="14116" y="3872"/>
                      <a:pt x="7825" y="404"/>
                      <a:pt x="1" y="0"/>
                    </a:cubicBezTo>
                  </a:path>
                </a:pathLst>
              </a:custGeom>
              <a:solidFill>
                <a:srgbClr val="FFFFFF"/>
              </a:solidFill>
              <a:ln w="35300"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63" name="Google Shape;1325;p53"/>
              <p:cNvSpPr/>
              <p:nvPr/>
            </p:nvSpPr>
            <p:spPr>
              <a:xfrm>
                <a:off x="7943706" y="3724686"/>
                <a:ext cx="259584" cy="103636"/>
              </a:xfrm>
              <a:custGeom>
                <a:avLst/>
                <a:gdLst/>
                <a:ahLst/>
                <a:cxnLst/>
                <a:rect l="l" t="t" r="r" b="b"/>
                <a:pathLst>
                  <a:path w="11011" h="4396" fill="none" extrusionOk="0">
                    <a:moveTo>
                      <a:pt x="0" y="0"/>
                    </a:moveTo>
                    <a:cubicBezTo>
                      <a:pt x="0" y="0"/>
                      <a:pt x="6493" y="1855"/>
                      <a:pt x="11010" y="4396"/>
                    </a:cubicBezTo>
                  </a:path>
                </a:pathLst>
              </a:custGeom>
              <a:solidFill>
                <a:srgbClr val="FFFFFF"/>
              </a:solidFill>
              <a:ln w="152400"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64" name="Google Shape;1326;p53"/>
              <p:cNvSpPr/>
              <p:nvPr/>
            </p:nvSpPr>
            <p:spPr>
              <a:xfrm>
                <a:off x="7678434" y="3824505"/>
                <a:ext cx="478266" cy="416452"/>
              </a:xfrm>
              <a:custGeom>
                <a:avLst/>
                <a:gdLst/>
                <a:ahLst/>
                <a:cxnLst/>
                <a:rect l="l" t="t" r="r" b="b"/>
                <a:pathLst>
                  <a:path w="20287" h="17665" extrusionOk="0">
                    <a:moveTo>
                      <a:pt x="8066" y="1"/>
                    </a:moveTo>
                    <a:lnTo>
                      <a:pt x="1" y="17665"/>
                    </a:lnTo>
                    <a:cubicBezTo>
                      <a:pt x="1" y="17665"/>
                      <a:pt x="10123" y="17584"/>
                      <a:pt x="11010" y="16979"/>
                    </a:cubicBezTo>
                    <a:cubicBezTo>
                      <a:pt x="11857" y="16415"/>
                      <a:pt x="20286" y="4033"/>
                      <a:pt x="20286" y="4033"/>
                    </a:cubicBezTo>
                    <a:cubicBezTo>
                      <a:pt x="16374" y="2259"/>
                      <a:pt x="12261" y="928"/>
                      <a:pt x="806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65" name="Google Shape;1327;p53"/>
              <p:cNvSpPr/>
              <p:nvPr/>
            </p:nvSpPr>
            <p:spPr>
              <a:xfrm>
                <a:off x="7212560" y="3977581"/>
                <a:ext cx="577140" cy="55165"/>
              </a:xfrm>
              <a:custGeom>
                <a:avLst/>
                <a:gdLst/>
                <a:ahLst/>
                <a:cxnLst/>
                <a:rect l="l" t="t" r="r" b="b"/>
                <a:pathLst>
                  <a:path w="24481" h="2340" fill="none" extrusionOk="0">
                    <a:moveTo>
                      <a:pt x="24480" y="2340"/>
                    </a:moveTo>
                    <a:cubicBezTo>
                      <a:pt x="24480" y="2340"/>
                      <a:pt x="202" y="1"/>
                      <a:pt x="0" y="81"/>
                    </a:cubicBezTo>
                  </a:path>
                </a:pathLst>
              </a:custGeom>
              <a:solidFill>
                <a:srgbClr val="FFFFFF"/>
              </a:solidFill>
              <a:ln w="152400"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66" name="Google Shape;1328;p53"/>
              <p:cNvSpPr/>
              <p:nvPr/>
            </p:nvSpPr>
            <p:spPr>
              <a:xfrm>
                <a:off x="7594765" y="3818799"/>
                <a:ext cx="86544" cy="419305"/>
              </a:xfrm>
              <a:custGeom>
                <a:avLst/>
                <a:gdLst/>
                <a:ahLst/>
                <a:cxnLst/>
                <a:rect l="l" t="t" r="r" b="b"/>
                <a:pathLst>
                  <a:path w="3671" h="17786" fill="none" extrusionOk="0">
                    <a:moveTo>
                      <a:pt x="3671" y="1"/>
                    </a:moveTo>
                    <a:lnTo>
                      <a:pt x="1" y="17786"/>
                    </a:lnTo>
                  </a:path>
                </a:pathLst>
              </a:custGeom>
              <a:solidFill>
                <a:srgbClr val="FFFFFF"/>
              </a:solidFill>
              <a:ln w="152400"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67" name="Google Shape;1329;p53"/>
              <p:cNvSpPr/>
              <p:nvPr/>
            </p:nvSpPr>
            <p:spPr>
              <a:xfrm>
                <a:off x="7445509" y="3790273"/>
                <a:ext cx="30435" cy="437387"/>
              </a:xfrm>
              <a:custGeom>
                <a:avLst/>
                <a:gdLst/>
                <a:ahLst/>
                <a:cxnLst/>
                <a:rect l="l" t="t" r="r" b="b"/>
                <a:pathLst>
                  <a:path w="1291" h="18553" fill="none" extrusionOk="0">
                    <a:moveTo>
                      <a:pt x="1291" y="1"/>
                    </a:moveTo>
                    <a:lnTo>
                      <a:pt x="0" y="18552"/>
                    </a:lnTo>
                  </a:path>
                </a:pathLst>
              </a:custGeom>
              <a:solidFill>
                <a:srgbClr val="FFFFFF"/>
              </a:solidFill>
              <a:ln w="152400"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68" name="Google Shape;1330;p53"/>
              <p:cNvSpPr/>
              <p:nvPr/>
            </p:nvSpPr>
            <p:spPr>
              <a:xfrm>
                <a:off x="7294319" y="3770304"/>
                <a:ext cx="52313" cy="435477"/>
              </a:xfrm>
              <a:custGeom>
                <a:avLst/>
                <a:gdLst/>
                <a:ahLst/>
                <a:cxnLst/>
                <a:rect l="l" t="t" r="r" b="b"/>
                <a:pathLst>
                  <a:path w="2219" h="18472" fill="none" extrusionOk="0">
                    <a:moveTo>
                      <a:pt x="1" y="1"/>
                    </a:moveTo>
                    <a:lnTo>
                      <a:pt x="2219" y="18472"/>
                    </a:lnTo>
                  </a:path>
                </a:pathLst>
              </a:custGeom>
              <a:solidFill>
                <a:srgbClr val="FFFFFF"/>
              </a:solidFill>
              <a:ln w="152400"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69" name="Google Shape;1331;p53"/>
              <p:cNvSpPr/>
              <p:nvPr/>
            </p:nvSpPr>
            <p:spPr>
              <a:xfrm>
                <a:off x="8024522" y="3595374"/>
                <a:ext cx="166416" cy="282381"/>
              </a:xfrm>
              <a:custGeom>
                <a:avLst/>
                <a:gdLst/>
                <a:ahLst/>
                <a:cxnLst/>
                <a:rect l="l" t="t" r="r" b="b"/>
                <a:pathLst>
                  <a:path w="7059" h="11978" fill="none" extrusionOk="0">
                    <a:moveTo>
                      <a:pt x="7058" y="0"/>
                    </a:moveTo>
                    <a:lnTo>
                      <a:pt x="0" y="11978"/>
                    </a:lnTo>
                  </a:path>
                </a:pathLst>
              </a:custGeom>
              <a:solidFill>
                <a:srgbClr val="FFFFFF"/>
              </a:solidFill>
              <a:ln w="152400"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70" name="Google Shape;1332;p53"/>
              <p:cNvSpPr/>
              <p:nvPr/>
            </p:nvSpPr>
            <p:spPr>
              <a:xfrm>
                <a:off x="7340904" y="2930425"/>
                <a:ext cx="1388143" cy="934159"/>
              </a:xfrm>
              <a:custGeom>
                <a:avLst/>
                <a:gdLst/>
                <a:ahLst/>
                <a:cxnLst/>
                <a:rect l="l" t="t" r="r" b="b"/>
                <a:pathLst>
                  <a:path w="58882" h="39625" extrusionOk="0">
                    <a:moveTo>
                      <a:pt x="25154" y="0"/>
                    </a:moveTo>
                    <a:cubicBezTo>
                      <a:pt x="11967" y="0"/>
                      <a:pt x="5042" y="12154"/>
                      <a:pt x="5042" y="12154"/>
                    </a:cubicBezTo>
                    <a:lnTo>
                      <a:pt x="1" y="12759"/>
                    </a:lnTo>
                    <a:cubicBezTo>
                      <a:pt x="8098" y="21734"/>
                      <a:pt x="48073" y="39625"/>
                      <a:pt x="49219" y="39625"/>
                    </a:cubicBezTo>
                    <a:cubicBezTo>
                      <a:pt x="49232" y="39625"/>
                      <a:pt x="49240" y="39623"/>
                      <a:pt x="49243" y="39618"/>
                    </a:cubicBezTo>
                    <a:cubicBezTo>
                      <a:pt x="49727" y="39013"/>
                      <a:pt x="47186" y="34698"/>
                      <a:pt x="47186" y="34698"/>
                    </a:cubicBezTo>
                    <a:cubicBezTo>
                      <a:pt x="47186" y="34698"/>
                      <a:pt x="58881" y="15300"/>
                      <a:pt x="38676" y="3927"/>
                    </a:cubicBezTo>
                    <a:cubicBezTo>
                      <a:pt x="33619" y="1091"/>
                      <a:pt x="29105" y="0"/>
                      <a:pt x="25154" y="0"/>
                    </a:cubicBezTo>
                    <a:close/>
                  </a:path>
                </a:pathLst>
              </a:custGeom>
              <a:solidFill>
                <a:srgbClr val="FFFFFF"/>
              </a:solidFill>
              <a:ln w="152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71" name="Google Shape;1333;p53"/>
              <p:cNvSpPr/>
              <p:nvPr/>
            </p:nvSpPr>
            <p:spPr>
              <a:xfrm>
                <a:off x="7458805" y="3204585"/>
                <a:ext cx="995478" cy="543875"/>
              </a:xfrm>
              <a:custGeom>
                <a:avLst/>
                <a:gdLst/>
                <a:ahLst/>
                <a:cxnLst/>
                <a:rect l="l" t="t" r="r" b="b"/>
                <a:pathLst>
                  <a:path w="42226" h="23070" fill="none" extrusionOk="0">
                    <a:moveTo>
                      <a:pt x="42225" y="23069"/>
                    </a:moveTo>
                    <a:cubicBezTo>
                      <a:pt x="42225" y="23069"/>
                      <a:pt x="24763" y="17423"/>
                      <a:pt x="1" y="1"/>
                    </a:cubicBezTo>
                  </a:path>
                </a:pathLst>
              </a:custGeom>
              <a:solidFill>
                <a:srgbClr val="FFFFFF"/>
              </a:solidFill>
              <a:ln w="35300"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grpSp>
        <p:grpSp>
          <p:nvGrpSpPr>
            <p:cNvPr id="47" name="Google Shape;1334;p53"/>
            <p:cNvGrpSpPr/>
            <p:nvPr/>
          </p:nvGrpSpPr>
          <p:grpSpPr>
            <a:xfrm>
              <a:off x="846675" y="2689700"/>
              <a:ext cx="1572598" cy="1319083"/>
              <a:chOff x="7156450" y="2930425"/>
              <a:chExt cx="1572598" cy="1319083"/>
            </a:xfrm>
          </p:grpSpPr>
          <p:sp>
            <p:nvSpPr>
              <p:cNvPr id="48" name="Google Shape;1335;p53"/>
              <p:cNvSpPr/>
              <p:nvPr/>
            </p:nvSpPr>
            <p:spPr>
              <a:xfrm>
                <a:off x="8042227" y="3438290"/>
                <a:ext cx="397852" cy="221181"/>
              </a:xfrm>
              <a:custGeom>
                <a:avLst/>
                <a:gdLst/>
                <a:ahLst/>
                <a:cxnLst/>
                <a:rect l="l" t="t" r="r" b="b"/>
                <a:pathLst>
                  <a:path w="16876" h="9382" extrusionOk="0">
                    <a:moveTo>
                      <a:pt x="2041" y="1"/>
                    </a:moveTo>
                    <a:cubicBezTo>
                      <a:pt x="659" y="1"/>
                      <a:pt x="0" y="2271"/>
                      <a:pt x="1226" y="3356"/>
                    </a:cubicBezTo>
                    <a:cubicBezTo>
                      <a:pt x="2637" y="4606"/>
                      <a:pt x="10985" y="8357"/>
                      <a:pt x="13808" y="9285"/>
                    </a:cubicBezTo>
                    <a:cubicBezTo>
                      <a:pt x="14008" y="9351"/>
                      <a:pt x="14198" y="9382"/>
                      <a:pt x="14378" y="9382"/>
                    </a:cubicBezTo>
                    <a:cubicBezTo>
                      <a:pt x="16161" y="9382"/>
                      <a:pt x="16875" y="6366"/>
                      <a:pt x="14494" y="5413"/>
                    </a:cubicBezTo>
                    <a:cubicBezTo>
                      <a:pt x="13566" y="5050"/>
                      <a:pt x="4573" y="1098"/>
                      <a:pt x="2718" y="170"/>
                    </a:cubicBezTo>
                    <a:cubicBezTo>
                      <a:pt x="2478" y="53"/>
                      <a:pt x="2251" y="1"/>
                      <a:pt x="204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49" name="Google Shape;1336;p53"/>
              <p:cNvSpPr/>
              <p:nvPr/>
            </p:nvSpPr>
            <p:spPr>
              <a:xfrm>
                <a:off x="7156450" y="3525001"/>
                <a:ext cx="1174224" cy="724507"/>
              </a:xfrm>
              <a:custGeom>
                <a:avLst/>
                <a:gdLst/>
                <a:ahLst/>
                <a:cxnLst/>
                <a:rect l="l" t="t" r="r" b="b"/>
                <a:pathLst>
                  <a:path w="49808" h="30732" fill="none" extrusionOk="0">
                    <a:moveTo>
                      <a:pt x="49807" y="5405"/>
                    </a:moveTo>
                    <a:cubicBezTo>
                      <a:pt x="49807" y="5405"/>
                      <a:pt x="34402" y="28998"/>
                      <a:pt x="33151" y="29723"/>
                    </a:cubicBezTo>
                    <a:cubicBezTo>
                      <a:pt x="31861" y="30490"/>
                      <a:pt x="10890" y="30732"/>
                      <a:pt x="7301" y="28594"/>
                    </a:cubicBezTo>
                    <a:cubicBezTo>
                      <a:pt x="3671" y="26457"/>
                      <a:pt x="1" y="11132"/>
                      <a:pt x="243" y="10285"/>
                    </a:cubicBezTo>
                    <a:cubicBezTo>
                      <a:pt x="445" y="9438"/>
                      <a:pt x="28756" y="13672"/>
                      <a:pt x="30207" y="12745"/>
                    </a:cubicBezTo>
                    <a:cubicBezTo>
                      <a:pt x="31659" y="11817"/>
                      <a:pt x="39241" y="1"/>
                      <a:pt x="39241" y="1"/>
                    </a:cubicBezTo>
                  </a:path>
                </a:pathLst>
              </a:custGeom>
              <a:solidFill>
                <a:srgbClr val="000000"/>
              </a:solidFill>
              <a:ln w="35300" cap="flat" cmpd="sng">
                <a:solidFill>
                  <a:srgbClr val="000000"/>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50" name="Google Shape;1337;p53"/>
              <p:cNvSpPr/>
              <p:nvPr/>
            </p:nvSpPr>
            <p:spPr>
              <a:xfrm>
                <a:off x="7817247" y="3826414"/>
                <a:ext cx="339456" cy="93192"/>
              </a:xfrm>
              <a:custGeom>
                <a:avLst/>
                <a:gdLst/>
                <a:ahLst/>
                <a:cxnLst/>
                <a:rect l="l" t="t" r="r" b="b"/>
                <a:pathLst>
                  <a:path w="14399" h="3953" fill="none" extrusionOk="0">
                    <a:moveTo>
                      <a:pt x="14398" y="3952"/>
                    </a:moveTo>
                    <a:cubicBezTo>
                      <a:pt x="14116" y="3872"/>
                      <a:pt x="7825" y="404"/>
                      <a:pt x="1" y="0"/>
                    </a:cubicBezTo>
                  </a:path>
                </a:pathLst>
              </a:custGeom>
              <a:solidFill>
                <a:srgbClr val="000000"/>
              </a:solidFill>
              <a:ln w="35300" cap="flat" cmpd="sng">
                <a:solidFill>
                  <a:srgbClr val="000000"/>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51" name="Google Shape;1338;p53"/>
              <p:cNvSpPr/>
              <p:nvPr/>
            </p:nvSpPr>
            <p:spPr>
              <a:xfrm>
                <a:off x="7943706" y="3724686"/>
                <a:ext cx="259584" cy="103636"/>
              </a:xfrm>
              <a:custGeom>
                <a:avLst/>
                <a:gdLst/>
                <a:ahLst/>
                <a:cxnLst/>
                <a:rect l="l" t="t" r="r" b="b"/>
                <a:pathLst>
                  <a:path w="11011" h="4396" fill="none" extrusionOk="0">
                    <a:moveTo>
                      <a:pt x="0" y="0"/>
                    </a:moveTo>
                    <a:cubicBezTo>
                      <a:pt x="0" y="0"/>
                      <a:pt x="6493" y="1855"/>
                      <a:pt x="11010" y="4396"/>
                    </a:cubicBezTo>
                  </a:path>
                </a:pathLst>
              </a:custGeom>
              <a:solidFill>
                <a:srgbClr val="000000"/>
              </a:solidFill>
              <a:ln w="35300" cap="flat" cmpd="sng">
                <a:solidFill>
                  <a:srgbClr val="000000"/>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52" name="Google Shape;1339;p53"/>
              <p:cNvSpPr/>
              <p:nvPr/>
            </p:nvSpPr>
            <p:spPr>
              <a:xfrm>
                <a:off x="7678434" y="3824505"/>
                <a:ext cx="478266" cy="416452"/>
              </a:xfrm>
              <a:custGeom>
                <a:avLst/>
                <a:gdLst/>
                <a:ahLst/>
                <a:cxnLst/>
                <a:rect l="l" t="t" r="r" b="b"/>
                <a:pathLst>
                  <a:path w="20287" h="17665" extrusionOk="0">
                    <a:moveTo>
                      <a:pt x="8066" y="1"/>
                    </a:moveTo>
                    <a:lnTo>
                      <a:pt x="1" y="17665"/>
                    </a:lnTo>
                    <a:cubicBezTo>
                      <a:pt x="1" y="17665"/>
                      <a:pt x="10123" y="17584"/>
                      <a:pt x="11010" y="16979"/>
                    </a:cubicBezTo>
                    <a:cubicBezTo>
                      <a:pt x="11857" y="16415"/>
                      <a:pt x="20286" y="4033"/>
                      <a:pt x="20286" y="4033"/>
                    </a:cubicBezTo>
                    <a:cubicBezTo>
                      <a:pt x="16374" y="2259"/>
                      <a:pt x="12261" y="928"/>
                      <a:pt x="806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53" name="Google Shape;1340;p53"/>
              <p:cNvSpPr/>
              <p:nvPr/>
            </p:nvSpPr>
            <p:spPr>
              <a:xfrm>
                <a:off x="7212560" y="3977581"/>
                <a:ext cx="577140" cy="55165"/>
              </a:xfrm>
              <a:custGeom>
                <a:avLst/>
                <a:gdLst/>
                <a:ahLst/>
                <a:cxnLst/>
                <a:rect l="l" t="t" r="r" b="b"/>
                <a:pathLst>
                  <a:path w="24481" h="2340" fill="none" extrusionOk="0">
                    <a:moveTo>
                      <a:pt x="24480" y="2340"/>
                    </a:moveTo>
                    <a:cubicBezTo>
                      <a:pt x="24480" y="2340"/>
                      <a:pt x="202" y="1"/>
                      <a:pt x="0" y="81"/>
                    </a:cubicBezTo>
                  </a:path>
                </a:pathLst>
              </a:custGeom>
              <a:solidFill>
                <a:srgbClr val="000000"/>
              </a:solidFill>
              <a:ln w="35300" cap="flat" cmpd="sng">
                <a:solidFill>
                  <a:srgbClr val="000000"/>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54" name="Google Shape;1341;p53"/>
              <p:cNvSpPr/>
              <p:nvPr/>
            </p:nvSpPr>
            <p:spPr>
              <a:xfrm>
                <a:off x="7594765" y="3818799"/>
                <a:ext cx="86544" cy="419305"/>
              </a:xfrm>
              <a:custGeom>
                <a:avLst/>
                <a:gdLst/>
                <a:ahLst/>
                <a:cxnLst/>
                <a:rect l="l" t="t" r="r" b="b"/>
                <a:pathLst>
                  <a:path w="3671" h="17786" fill="none" extrusionOk="0">
                    <a:moveTo>
                      <a:pt x="3671" y="1"/>
                    </a:moveTo>
                    <a:lnTo>
                      <a:pt x="1" y="17786"/>
                    </a:lnTo>
                  </a:path>
                </a:pathLst>
              </a:custGeom>
              <a:solidFill>
                <a:srgbClr val="000000"/>
              </a:solidFill>
              <a:ln w="35300" cap="flat" cmpd="sng">
                <a:solidFill>
                  <a:srgbClr val="000000"/>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55" name="Google Shape;1342;p53"/>
              <p:cNvSpPr/>
              <p:nvPr/>
            </p:nvSpPr>
            <p:spPr>
              <a:xfrm>
                <a:off x="7445509" y="3790273"/>
                <a:ext cx="30435" cy="437387"/>
              </a:xfrm>
              <a:custGeom>
                <a:avLst/>
                <a:gdLst/>
                <a:ahLst/>
                <a:cxnLst/>
                <a:rect l="l" t="t" r="r" b="b"/>
                <a:pathLst>
                  <a:path w="1291" h="18553" fill="none" extrusionOk="0">
                    <a:moveTo>
                      <a:pt x="1291" y="1"/>
                    </a:moveTo>
                    <a:lnTo>
                      <a:pt x="0" y="18552"/>
                    </a:lnTo>
                  </a:path>
                </a:pathLst>
              </a:custGeom>
              <a:solidFill>
                <a:srgbClr val="000000"/>
              </a:solidFill>
              <a:ln w="35300" cap="flat" cmpd="sng">
                <a:solidFill>
                  <a:srgbClr val="000000"/>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56" name="Google Shape;1343;p53"/>
              <p:cNvSpPr/>
              <p:nvPr/>
            </p:nvSpPr>
            <p:spPr>
              <a:xfrm>
                <a:off x="7294319" y="3770304"/>
                <a:ext cx="52313" cy="435477"/>
              </a:xfrm>
              <a:custGeom>
                <a:avLst/>
                <a:gdLst/>
                <a:ahLst/>
                <a:cxnLst/>
                <a:rect l="l" t="t" r="r" b="b"/>
                <a:pathLst>
                  <a:path w="2219" h="18472" fill="none" extrusionOk="0">
                    <a:moveTo>
                      <a:pt x="1" y="1"/>
                    </a:moveTo>
                    <a:lnTo>
                      <a:pt x="2219" y="18472"/>
                    </a:lnTo>
                  </a:path>
                </a:pathLst>
              </a:custGeom>
              <a:solidFill>
                <a:srgbClr val="000000"/>
              </a:solidFill>
              <a:ln w="35300" cap="flat" cmpd="sng">
                <a:solidFill>
                  <a:srgbClr val="000000"/>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57" name="Google Shape;1344;p53"/>
              <p:cNvSpPr/>
              <p:nvPr/>
            </p:nvSpPr>
            <p:spPr>
              <a:xfrm>
                <a:off x="8024522" y="3595374"/>
                <a:ext cx="166416" cy="282381"/>
              </a:xfrm>
              <a:custGeom>
                <a:avLst/>
                <a:gdLst/>
                <a:ahLst/>
                <a:cxnLst/>
                <a:rect l="l" t="t" r="r" b="b"/>
                <a:pathLst>
                  <a:path w="7059" h="11978" fill="none" extrusionOk="0">
                    <a:moveTo>
                      <a:pt x="7058" y="0"/>
                    </a:moveTo>
                    <a:lnTo>
                      <a:pt x="0" y="11978"/>
                    </a:lnTo>
                  </a:path>
                </a:pathLst>
              </a:custGeom>
              <a:solidFill>
                <a:srgbClr val="000000"/>
              </a:solidFill>
              <a:ln w="35300" cap="flat" cmpd="sng">
                <a:solidFill>
                  <a:srgbClr val="000000"/>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58" name="Google Shape;1345;p53"/>
              <p:cNvSpPr/>
              <p:nvPr/>
            </p:nvSpPr>
            <p:spPr>
              <a:xfrm>
                <a:off x="7340904" y="2930425"/>
                <a:ext cx="1388143" cy="934159"/>
              </a:xfrm>
              <a:custGeom>
                <a:avLst/>
                <a:gdLst/>
                <a:ahLst/>
                <a:cxnLst/>
                <a:rect l="l" t="t" r="r" b="b"/>
                <a:pathLst>
                  <a:path w="58882" h="39625" extrusionOk="0">
                    <a:moveTo>
                      <a:pt x="25154" y="0"/>
                    </a:moveTo>
                    <a:cubicBezTo>
                      <a:pt x="11967" y="0"/>
                      <a:pt x="5042" y="12154"/>
                      <a:pt x="5042" y="12154"/>
                    </a:cubicBezTo>
                    <a:lnTo>
                      <a:pt x="1" y="12759"/>
                    </a:lnTo>
                    <a:cubicBezTo>
                      <a:pt x="8098" y="21734"/>
                      <a:pt x="48073" y="39625"/>
                      <a:pt x="49219" y="39625"/>
                    </a:cubicBezTo>
                    <a:cubicBezTo>
                      <a:pt x="49232" y="39625"/>
                      <a:pt x="49240" y="39623"/>
                      <a:pt x="49243" y="39618"/>
                    </a:cubicBezTo>
                    <a:cubicBezTo>
                      <a:pt x="49727" y="39013"/>
                      <a:pt x="47186" y="34698"/>
                      <a:pt x="47186" y="34698"/>
                    </a:cubicBezTo>
                    <a:cubicBezTo>
                      <a:pt x="47186" y="34698"/>
                      <a:pt x="58881" y="15300"/>
                      <a:pt x="38676" y="3927"/>
                    </a:cubicBezTo>
                    <a:cubicBezTo>
                      <a:pt x="33619" y="1091"/>
                      <a:pt x="29105" y="0"/>
                      <a:pt x="2515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59" name="Google Shape;1346;p53"/>
              <p:cNvSpPr/>
              <p:nvPr/>
            </p:nvSpPr>
            <p:spPr>
              <a:xfrm>
                <a:off x="7458805" y="3204585"/>
                <a:ext cx="995478" cy="543875"/>
              </a:xfrm>
              <a:custGeom>
                <a:avLst/>
                <a:gdLst/>
                <a:ahLst/>
                <a:cxnLst/>
                <a:rect l="l" t="t" r="r" b="b"/>
                <a:pathLst>
                  <a:path w="42226" h="23070" fill="none" extrusionOk="0">
                    <a:moveTo>
                      <a:pt x="42225" y="23069"/>
                    </a:moveTo>
                    <a:cubicBezTo>
                      <a:pt x="42225" y="23069"/>
                      <a:pt x="24763" y="17423"/>
                      <a:pt x="1" y="1"/>
                    </a:cubicBezTo>
                  </a:path>
                </a:pathLst>
              </a:custGeom>
              <a:solidFill>
                <a:srgbClr val="000000"/>
              </a:solidFill>
              <a:ln w="35300"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grpSp>
      </p:grpSp>
      <p:sp>
        <p:nvSpPr>
          <p:cNvPr id="5" name="TextBox 4"/>
          <p:cNvSpPr txBox="1"/>
          <p:nvPr/>
        </p:nvSpPr>
        <p:spPr>
          <a:xfrm>
            <a:off x="1274122" y="1126616"/>
            <a:ext cx="4813853" cy="523220"/>
          </a:xfrm>
          <a:prstGeom prst="rect">
            <a:avLst/>
          </a:prstGeom>
          <a:noFill/>
        </p:spPr>
        <p:txBody>
          <a:bodyPr wrap="square" rtlCol="0">
            <a:spAutoFit/>
          </a:bodyPr>
          <a:lstStyle/>
          <a:p>
            <a:r>
              <a:rPr lang="en-US" sz="2800" b="1" dirty="0"/>
              <a:t>Top Bowling Averages in </a:t>
            </a:r>
            <a:r>
              <a:rPr lang="en-US" sz="2800" b="1" dirty="0" smtClean="0"/>
              <a:t>PSL:</a:t>
            </a:r>
            <a:endParaRPr lang="en-US" sz="2800" b="1" dirty="0">
              <a:latin typeface="Times New Roman" panose="02020603050405020304" pitchFamily="18" charset="0"/>
              <a:cs typeface="Times New Roman" panose="02020603050405020304" pitchFamily="18" charset="0"/>
            </a:endParaRPr>
          </a:p>
        </p:txBody>
      </p:sp>
      <p:graphicFrame>
        <p:nvGraphicFramePr>
          <p:cNvPr id="72" name="Chart 71"/>
          <p:cNvGraphicFramePr>
            <a:graphicFrameLocks/>
          </p:cNvGraphicFramePr>
          <p:nvPr>
            <p:extLst>
              <p:ext uri="{D42A27DB-BD31-4B8C-83A1-F6EECF244321}">
                <p14:modId xmlns:p14="http://schemas.microsoft.com/office/powerpoint/2010/main" val="3545179769"/>
              </p:ext>
            </p:extLst>
          </p:nvPr>
        </p:nvGraphicFramePr>
        <p:xfrm>
          <a:off x="1236917" y="1872165"/>
          <a:ext cx="4888264" cy="35271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3" name="Chart 72"/>
          <p:cNvGraphicFramePr>
            <a:graphicFrameLocks/>
          </p:cNvGraphicFramePr>
          <p:nvPr>
            <p:extLst>
              <p:ext uri="{D42A27DB-BD31-4B8C-83A1-F6EECF244321}">
                <p14:modId xmlns:p14="http://schemas.microsoft.com/office/powerpoint/2010/main" val="3944326005"/>
              </p:ext>
            </p:extLst>
          </p:nvPr>
        </p:nvGraphicFramePr>
        <p:xfrm>
          <a:off x="6332908" y="1838550"/>
          <a:ext cx="5044672" cy="3527175"/>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p:cNvSpPr txBox="1"/>
          <p:nvPr/>
        </p:nvSpPr>
        <p:spPr>
          <a:xfrm>
            <a:off x="1323263" y="5466945"/>
            <a:ext cx="4801918" cy="83099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Jofra Archer holds the distinction of having the highest bowling average of 2.5 in the Pakistan Super League</a:t>
            </a:r>
            <a:r>
              <a:rPr lang="en-US" sz="1600" dirty="0">
                <a:latin typeface="Times New Roman" panose="02020603050405020304" pitchFamily="18" charset="0"/>
                <a:cs typeface="Times New Roman" panose="02020603050405020304" pitchFamily="18" charset="0"/>
              </a:rPr>
              <a:t>.</a:t>
            </a:r>
          </a:p>
        </p:txBody>
      </p:sp>
      <p:sp>
        <p:nvSpPr>
          <p:cNvPr id="2" name="TextBox 1"/>
          <p:cNvSpPr txBox="1"/>
          <p:nvPr/>
        </p:nvSpPr>
        <p:spPr>
          <a:xfrm>
            <a:off x="6236442" y="5399340"/>
            <a:ext cx="5044673" cy="830997"/>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Baber Azam </a:t>
            </a:r>
            <a:r>
              <a:rPr lang="en-US" sz="1600" b="1" dirty="0">
                <a:latin typeface="Times New Roman" panose="02020603050405020304" pitchFamily="18" charset="0"/>
                <a:cs typeface="Times New Roman" panose="02020603050405020304" pitchFamily="18" charset="0"/>
              </a:rPr>
              <a:t>holds the distinction of having the highest </a:t>
            </a:r>
            <a:r>
              <a:rPr lang="en-US" sz="1600" b="1" dirty="0" smtClean="0">
                <a:latin typeface="Times New Roman" panose="02020603050405020304" pitchFamily="18" charset="0"/>
                <a:cs typeface="Times New Roman" panose="02020603050405020304" pitchFamily="18" charset="0"/>
              </a:rPr>
              <a:t>batting </a:t>
            </a:r>
            <a:r>
              <a:rPr lang="en-US" sz="1600" b="1" dirty="0">
                <a:latin typeface="Times New Roman" panose="02020603050405020304" pitchFamily="18" charset="0"/>
                <a:cs typeface="Times New Roman" panose="02020603050405020304" pitchFamily="18" charset="0"/>
              </a:rPr>
              <a:t>average of </a:t>
            </a:r>
            <a:r>
              <a:rPr lang="en-US" sz="1600" b="1" dirty="0" smtClean="0">
                <a:latin typeface="Times New Roman" panose="02020603050405020304" pitchFamily="18" charset="0"/>
                <a:cs typeface="Times New Roman" panose="02020603050405020304" pitchFamily="18" charset="0"/>
              </a:rPr>
              <a:t>344.7143 in </a:t>
            </a:r>
            <a:r>
              <a:rPr lang="en-US" sz="1600" b="1" dirty="0">
                <a:latin typeface="Times New Roman" panose="02020603050405020304" pitchFamily="18" charset="0"/>
                <a:cs typeface="Times New Roman" panose="02020603050405020304" pitchFamily="18" charset="0"/>
              </a:rPr>
              <a:t>the Pakistan Super League</a:t>
            </a:r>
            <a:r>
              <a:rPr lang="en-US" sz="1600" dirty="0">
                <a:latin typeface="Times New Roman" panose="02020603050405020304" pitchFamily="18" charset="0"/>
                <a:cs typeface="Times New Roman" panose="02020603050405020304" pitchFamily="18" charset="0"/>
              </a:rPr>
              <a:t>.</a:t>
            </a:r>
          </a:p>
        </p:txBody>
      </p:sp>
      <p:sp>
        <p:nvSpPr>
          <p:cNvPr id="3" name="TextBox 2"/>
          <p:cNvSpPr txBox="1"/>
          <p:nvPr/>
        </p:nvSpPr>
        <p:spPr>
          <a:xfrm>
            <a:off x="6456947" y="1111216"/>
            <a:ext cx="5053264" cy="523220"/>
          </a:xfrm>
          <a:prstGeom prst="rect">
            <a:avLst/>
          </a:prstGeom>
          <a:noFill/>
        </p:spPr>
        <p:txBody>
          <a:bodyPr wrap="square" rtlCol="0">
            <a:spAutoFit/>
          </a:bodyPr>
          <a:lstStyle/>
          <a:p>
            <a:pPr algn="ctr"/>
            <a:r>
              <a:rPr lang="en-US" sz="2800" b="1" dirty="0"/>
              <a:t>Top </a:t>
            </a:r>
            <a:r>
              <a:rPr lang="en-US" sz="2800" b="1" dirty="0" smtClean="0"/>
              <a:t>Batsmen Averages </a:t>
            </a:r>
            <a:r>
              <a:rPr lang="en-US" sz="2800" b="1" dirty="0"/>
              <a:t>in PSL:</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4754766"/>
      </p:ext>
    </p:extLst>
  </p:cSld>
  <p:clrMapOvr>
    <a:masterClrMapping/>
  </p:clrMapOvr>
  <mc:AlternateContent xmlns:mc="http://schemas.openxmlformats.org/markup-compatibility/2006" xmlns:p14="http://schemas.microsoft.com/office/powerpoint/2010/main">
    <mc:Choice Requires="p14">
      <p:transition spd="slow" p14:dur="2000" advTm="4218"/>
    </mc:Choice>
    <mc:Fallback xmlns="">
      <p:transition spd="slow" advTm="421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1171772" y="2801349"/>
            <a:ext cx="4934758" cy="2062103"/>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Analyzing the all-rounder players in the PSL offers valuable insights into their multifaceted contributions to the league.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Shane Watson stands out as the leading all-rounder in the Pakistan Super League, boasting both the highest run total and the most wickets among players who excel in both batting and bowling roles</a:t>
            </a:r>
          </a:p>
        </p:txBody>
      </p:sp>
      <p:sp>
        <p:nvSpPr>
          <p:cNvPr id="43" name="TextBox 42"/>
          <p:cNvSpPr txBox="1"/>
          <p:nvPr/>
        </p:nvSpPr>
        <p:spPr>
          <a:xfrm>
            <a:off x="1402310" y="249143"/>
            <a:ext cx="9820290" cy="1384995"/>
          </a:xfrm>
          <a:prstGeom prst="rect">
            <a:avLst/>
          </a:prstGeom>
          <a:noFill/>
        </p:spPr>
        <p:txBody>
          <a:bodyPr wrap="square" rtlCol="0">
            <a:spAutoFit/>
          </a:bodyPr>
          <a:lstStyle/>
          <a:p>
            <a:pPr algn="ctr"/>
            <a:r>
              <a:rPr lang="en-US" sz="2800" b="1" dirty="0"/>
              <a:t/>
            </a:r>
            <a:br>
              <a:rPr lang="en-US" sz="2800" b="1" dirty="0"/>
            </a:br>
            <a:r>
              <a:rPr lang="en-US" sz="2800" b="1" dirty="0"/>
              <a:t>Prominent All-Rounders </a:t>
            </a:r>
            <a:r>
              <a:rPr lang="en-US" sz="2800" b="1" dirty="0" smtClean="0"/>
              <a:t>and </a:t>
            </a:r>
            <a:r>
              <a:rPr lang="en-US" sz="2800" b="1" dirty="0"/>
              <a:t>Their Impact on Batting and Bowling </a:t>
            </a:r>
            <a:r>
              <a:rPr lang="en-US" sz="2800" b="1" dirty="0" smtClean="0"/>
              <a:t>Performances:</a:t>
            </a:r>
            <a:endParaRPr lang="en-US" sz="3600" b="1" dirty="0">
              <a:latin typeface="Times New Roman" panose="02020603050405020304" pitchFamily="18" charset="0"/>
              <a:cs typeface="Times New Roman" panose="02020603050405020304" pitchFamily="18" charset="0"/>
            </a:endParaRPr>
          </a:p>
        </p:txBody>
      </p:sp>
      <p:graphicFrame>
        <p:nvGraphicFramePr>
          <p:cNvPr id="44" name="Chart 43"/>
          <p:cNvGraphicFramePr>
            <a:graphicFrameLocks/>
          </p:cNvGraphicFramePr>
          <p:nvPr>
            <p:extLst>
              <p:ext uri="{D42A27DB-BD31-4B8C-83A1-F6EECF244321}">
                <p14:modId xmlns:p14="http://schemas.microsoft.com/office/powerpoint/2010/main" val="1325078550"/>
              </p:ext>
            </p:extLst>
          </p:nvPr>
        </p:nvGraphicFramePr>
        <p:xfrm>
          <a:off x="6542430" y="1946366"/>
          <a:ext cx="4939822" cy="40497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30109326"/>
      </p:ext>
    </p:extLst>
  </p:cSld>
  <p:clrMapOvr>
    <a:masterClrMapping/>
  </p:clrMapOvr>
  <mc:AlternateContent xmlns:mc="http://schemas.openxmlformats.org/markup-compatibility/2006" xmlns:p14="http://schemas.microsoft.com/office/powerpoint/2010/main">
    <mc:Choice Requires="p14">
      <p:transition spd="slow" p14:dur="2000" advTm="3224"/>
    </mc:Choice>
    <mc:Fallback xmlns="">
      <p:transition spd="slow" advTm="322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grpSp>
        <p:nvGrpSpPr>
          <p:cNvPr id="45" name="Google Shape;1320;p53"/>
          <p:cNvGrpSpPr/>
          <p:nvPr/>
        </p:nvGrpSpPr>
        <p:grpSpPr>
          <a:xfrm>
            <a:off x="290877" y="390692"/>
            <a:ext cx="1032387" cy="725225"/>
            <a:chOff x="846675" y="2689700"/>
            <a:chExt cx="1572598" cy="1319083"/>
          </a:xfrm>
        </p:grpSpPr>
        <p:grpSp>
          <p:nvGrpSpPr>
            <p:cNvPr id="46" name="Google Shape;1321;p53"/>
            <p:cNvGrpSpPr/>
            <p:nvPr/>
          </p:nvGrpSpPr>
          <p:grpSpPr>
            <a:xfrm>
              <a:off x="846675" y="2689700"/>
              <a:ext cx="1572598" cy="1319083"/>
              <a:chOff x="7156450" y="2930425"/>
              <a:chExt cx="1572598" cy="1319083"/>
            </a:xfrm>
          </p:grpSpPr>
          <p:sp>
            <p:nvSpPr>
              <p:cNvPr id="60" name="Google Shape;1322;p53"/>
              <p:cNvSpPr/>
              <p:nvPr/>
            </p:nvSpPr>
            <p:spPr>
              <a:xfrm>
                <a:off x="8042227" y="3438290"/>
                <a:ext cx="397852" cy="221181"/>
              </a:xfrm>
              <a:custGeom>
                <a:avLst/>
                <a:gdLst/>
                <a:ahLst/>
                <a:cxnLst/>
                <a:rect l="l" t="t" r="r" b="b"/>
                <a:pathLst>
                  <a:path w="16876" h="9382" extrusionOk="0">
                    <a:moveTo>
                      <a:pt x="2041" y="1"/>
                    </a:moveTo>
                    <a:cubicBezTo>
                      <a:pt x="659" y="1"/>
                      <a:pt x="0" y="2271"/>
                      <a:pt x="1226" y="3356"/>
                    </a:cubicBezTo>
                    <a:cubicBezTo>
                      <a:pt x="2637" y="4606"/>
                      <a:pt x="10985" y="8357"/>
                      <a:pt x="13808" y="9285"/>
                    </a:cubicBezTo>
                    <a:cubicBezTo>
                      <a:pt x="14008" y="9351"/>
                      <a:pt x="14198" y="9382"/>
                      <a:pt x="14378" y="9382"/>
                    </a:cubicBezTo>
                    <a:cubicBezTo>
                      <a:pt x="16161" y="9382"/>
                      <a:pt x="16875" y="6366"/>
                      <a:pt x="14494" y="5413"/>
                    </a:cubicBezTo>
                    <a:cubicBezTo>
                      <a:pt x="13566" y="5050"/>
                      <a:pt x="4573" y="1098"/>
                      <a:pt x="2718" y="170"/>
                    </a:cubicBezTo>
                    <a:cubicBezTo>
                      <a:pt x="2478" y="53"/>
                      <a:pt x="2251" y="1"/>
                      <a:pt x="204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61" name="Google Shape;1323;p53"/>
              <p:cNvSpPr/>
              <p:nvPr/>
            </p:nvSpPr>
            <p:spPr>
              <a:xfrm>
                <a:off x="7156450" y="3525001"/>
                <a:ext cx="1174224" cy="724507"/>
              </a:xfrm>
              <a:custGeom>
                <a:avLst/>
                <a:gdLst/>
                <a:ahLst/>
                <a:cxnLst/>
                <a:rect l="l" t="t" r="r" b="b"/>
                <a:pathLst>
                  <a:path w="49808" h="30732" fill="none" extrusionOk="0">
                    <a:moveTo>
                      <a:pt x="49807" y="5405"/>
                    </a:moveTo>
                    <a:cubicBezTo>
                      <a:pt x="49807" y="5405"/>
                      <a:pt x="34402" y="28998"/>
                      <a:pt x="33151" y="29723"/>
                    </a:cubicBezTo>
                    <a:cubicBezTo>
                      <a:pt x="31861" y="30490"/>
                      <a:pt x="10890" y="30732"/>
                      <a:pt x="7301" y="28594"/>
                    </a:cubicBezTo>
                    <a:cubicBezTo>
                      <a:pt x="3671" y="26457"/>
                      <a:pt x="1" y="11132"/>
                      <a:pt x="243" y="10285"/>
                    </a:cubicBezTo>
                    <a:cubicBezTo>
                      <a:pt x="445" y="9438"/>
                      <a:pt x="28756" y="13672"/>
                      <a:pt x="30207" y="12745"/>
                    </a:cubicBezTo>
                    <a:cubicBezTo>
                      <a:pt x="31659" y="11817"/>
                      <a:pt x="39241" y="1"/>
                      <a:pt x="39241" y="1"/>
                    </a:cubicBezTo>
                  </a:path>
                </a:pathLst>
              </a:custGeom>
              <a:solidFill>
                <a:srgbClr val="FFFFFF"/>
              </a:solidFill>
              <a:ln w="152400"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62" name="Google Shape;1324;p53"/>
              <p:cNvSpPr/>
              <p:nvPr/>
            </p:nvSpPr>
            <p:spPr>
              <a:xfrm>
                <a:off x="7817247" y="3826414"/>
                <a:ext cx="339456" cy="93192"/>
              </a:xfrm>
              <a:custGeom>
                <a:avLst/>
                <a:gdLst/>
                <a:ahLst/>
                <a:cxnLst/>
                <a:rect l="l" t="t" r="r" b="b"/>
                <a:pathLst>
                  <a:path w="14399" h="3953" fill="none" extrusionOk="0">
                    <a:moveTo>
                      <a:pt x="14398" y="3952"/>
                    </a:moveTo>
                    <a:cubicBezTo>
                      <a:pt x="14116" y="3872"/>
                      <a:pt x="7825" y="404"/>
                      <a:pt x="1" y="0"/>
                    </a:cubicBezTo>
                  </a:path>
                </a:pathLst>
              </a:custGeom>
              <a:solidFill>
                <a:srgbClr val="FFFFFF"/>
              </a:solidFill>
              <a:ln w="35300"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63" name="Google Shape;1325;p53"/>
              <p:cNvSpPr/>
              <p:nvPr/>
            </p:nvSpPr>
            <p:spPr>
              <a:xfrm>
                <a:off x="7943706" y="3724686"/>
                <a:ext cx="259584" cy="103636"/>
              </a:xfrm>
              <a:custGeom>
                <a:avLst/>
                <a:gdLst/>
                <a:ahLst/>
                <a:cxnLst/>
                <a:rect l="l" t="t" r="r" b="b"/>
                <a:pathLst>
                  <a:path w="11011" h="4396" fill="none" extrusionOk="0">
                    <a:moveTo>
                      <a:pt x="0" y="0"/>
                    </a:moveTo>
                    <a:cubicBezTo>
                      <a:pt x="0" y="0"/>
                      <a:pt x="6493" y="1855"/>
                      <a:pt x="11010" y="4396"/>
                    </a:cubicBezTo>
                  </a:path>
                </a:pathLst>
              </a:custGeom>
              <a:solidFill>
                <a:srgbClr val="FFFFFF"/>
              </a:solidFill>
              <a:ln w="152400"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64" name="Google Shape;1326;p53"/>
              <p:cNvSpPr/>
              <p:nvPr/>
            </p:nvSpPr>
            <p:spPr>
              <a:xfrm>
                <a:off x="7678434" y="3824505"/>
                <a:ext cx="478266" cy="416452"/>
              </a:xfrm>
              <a:custGeom>
                <a:avLst/>
                <a:gdLst/>
                <a:ahLst/>
                <a:cxnLst/>
                <a:rect l="l" t="t" r="r" b="b"/>
                <a:pathLst>
                  <a:path w="20287" h="17665" extrusionOk="0">
                    <a:moveTo>
                      <a:pt x="8066" y="1"/>
                    </a:moveTo>
                    <a:lnTo>
                      <a:pt x="1" y="17665"/>
                    </a:lnTo>
                    <a:cubicBezTo>
                      <a:pt x="1" y="17665"/>
                      <a:pt x="10123" y="17584"/>
                      <a:pt x="11010" y="16979"/>
                    </a:cubicBezTo>
                    <a:cubicBezTo>
                      <a:pt x="11857" y="16415"/>
                      <a:pt x="20286" y="4033"/>
                      <a:pt x="20286" y="4033"/>
                    </a:cubicBezTo>
                    <a:cubicBezTo>
                      <a:pt x="16374" y="2259"/>
                      <a:pt x="12261" y="928"/>
                      <a:pt x="806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65" name="Google Shape;1327;p53"/>
              <p:cNvSpPr/>
              <p:nvPr/>
            </p:nvSpPr>
            <p:spPr>
              <a:xfrm>
                <a:off x="7212560" y="3977581"/>
                <a:ext cx="577140" cy="55165"/>
              </a:xfrm>
              <a:custGeom>
                <a:avLst/>
                <a:gdLst/>
                <a:ahLst/>
                <a:cxnLst/>
                <a:rect l="l" t="t" r="r" b="b"/>
                <a:pathLst>
                  <a:path w="24481" h="2340" fill="none" extrusionOk="0">
                    <a:moveTo>
                      <a:pt x="24480" y="2340"/>
                    </a:moveTo>
                    <a:cubicBezTo>
                      <a:pt x="24480" y="2340"/>
                      <a:pt x="202" y="1"/>
                      <a:pt x="0" y="81"/>
                    </a:cubicBezTo>
                  </a:path>
                </a:pathLst>
              </a:custGeom>
              <a:solidFill>
                <a:srgbClr val="FFFFFF"/>
              </a:solidFill>
              <a:ln w="152400"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66" name="Google Shape;1328;p53"/>
              <p:cNvSpPr/>
              <p:nvPr/>
            </p:nvSpPr>
            <p:spPr>
              <a:xfrm>
                <a:off x="7594765" y="3818799"/>
                <a:ext cx="86544" cy="419305"/>
              </a:xfrm>
              <a:custGeom>
                <a:avLst/>
                <a:gdLst/>
                <a:ahLst/>
                <a:cxnLst/>
                <a:rect l="l" t="t" r="r" b="b"/>
                <a:pathLst>
                  <a:path w="3671" h="17786" fill="none" extrusionOk="0">
                    <a:moveTo>
                      <a:pt x="3671" y="1"/>
                    </a:moveTo>
                    <a:lnTo>
                      <a:pt x="1" y="17786"/>
                    </a:lnTo>
                  </a:path>
                </a:pathLst>
              </a:custGeom>
              <a:solidFill>
                <a:srgbClr val="FFFFFF"/>
              </a:solidFill>
              <a:ln w="152400"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67" name="Google Shape;1329;p53"/>
              <p:cNvSpPr/>
              <p:nvPr/>
            </p:nvSpPr>
            <p:spPr>
              <a:xfrm>
                <a:off x="7445509" y="3790273"/>
                <a:ext cx="30435" cy="437387"/>
              </a:xfrm>
              <a:custGeom>
                <a:avLst/>
                <a:gdLst/>
                <a:ahLst/>
                <a:cxnLst/>
                <a:rect l="l" t="t" r="r" b="b"/>
                <a:pathLst>
                  <a:path w="1291" h="18553" fill="none" extrusionOk="0">
                    <a:moveTo>
                      <a:pt x="1291" y="1"/>
                    </a:moveTo>
                    <a:lnTo>
                      <a:pt x="0" y="18552"/>
                    </a:lnTo>
                  </a:path>
                </a:pathLst>
              </a:custGeom>
              <a:solidFill>
                <a:srgbClr val="FFFFFF"/>
              </a:solidFill>
              <a:ln w="152400"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68" name="Google Shape;1330;p53"/>
              <p:cNvSpPr/>
              <p:nvPr/>
            </p:nvSpPr>
            <p:spPr>
              <a:xfrm>
                <a:off x="7294319" y="3770304"/>
                <a:ext cx="52313" cy="435477"/>
              </a:xfrm>
              <a:custGeom>
                <a:avLst/>
                <a:gdLst/>
                <a:ahLst/>
                <a:cxnLst/>
                <a:rect l="l" t="t" r="r" b="b"/>
                <a:pathLst>
                  <a:path w="2219" h="18472" fill="none" extrusionOk="0">
                    <a:moveTo>
                      <a:pt x="1" y="1"/>
                    </a:moveTo>
                    <a:lnTo>
                      <a:pt x="2219" y="18472"/>
                    </a:lnTo>
                  </a:path>
                </a:pathLst>
              </a:custGeom>
              <a:solidFill>
                <a:srgbClr val="FFFFFF"/>
              </a:solidFill>
              <a:ln w="152400"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69" name="Google Shape;1331;p53"/>
              <p:cNvSpPr/>
              <p:nvPr/>
            </p:nvSpPr>
            <p:spPr>
              <a:xfrm>
                <a:off x="8024522" y="3595374"/>
                <a:ext cx="166416" cy="282381"/>
              </a:xfrm>
              <a:custGeom>
                <a:avLst/>
                <a:gdLst/>
                <a:ahLst/>
                <a:cxnLst/>
                <a:rect l="l" t="t" r="r" b="b"/>
                <a:pathLst>
                  <a:path w="7059" h="11978" fill="none" extrusionOk="0">
                    <a:moveTo>
                      <a:pt x="7058" y="0"/>
                    </a:moveTo>
                    <a:lnTo>
                      <a:pt x="0" y="11978"/>
                    </a:lnTo>
                  </a:path>
                </a:pathLst>
              </a:custGeom>
              <a:solidFill>
                <a:srgbClr val="FFFFFF"/>
              </a:solidFill>
              <a:ln w="152400"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70" name="Google Shape;1332;p53"/>
              <p:cNvSpPr/>
              <p:nvPr/>
            </p:nvSpPr>
            <p:spPr>
              <a:xfrm>
                <a:off x="7340904" y="2930425"/>
                <a:ext cx="1388143" cy="934159"/>
              </a:xfrm>
              <a:custGeom>
                <a:avLst/>
                <a:gdLst/>
                <a:ahLst/>
                <a:cxnLst/>
                <a:rect l="l" t="t" r="r" b="b"/>
                <a:pathLst>
                  <a:path w="58882" h="39625" extrusionOk="0">
                    <a:moveTo>
                      <a:pt x="25154" y="0"/>
                    </a:moveTo>
                    <a:cubicBezTo>
                      <a:pt x="11967" y="0"/>
                      <a:pt x="5042" y="12154"/>
                      <a:pt x="5042" y="12154"/>
                    </a:cubicBezTo>
                    <a:lnTo>
                      <a:pt x="1" y="12759"/>
                    </a:lnTo>
                    <a:cubicBezTo>
                      <a:pt x="8098" y="21734"/>
                      <a:pt x="48073" y="39625"/>
                      <a:pt x="49219" y="39625"/>
                    </a:cubicBezTo>
                    <a:cubicBezTo>
                      <a:pt x="49232" y="39625"/>
                      <a:pt x="49240" y="39623"/>
                      <a:pt x="49243" y="39618"/>
                    </a:cubicBezTo>
                    <a:cubicBezTo>
                      <a:pt x="49727" y="39013"/>
                      <a:pt x="47186" y="34698"/>
                      <a:pt x="47186" y="34698"/>
                    </a:cubicBezTo>
                    <a:cubicBezTo>
                      <a:pt x="47186" y="34698"/>
                      <a:pt x="58881" y="15300"/>
                      <a:pt x="38676" y="3927"/>
                    </a:cubicBezTo>
                    <a:cubicBezTo>
                      <a:pt x="33619" y="1091"/>
                      <a:pt x="29105" y="0"/>
                      <a:pt x="25154" y="0"/>
                    </a:cubicBezTo>
                    <a:close/>
                  </a:path>
                </a:pathLst>
              </a:custGeom>
              <a:solidFill>
                <a:srgbClr val="FFFFFF"/>
              </a:solidFill>
              <a:ln w="152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71" name="Google Shape;1333;p53"/>
              <p:cNvSpPr/>
              <p:nvPr/>
            </p:nvSpPr>
            <p:spPr>
              <a:xfrm>
                <a:off x="7458805" y="3204585"/>
                <a:ext cx="995478" cy="543875"/>
              </a:xfrm>
              <a:custGeom>
                <a:avLst/>
                <a:gdLst/>
                <a:ahLst/>
                <a:cxnLst/>
                <a:rect l="l" t="t" r="r" b="b"/>
                <a:pathLst>
                  <a:path w="42226" h="23070" fill="none" extrusionOk="0">
                    <a:moveTo>
                      <a:pt x="42225" y="23069"/>
                    </a:moveTo>
                    <a:cubicBezTo>
                      <a:pt x="42225" y="23069"/>
                      <a:pt x="24763" y="17423"/>
                      <a:pt x="1" y="1"/>
                    </a:cubicBezTo>
                  </a:path>
                </a:pathLst>
              </a:custGeom>
              <a:solidFill>
                <a:srgbClr val="FFFFFF"/>
              </a:solidFill>
              <a:ln w="35300"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grpSp>
        <p:grpSp>
          <p:nvGrpSpPr>
            <p:cNvPr id="47" name="Google Shape;1334;p53"/>
            <p:cNvGrpSpPr/>
            <p:nvPr/>
          </p:nvGrpSpPr>
          <p:grpSpPr>
            <a:xfrm>
              <a:off x="846675" y="2689700"/>
              <a:ext cx="1572598" cy="1319083"/>
              <a:chOff x="7156450" y="2930425"/>
              <a:chExt cx="1572598" cy="1319083"/>
            </a:xfrm>
          </p:grpSpPr>
          <p:sp>
            <p:nvSpPr>
              <p:cNvPr id="48" name="Google Shape;1335;p53"/>
              <p:cNvSpPr/>
              <p:nvPr/>
            </p:nvSpPr>
            <p:spPr>
              <a:xfrm>
                <a:off x="8042227" y="3438290"/>
                <a:ext cx="397852" cy="221181"/>
              </a:xfrm>
              <a:custGeom>
                <a:avLst/>
                <a:gdLst/>
                <a:ahLst/>
                <a:cxnLst/>
                <a:rect l="l" t="t" r="r" b="b"/>
                <a:pathLst>
                  <a:path w="16876" h="9382" extrusionOk="0">
                    <a:moveTo>
                      <a:pt x="2041" y="1"/>
                    </a:moveTo>
                    <a:cubicBezTo>
                      <a:pt x="659" y="1"/>
                      <a:pt x="0" y="2271"/>
                      <a:pt x="1226" y="3356"/>
                    </a:cubicBezTo>
                    <a:cubicBezTo>
                      <a:pt x="2637" y="4606"/>
                      <a:pt x="10985" y="8357"/>
                      <a:pt x="13808" y="9285"/>
                    </a:cubicBezTo>
                    <a:cubicBezTo>
                      <a:pt x="14008" y="9351"/>
                      <a:pt x="14198" y="9382"/>
                      <a:pt x="14378" y="9382"/>
                    </a:cubicBezTo>
                    <a:cubicBezTo>
                      <a:pt x="16161" y="9382"/>
                      <a:pt x="16875" y="6366"/>
                      <a:pt x="14494" y="5413"/>
                    </a:cubicBezTo>
                    <a:cubicBezTo>
                      <a:pt x="13566" y="5050"/>
                      <a:pt x="4573" y="1098"/>
                      <a:pt x="2718" y="170"/>
                    </a:cubicBezTo>
                    <a:cubicBezTo>
                      <a:pt x="2478" y="53"/>
                      <a:pt x="2251" y="1"/>
                      <a:pt x="204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49" name="Google Shape;1336;p53"/>
              <p:cNvSpPr/>
              <p:nvPr/>
            </p:nvSpPr>
            <p:spPr>
              <a:xfrm>
                <a:off x="7156450" y="3525001"/>
                <a:ext cx="1174224" cy="724507"/>
              </a:xfrm>
              <a:custGeom>
                <a:avLst/>
                <a:gdLst/>
                <a:ahLst/>
                <a:cxnLst/>
                <a:rect l="l" t="t" r="r" b="b"/>
                <a:pathLst>
                  <a:path w="49808" h="30732" fill="none" extrusionOk="0">
                    <a:moveTo>
                      <a:pt x="49807" y="5405"/>
                    </a:moveTo>
                    <a:cubicBezTo>
                      <a:pt x="49807" y="5405"/>
                      <a:pt x="34402" y="28998"/>
                      <a:pt x="33151" y="29723"/>
                    </a:cubicBezTo>
                    <a:cubicBezTo>
                      <a:pt x="31861" y="30490"/>
                      <a:pt x="10890" y="30732"/>
                      <a:pt x="7301" y="28594"/>
                    </a:cubicBezTo>
                    <a:cubicBezTo>
                      <a:pt x="3671" y="26457"/>
                      <a:pt x="1" y="11132"/>
                      <a:pt x="243" y="10285"/>
                    </a:cubicBezTo>
                    <a:cubicBezTo>
                      <a:pt x="445" y="9438"/>
                      <a:pt x="28756" y="13672"/>
                      <a:pt x="30207" y="12745"/>
                    </a:cubicBezTo>
                    <a:cubicBezTo>
                      <a:pt x="31659" y="11817"/>
                      <a:pt x="39241" y="1"/>
                      <a:pt x="39241" y="1"/>
                    </a:cubicBezTo>
                  </a:path>
                </a:pathLst>
              </a:custGeom>
              <a:solidFill>
                <a:srgbClr val="000000"/>
              </a:solidFill>
              <a:ln w="35300" cap="flat" cmpd="sng">
                <a:solidFill>
                  <a:srgbClr val="000000"/>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50" name="Google Shape;1337;p53"/>
              <p:cNvSpPr/>
              <p:nvPr/>
            </p:nvSpPr>
            <p:spPr>
              <a:xfrm>
                <a:off x="7817247" y="3826414"/>
                <a:ext cx="339456" cy="93192"/>
              </a:xfrm>
              <a:custGeom>
                <a:avLst/>
                <a:gdLst/>
                <a:ahLst/>
                <a:cxnLst/>
                <a:rect l="l" t="t" r="r" b="b"/>
                <a:pathLst>
                  <a:path w="14399" h="3953" fill="none" extrusionOk="0">
                    <a:moveTo>
                      <a:pt x="14398" y="3952"/>
                    </a:moveTo>
                    <a:cubicBezTo>
                      <a:pt x="14116" y="3872"/>
                      <a:pt x="7825" y="404"/>
                      <a:pt x="1" y="0"/>
                    </a:cubicBezTo>
                  </a:path>
                </a:pathLst>
              </a:custGeom>
              <a:solidFill>
                <a:srgbClr val="000000"/>
              </a:solidFill>
              <a:ln w="35300" cap="flat" cmpd="sng">
                <a:solidFill>
                  <a:srgbClr val="000000"/>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51" name="Google Shape;1338;p53"/>
              <p:cNvSpPr/>
              <p:nvPr/>
            </p:nvSpPr>
            <p:spPr>
              <a:xfrm>
                <a:off x="7943706" y="3724686"/>
                <a:ext cx="259584" cy="103636"/>
              </a:xfrm>
              <a:custGeom>
                <a:avLst/>
                <a:gdLst/>
                <a:ahLst/>
                <a:cxnLst/>
                <a:rect l="l" t="t" r="r" b="b"/>
                <a:pathLst>
                  <a:path w="11011" h="4396" fill="none" extrusionOk="0">
                    <a:moveTo>
                      <a:pt x="0" y="0"/>
                    </a:moveTo>
                    <a:cubicBezTo>
                      <a:pt x="0" y="0"/>
                      <a:pt x="6493" y="1855"/>
                      <a:pt x="11010" y="4396"/>
                    </a:cubicBezTo>
                  </a:path>
                </a:pathLst>
              </a:custGeom>
              <a:solidFill>
                <a:srgbClr val="000000"/>
              </a:solidFill>
              <a:ln w="35300" cap="flat" cmpd="sng">
                <a:solidFill>
                  <a:srgbClr val="000000"/>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52" name="Google Shape;1339;p53"/>
              <p:cNvSpPr/>
              <p:nvPr/>
            </p:nvSpPr>
            <p:spPr>
              <a:xfrm>
                <a:off x="7678434" y="3824505"/>
                <a:ext cx="478266" cy="416452"/>
              </a:xfrm>
              <a:custGeom>
                <a:avLst/>
                <a:gdLst/>
                <a:ahLst/>
                <a:cxnLst/>
                <a:rect l="l" t="t" r="r" b="b"/>
                <a:pathLst>
                  <a:path w="20287" h="17665" extrusionOk="0">
                    <a:moveTo>
                      <a:pt x="8066" y="1"/>
                    </a:moveTo>
                    <a:lnTo>
                      <a:pt x="1" y="17665"/>
                    </a:lnTo>
                    <a:cubicBezTo>
                      <a:pt x="1" y="17665"/>
                      <a:pt x="10123" y="17584"/>
                      <a:pt x="11010" y="16979"/>
                    </a:cubicBezTo>
                    <a:cubicBezTo>
                      <a:pt x="11857" y="16415"/>
                      <a:pt x="20286" y="4033"/>
                      <a:pt x="20286" y="4033"/>
                    </a:cubicBezTo>
                    <a:cubicBezTo>
                      <a:pt x="16374" y="2259"/>
                      <a:pt x="12261" y="928"/>
                      <a:pt x="806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53" name="Google Shape;1340;p53"/>
              <p:cNvSpPr/>
              <p:nvPr/>
            </p:nvSpPr>
            <p:spPr>
              <a:xfrm>
                <a:off x="7212560" y="3977581"/>
                <a:ext cx="577140" cy="55165"/>
              </a:xfrm>
              <a:custGeom>
                <a:avLst/>
                <a:gdLst/>
                <a:ahLst/>
                <a:cxnLst/>
                <a:rect l="l" t="t" r="r" b="b"/>
                <a:pathLst>
                  <a:path w="24481" h="2340" fill="none" extrusionOk="0">
                    <a:moveTo>
                      <a:pt x="24480" y="2340"/>
                    </a:moveTo>
                    <a:cubicBezTo>
                      <a:pt x="24480" y="2340"/>
                      <a:pt x="202" y="1"/>
                      <a:pt x="0" y="81"/>
                    </a:cubicBezTo>
                  </a:path>
                </a:pathLst>
              </a:custGeom>
              <a:solidFill>
                <a:srgbClr val="000000"/>
              </a:solidFill>
              <a:ln w="35300" cap="flat" cmpd="sng">
                <a:solidFill>
                  <a:srgbClr val="000000"/>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54" name="Google Shape;1341;p53"/>
              <p:cNvSpPr/>
              <p:nvPr/>
            </p:nvSpPr>
            <p:spPr>
              <a:xfrm>
                <a:off x="7594765" y="3818799"/>
                <a:ext cx="86544" cy="419305"/>
              </a:xfrm>
              <a:custGeom>
                <a:avLst/>
                <a:gdLst/>
                <a:ahLst/>
                <a:cxnLst/>
                <a:rect l="l" t="t" r="r" b="b"/>
                <a:pathLst>
                  <a:path w="3671" h="17786" fill="none" extrusionOk="0">
                    <a:moveTo>
                      <a:pt x="3671" y="1"/>
                    </a:moveTo>
                    <a:lnTo>
                      <a:pt x="1" y="17786"/>
                    </a:lnTo>
                  </a:path>
                </a:pathLst>
              </a:custGeom>
              <a:solidFill>
                <a:srgbClr val="000000"/>
              </a:solidFill>
              <a:ln w="35300" cap="flat" cmpd="sng">
                <a:solidFill>
                  <a:srgbClr val="000000"/>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55" name="Google Shape;1342;p53"/>
              <p:cNvSpPr/>
              <p:nvPr/>
            </p:nvSpPr>
            <p:spPr>
              <a:xfrm>
                <a:off x="7445509" y="3790273"/>
                <a:ext cx="30435" cy="437387"/>
              </a:xfrm>
              <a:custGeom>
                <a:avLst/>
                <a:gdLst/>
                <a:ahLst/>
                <a:cxnLst/>
                <a:rect l="l" t="t" r="r" b="b"/>
                <a:pathLst>
                  <a:path w="1291" h="18553" fill="none" extrusionOk="0">
                    <a:moveTo>
                      <a:pt x="1291" y="1"/>
                    </a:moveTo>
                    <a:lnTo>
                      <a:pt x="0" y="18552"/>
                    </a:lnTo>
                  </a:path>
                </a:pathLst>
              </a:custGeom>
              <a:solidFill>
                <a:srgbClr val="000000"/>
              </a:solidFill>
              <a:ln w="35300" cap="flat" cmpd="sng">
                <a:solidFill>
                  <a:srgbClr val="000000"/>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56" name="Google Shape;1343;p53"/>
              <p:cNvSpPr/>
              <p:nvPr/>
            </p:nvSpPr>
            <p:spPr>
              <a:xfrm>
                <a:off x="7294319" y="3770304"/>
                <a:ext cx="52313" cy="435477"/>
              </a:xfrm>
              <a:custGeom>
                <a:avLst/>
                <a:gdLst/>
                <a:ahLst/>
                <a:cxnLst/>
                <a:rect l="l" t="t" r="r" b="b"/>
                <a:pathLst>
                  <a:path w="2219" h="18472" fill="none" extrusionOk="0">
                    <a:moveTo>
                      <a:pt x="1" y="1"/>
                    </a:moveTo>
                    <a:lnTo>
                      <a:pt x="2219" y="18472"/>
                    </a:lnTo>
                  </a:path>
                </a:pathLst>
              </a:custGeom>
              <a:solidFill>
                <a:srgbClr val="000000"/>
              </a:solidFill>
              <a:ln w="35300" cap="flat" cmpd="sng">
                <a:solidFill>
                  <a:srgbClr val="000000"/>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57" name="Google Shape;1344;p53"/>
              <p:cNvSpPr/>
              <p:nvPr/>
            </p:nvSpPr>
            <p:spPr>
              <a:xfrm>
                <a:off x="8024522" y="3595374"/>
                <a:ext cx="166416" cy="282381"/>
              </a:xfrm>
              <a:custGeom>
                <a:avLst/>
                <a:gdLst/>
                <a:ahLst/>
                <a:cxnLst/>
                <a:rect l="l" t="t" r="r" b="b"/>
                <a:pathLst>
                  <a:path w="7059" h="11978" fill="none" extrusionOk="0">
                    <a:moveTo>
                      <a:pt x="7058" y="0"/>
                    </a:moveTo>
                    <a:lnTo>
                      <a:pt x="0" y="11978"/>
                    </a:lnTo>
                  </a:path>
                </a:pathLst>
              </a:custGeom>
              <a:solidFill>
                <a:srgbClr val="000000"/>
              </a:solidFill>
              <a:ln w="35300" cap="flat" cmpd="sng">
                <a:solidFill>
                  <a:srgbClr val="000000"/>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58" name="Google Shape;1345;p53"/>
              <p:cNvSpPr/>
              <p:nvPr/>
            </p:nvSpPr>
            <p:spPr>
              <a:xfrm>
                <a:off x="7340904" y="2930425"/>
                <a:ext cx="1388143" cy="934159"/>
              </a:xfrm>
              <a:custGeom>
                <a:avLst/>
                <a:gdLst/>
                <a:ahLst/>
                <a:cxnLst/>
                <a:rect l="l" t="t" r="r" b="b"/>
                <a:pathLst>
                  <a:path w="58882" h="39625" extrusionOk="0">
                    <a:moveTo>
                      <a:pt x="25154" y="0"/>
                    </a:moveTo>
                    <a:cubicBezTo>
                      <a:pt x="11967" y="0"/>
                      <a:pt x="5042" y="12154"/>
                      <a:pt x="5042" y="12154"/>
                    </a:cubicBezTo>
                    <a:lnTo>
                      <a:pt x="1" y="12759"/>
                    </a:lnTo>
                    <a:cubicBezTo>
                      <a:pt x="8098" y="21734"/>
                      <a:pt x="48073" y="39625"/>
                      <a:pt x="49219" y="39625"/>
                    </a:cubicBezTo>
                    <a:cubicBezTo>
                      <a:pt x="49232" y="39625"/>
                      <a:pt x="49240" y="39623"/>
                      <a:pt x="49243" y="39618"/>
                    </a:cubicBezTo>
                    <a:cubicBezTo>
                      <a:pt x="49727" y="39013"/>
                      <a:pt x="47186" y="34698"/>
                      <a:pt x="47186" y="34698"/>
                    </a:cubicBezTo>
                    <a:cubicBezTo>
                      <a:pt x="47186" y="34698"/>
                      <a:pt x="58881" y="15300"/>
                      <a:pt x="38676" y="3927"/>
                    </a:cubicBezTo>
                    <a:cubicBezTo>
                      <a:pt x="33619" y="1091"/>
                      <a:pt x="29105" y="0"/>
                      <a:pt x="2515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sp>
            <p:nvSpPr>
              <p:cNvPr id="59" name="Google Shape;1346;p53"/>
              <p:cNvSpPr/>
              <p:nvPr/>
            </p:nvSpPr>
            <p:spPr>
              <a:xfrm>
                <a:off x="7458805" y="3204585"/>
                <a:ext cx="995478" cy="543875"/>
              </a:xfrm>
              <a:custGeom>
                <a:avLst/>
                <a:gdLst/>
                <a:ahLst/>
                <a:cxnLst/>
                <a:rect l="l" t="t" r="r" b="b"/>
                <a:pathLst>
                  <a:path w="42226" h="23070" fill="none" extrusionOk="0">
                    <a:moveTo>
                      <a:pt x="42225" y="23069"/>
                    </a:moveTo>
                    <a:cubicBezTo>
                      <a:pt x="42225" y="23069"/>
                      <a:pt x="24763" y="17423"/>
                      <a:pt x="1" y="1"/>
                    </a:cubicBezTo>
                  </a:path>
                </a:pathLst>
              </a:custGeom>
              <a:solidFill>
                <a:srgbClr val="000000"/>
              </a:solidFill>
              <a:ln w="35300"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smtClean="0">
                  <a:ln>
                    <a:noFill/>
                  </a:ln>
                  <a:solidFill>
                    <a:srgbClr val="000000"/>
                  </a:solidFill>
                  <a:effectLst/>
                  <a:uLnTx/>
                  <a:uFillTx/>
                  <a:latin typeface="Arial"/>
                  <a:cs typeface="Arial"/>
                  <a:sym typeface="Arial"/>
                </a:endParaRPr>
              </a:p>
            </p:txBody>
          </p:sp>
        </p:grpSp>
      </p:grpSp>
      <p:sp>
        <p:nvSpPr>
          <p:cNvPr id="5" name="TextBox 4"/>
          <p:cNvSpPr txBox="1"/>
          <p:nvPr/>
        </p:nvSpPr>
        <p:spPr>
          <a:xfrm>
            <a:off x="1945228" y="832137"/>
            <a:ext cx="9766570" cy="523220"/>
          </a:xfrm>
          <a:prstGeom prst="rect">
            <a:avLst/>
          </a:prstGeom>
          <a:noFill/>
        </p:spPr>
        <p:txBody>
          <a:bodyPr wrap="square" rtlCol="0">
            <a:spAutoFit/>
          </a:bodyPr>
          <a:lstStyle/>
          <a:p>
            <a:pPr algn="ctr"/>
            <a:r>
              <a:rPr lang="en-US" sz="2800" b="1" dirty="0"/>
              <a:t>Top Fielders </a:t>
            </a:r>
            <a:r>
              <a:rPr lang="en-US" sz="2800" b="1" dirty="0" smtClean="0"/>
              <a:t>: </a:t>
            </a:r>
            <a:r>
              <a:rPr lang="en-US" sz="2800" b="1" dirty="0"/>
              <a:t>Most Catches and Stumpings by Players</a:t>
            </a:r>
            <a:endParaRPr lang="en-US"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435120" y="5466945"/>
            <a:ext cx="5241133" cy="830997"/>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Kamran Akmal </a:t>
            </a:r>
            <a:r>
              <a:rPr lang="en-US" sz="1600" b="1" dirty="0">
                <a:latin typeface="Times New Roman" panose="02020603050405020304" pitchFamily="18" charset="0"/>
                <a:cs typeface="Times New Roman" panose="02020603050405020304" pitchFamily="18" charset="0"/>
              </a:rPr>
              <a:t>stands out for holding the distinction of having </a:t>
            </a:r>
            <a:r>
              <a:rPr lang="en-US" sz="1600" b="1" dirty="0" smtClean="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most catches across all seasons in the Pakistan Super League.</a:t>
            </a:r>
          </a:p>
        </p:txBody>
      </p:sp>
      <p:sp>
        <p:nvSpPr>
          <p:cNvPr id="2" name="TextBox 1"/>
          <p:cNvSpPr txBox="1"/>
          <p:nvPr/>
        </p:nvSpPr>
        <p:spPr>
          <a:xfrm>
            <a:off x="6828514" y="5466945"/>
            <a:ext cx="4828674" cy="830997"/>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Muhammad Rizwan stands </a:t>
            </a:r>
            <a:r>
              <a:rPr lang="en-US" sz="1600" b="1" dirty="0">
                <a:latin typeface="Times New Roman" panose="02020603050405020304" pitchFamily="18" charset="0"/>
                <a:cs typeface="Times New Roman" panose="02020603050405020304" pitchFamily="18" charset="0"/>
              </a:rPr>
              <a:t>out for holding the distinction of having the most </a:t>
            </a:r>
            <a:r>
              <a:rPr lang="en-US" sz="1600" b="1" dirty="0" smtClean="0">
                <a:latin typeface="Times New Roman" panose="02020603050405020304" pitchFamily="18" charset="0"/>
                <a:cs typeface="Times New Roman" panose="02020603050405020304" pitchFamily="18" charset="0"/>
              </a:rPr>
              <a:t>stumps </a:t>
            </a:r>
            <a:r>
              <a:rPr lang="en-US" sz="1600" b="1" dirty="0">
                <a:latin typeface="Times New Roman" panose="02020603050405020304" pitchFamily="18" charset="0"/>
                <a:cs typeface="Times New Roman" panose="02020603050405020304" pitchFamily="18" charset="0"/>
              </a:rPr>
              <a:t>across all seasons in the Pakistan Super </a:t>
            </a:r>
            <a:r>
              <a:rPr lang="en-US" sz="1600" b="1" dirty="0" smtClean="0">
                <a:latin typeface="Times New Roman" panose="02020603050405020304" pitchFamily="18" charset="0"/>
                <a:cs typeface="Times New Roman" panose="02020603050405020304" pitchFamily="18" charset="0"/>
              </a:rPr>
              <a:t>League.</a:t>
            </a:r>
            <a:endParaRPr lang="en-US" sz="1600" b="1" dirty="0">
              <a:latin typeface="Times New Roman" panose="02020603050405020304" pitchFamily="18" charset="0"/>
              <a:cs typeface="Times New Roman" panose="02020603050405020304" pitchFamily="18" charset="0"/>
            </a:endParaRPr>
          </a:p>
        </p:txBody>
      </p:sp>
      <p:graphicFrame>
        <p:nvGraphicFramePr>
          <p:cNvPr id="74" name="Chart 73"/>
          <p:cNvGraphicFramePr>
            <a:graphicFrameLocks/>
          </p:cNvGraphicFramePr>
          <p:nvPr>
            <p:extLst>
              <p:ext uri="{D42A27DB-BD31-4B8C-83A1-F6EECF244321}">
                <p14:modId xmlns:p14="http://schemas.microsoft.com/office/powerpoint/2010/main" val="225273554"/>
              </p:ext>
            </p:extLst>
          </p:nvPr>
        </p:nvGraphicFramePr>
        <p:xfrm>
          <a:off x="1435121" y="1940843"/>
          <a:ext cx="5241133" cy="35271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5" name="Chart 74"/>
          <p:cNvGraphicFramePr>
            <a:graphicFrameLocks/>
          </p:cNvGraphicFramePr>
          <p:nvPr>
            <p:extLst>
              <p:ext uri="{D42A27DB-BD31-4B8C-83A1-F6EECF244321}">
                <p14:modId xmlns:p14="http://schemas.microsoft.com/office/powerpoint/2010/main" val="138548891"/>
              </p:ext>
            </p:extLst>
          </p:nvPr>
        </p:nvGraphicFramePr>
        <p:xfrm>
          <a:off x="6828513" y="1941916"/>
          <a:ext cx="4828675" cy="352502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1936333"/>
      </p:ext>
    </p:extLst>
  </p:cSld>
  <p:clrMapOvr>
    <a:masterClrMapping/>
  </p:clrMapOvr>
  <mc:AlternateContent xmlns:mc="http://schemas.openxmlformats.org/markup-compatibility/2006" xmlns:p14="http://schemas.microsoft.com/office/powerpoint/2010/main">
    <mc:Choice Requires="p14">
      <p:transition spd="slow" p14:dur="2000" advTm="4218"/>
    </mc:Choice>
    <mc:Fallback xmlns="">
      <p:transition spd="slow" advTm="421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6" name="Google Shape;856;p41"/>
          <p:cNvSpPr txBox="1">
            <a:spLocks noGrp="1"/>
          </p:cNvSpPr>
          <p:nvPr>
            <p:ph type="title"/>
          </p:nvPr>
        </p:nvSpPr>
        <p:spPr>
          <a:xfrm>
            <a:off x="1056774" y="217746"/>
            <a:ext cx="9695835" cy="814000"/>
          </a:xfrm>
          <a:prstGeom prst="rect">
            <a:avLst/>
          </a:prstGeom>
        </p:spPr>
        <p:txBody>
          <a:bodyPr spcFirstLastPara="1" wrap="square" lIns="121900" tIns="121900" rIns="121900" bIns="121900" anchor="t" anchorCtr="0">
            <a:noAutofit/>
          </a:bodyPr>
          <a:lstStyle/>
          <a:p>
            <a:r>
              <a:rPr lang="en-US" sz="2800" b="1" dirty="0"/>
              <a:t>Team-Wise Analysis: Total Number of Half-Centuries (50s) Scored Across All </a:t>
            </a:r>
            <a:r>
              <a:rPr lang="en-US" sz="2800" b="1" dirty="0" smtClean="0"/>
              <a:t>Seasons</a:t>
            </a:r>
            <a:endParaRPr sz="28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952500" y="1709920"/>
            <a:ext cx="5683244" cy="584775"/>
          </a:xfrm>
          <a:prstGeom prst="rect">
            <a:avLst/>
          </a:prstGeom>
          <a:noFill/>
        </p:spPr>
        <p:txBody>
          <a:bodyPr wrap="square" rtlCol="0">
            <a:spAutoFit/>
          </a:bodyPr>
          <a:lstStyle/>
          <a:p>
            <a:pPr algn="just"/>
            <a:endParaRPr lang="en-US" sz="1600" dirty="0">
              <a:solidFill>
                <a:schemeClr val="bg1"/>
              </a:solidFill>
              <a:latin typeface="Be Vietnam"/>
            </a:endParaRPr>
          </a:p>
          <a:p>
            <a:pPr algn="just"/>
            <a:endParaRPr lang="en-US" sz="1600" dirty="0">
              <a:solidFill>
                <a:schemeClr val="bg1"/>
              </a:solidFill>
              <a:latin typeface="Be Vietnam"/>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7286" y="1278500"/>
            <a:ext cx="6182221" cy="3728353"/>
          </a:xfrm>
          <a:prstGeom prst="rect">
            <a:avLst/>
          </a:prstGeom>
          <a:solidFill>
            <a:schemeClr val="bg1"/>
          </a:solidFill>
          <a:effectLst>
            <a:outerShdw blurRad="50800" dist="50800" dir="5400000" algn="ctr" rotWithShape="0">
              <a:schemeClr val="bg2">
                <a:lumMod val="50000"/>
              </a:schemeClr>
            </a:outerShdw>
          </a:effectLst>
        </p:spPr>
      </p:pic>
      <p:pic>
        <p:nvPicPr>
          <p:cNvPr id="3" name="Picture 2"/>
          <p:cNvPicPr>
            <a:picLocks noChangeAspect="1"/>
          </p:cNvPicPr>
          <p:nvPr/>
        </p:nvPicPr>
        <p:blipFill>
          <a:blip r:embed="rId4"/>
          <a:stretch>
            <a:fillRect/>
          </a:stretch>
        </p:blipFill>
        <p:spPr>
          <a:xfrm>
            <a:off x="8501435" y="2335474"/>
            <a:ext cx="1798476" cy="2511770"/>
          </a:xfrm>
          <a:prstGeom prst="rect">
            <a:avLst/>
          </a:prstGeom>
        </p:spPr>
      </p:pic>
      <p:sp>
        <p:nvSpPr>
          <p:cNvPr id="4" name="TextBox 3"/>
          <p:cNvSpPr txBox="1"/>
          <p:nvPr/>
        </p:nvSpPr>
        <p:spPr>
          <a:xfrm>
            <a:off x="1967286" y="5253607"/>
            <a:ext cx="6079434" cy="830997"/>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Karachi Kings has achieved the highest number of 50s scored, while Peshawar </a:t>
            </a:r>
            <a:r>
              <a:rPr lang="en-US" sz="1600" b="1" dirty="0" err="1" smtClean="0">
                <a:latin typeface="Times New Roman" panose="02020603050405020304" pitchFamily="18" charset="0"/>
                <a:cs typeface="Times New Roman" panose="02020603050405020304" pitchFamily="18" charset="0"/>
              </a:rPr>
              <a:t>Zalmi</a:t>
            </a:r>
            <a:r>
              <a:rPr lang="en-US" sz="1600" b="1" dirty="0" smtClean="0">
                <a:latin typeface="Times New Roman" panose="02020603050405020304" pitchFamily="18" charset="0"/>
                <a:cs typeface="Times New Roman" panose="02020603050405020304" pitchFamily="18" charset="0"/>
              </a:rPr>
              <a:t> has the lowest count of 50s scored among the teams.</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2937234"/>
      </p:ext>
    </p:extLst>
  </p:cSld>
  <p:clrMapOvr>
    <a:masterClrMapping/>
  </p:clrMapOvr>
  <mc:AlternateContent xmlns:mc="http://schemas.openxmlformats.org/markup-compatibility/2006" xmlns:p14="http://schemas.microsoft.com/office/powerpoint/2010/main">
    <mc:Choice Requires="p14">
      <p:transition spd="slow" p14:dur="2000" advTm="4313"/>
    </mc:Choice>
    <mc:Fallback xmlns="">
      <p:transition spd="slow" advTm="4313"/>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9"/>
        <p:cNvGrpSpPr/>
        <p:nvPr/>
      </p:nvGrpSpPr>
      <p:grpSpPr>
        <a:xfrm>
          <a:off x="0" y="0"/>
          <a:ext cx="0" cy="0"/>
          <a:chOff x="0" y="0"/>
          <a:chExt cx="0" cy="0"/>
        </a:xfrm>
      </p:grpSpPr>
      <p:sp>
        <p:nvSpPr>
          <p:cNvPr id="1190" name="Google Shape;1190;p50"/>
          <p:cNvSpPr/>
          <p:nvPr/>
        </p:nvSpPr>
        <p:spPr>
          <a:xfrm>
            <a:off x="3030132" y="1253425"/>
            <a:ext cx="6090800" cy="4498258"/>
          </a:xfrm>
          <a:prstGeom prst="rect">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4667" kern="0">
              <a:solidFill>
                <a:srgbClr val="000000"/>
              </a:solidFill>
              <a:latin typeface="Inter Black"/>
              <a:ea typeface="Inter Black"/>
              <a:cs typeface="Inter Black"/>
              <a:sym typeface="Inter Black"/>
            </a:endParaRPr>
          </a:p>
        </p:txBody>
      </p:sp>
      <p:sp>
        <p:nvSpPr>
          <p:cNvPr id="1191" name="Google Shape;1191;p50"/>
          <p:cNvSpPr txBox="1">
            <a:spLocks noGrp="1"/>
          </p:cNvSpPr>
          <p:nvPr>
            <p:ph type="body" idx="1"/>
          </p:nvPr>
        </p:nvSpPr>
        <p:spPr>
          <a:xfrm>
            <a:off x="3399000" y="2109018"/>
            <a:ext cx="5394000" cy="3849329"/>
          </a:xfrm>
          <a:prstGeom prst="rect">
            <a:avLst/>
          </a:prstGeom>
        </p:spPr>
        <p:txBody>
          <a:bodyPr spcFirstLastPara="1" wrap="square" lIns="121900" tIns="121900" rIns="121900" bIns="121900" anchor="t" anchorCtr="0">
            <a:noAutofit/>
          </a:bodyPr>
          <a:lstStyle/>
          <a:p>
            <a:pPr marL="220128" indent="0" algn="just">
              <a:buNone/>
            </a:pPr>
            <a:endParaRPr lang="en-US" sz="1400" dirty="0">
              <a:solidFill>
                <a:schemeClr val="bg1"/>
              </a:solidFill>
              <a:ea typeface="SimSun-ExtB" panose="02010609060101010101" pitchFamily="49" charset="-122"/>
            </a:endParaRPr>
          </a:p>
          <a:p>
            <a:pPr marL="0" indent="0">
              <a:buClr>
                <a:schemeClr val="dk1"/>
              </a:buClr>
              <a:buSzPts val="1100"/>
              <a:buNone/>
            </a:pPr>
            <a:endParaRPr dirty="0"/>
          </a:p>
        </p:txBody>
      </p:sp>
      <p:sp>
        <p:nvSpPr>
          <p:cNvPr id="1192" name="Google Shape;1192;p50"/>
          <p:cNvSpPr txBox="1">
            <a:spLocks noGrp="1"/>
          </p:cNvSpPr>
          <p:nvPr>
            <p:ph type="title"/>
          </p:nvPr>
        </p:nvSpPr>
        <p:spPr>
          <a:xfrm>
            <a:off x="1537032" y="464500"/>
            <a:ext cx="9702268" cy="814000"/>
          </a:xfrm>
          <a:prstGeom prst="rect">
            <a:avLst/>
          </a:prstGeom>
        </p:spPr>
        <p:txBody>
          <a:bodyPr spcFirstLastPara="1" wrap="square" lIns="121900" tIns="121900" rIns="121900" bIns="121900" anchor="t" anchorCtr="0">
            <a:noAutofit/>
          </a:bodyPr>
          <a:lstStyle/>
          <a:p>
            <a:r>
              <a:rPr lang="en-US" sz="2800" b="1" dirty="0" smtClean="0"/>
              <a:t>Most </a:t>
            </a:r>
            <a:r>
              <a:rPr lang="en-US" sz="2800" b="1" dirty="0"/>
              <a:t>Centuries and Half-Centuries Across All Seasons</a:t>
            </a:r>
            <a:endParaRPr sz="2800" b="1" dirty="0">
              <a:latin typeface="Times New Roman" panose="02020603050405020304" pitchFamily="18" charset="0"/>
              <a:cs typeface="Times New Roman" panose="02020603050405020304" pitchFamily="18" charset="0"/>
            </a:endParaRPr>
          </a:p>
        </p:txBody>
      </p:sp>
      <p:grpSp>
        <p:nvGrpSpPr>
          <p:cNvPr id="1193" name="Google Shape;1193;p50"/>
          <p:cNvGrpSpPr/>
          <p:nvPr/>
        </p:nvGrpSpPr>
        <p:grpSpPr>
          <a:xfrm>
            <a:off x="9420515" y="3138708"/>
            <a:ext cx="1822516" cy="1807333"/>
            <a:chOff x="6807401" y="2141305"/>
            <a:chExt cx="1622225" cy="1608711"/>
          </a:xfrm>
        </p:grpSpPr>
        <p:grpSp>
          <p:nvGrpSpPr>
            <p:cNvPr id="1194" name="Google Shape;1194;p50"/>
            <p:cNvGrpSpPr/>
            <p:nvPr/>
          </p:nvGrpSpPr>
          <p:grpSpPr>
            <a:xfrm>
              <a:off x="6807401" y="2141305"/>
              <a:ext cx="1622225" cy="1608711"/>
              <a:chOff x="1586300" y="3360150"/>
              <a:chExt cx="1278450" cy="1267800"/>
            </a:xfrm>
          </p:grpSpPr>
          <p:sp>
            <p:nvSpPr>
              <p:cNvPr id="1195" name="Google Shape;1195;p50"/>
              <p:cNvSpPr/>
              <p:nvPr/>
            </p:nvSpPr>
            <p:spPr>
              <a:xfrm>
                <a:off x="2441075" y="3498125"/>
                <a:ext cx="213525" cy="441825"/>
              </a:xfrm>
              <a:custGeom>
                <a:avLst/>
                <a:gdLst/>
                <a:ahLst/>
                <a:cxnLst/>
                <a:rect l="l" t="t" r="r" b="b"/>
                <a:pathLst>
                  <a:path w="8541" h="17673" extrusionOk="0">
                    <a:moveTo>
                      <a:pt x="5069" y="0"/>
                    </a:moveTo>
                    <a:cubicBezTo>
                      <a:pt x="4692" y="0"/>
                      <a:pt x="4202" y="228"/>
                      <a:pt x="3570" y="861"/>
                    </a:cubicBezTo>
                    <a:cubicBezTo>
                      <a:pt x="1368" y="2962"/>
                      <a:pt x="101" y="5864"/>
                      <a:pt x="1" y="8900"/>
                    </a:cubicBezTo>
                    <a:lnTo>
                      <a:pt x="34" y="8866"/>
                    </a:lnTo>
                    <a:lnTo>
                      <a:pt x="7239" y="16038"/>
                    </a:lnTo>
                    <a:cubicBezTo>
                      <a:pt x="7239" y="16038"/>
                      <a:pt x="7373" y="16205"/>
                      <a:pt x="7606" y="16472"/>
                    </a:cubicBezTo>
                    <a:cubicBezTo>
                      <a:pt x="7940" y="16839"/>
                      <a:pt x="8240" y="17239"/>
                      <a:pt x="8540" y="17673"/>
                    </a:cubicBezTo>
                    <a:lnTo>
                      <a:pt x="6272" y="1528"/>
                    </a:lnTo>
                    <a:cubicBezTo>
                      <a:pt x="6272" y="1528"/>
                      <a:pt x="6046" y="0"/>
                      <a:pt x="5069"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6" name="Google Shape;1196;p50"/>
              <p:cNvSpPr/>
              <p:nvPr/>
            </p:nvSpPr>
            <p:spPr>
              <a:xfrm>
                <a:off x="2416075" y="4368975"/>
                <a:ext cx="233525" cy="229775"/>
              </a:xfrm>
              <a:custGeom>
                <a:avLst/>
                <a:gdLst/>
                <a:ahLst/>
                <a:cxnLst/>
                <a:rect l="l" t="t" r="r" b="b"/>
                <a:pathLst>
                  <a:path w="9341" h="9191" extrusionOk="0">
                    <a:moveTo>
                      <a:pt x="6993" y="1"/>
                    </a:moveTo>
                    <a:cubicBezTo>
                      <a:pt x="6596" y="1"/>
                      <a:pt x="6204" y="151"/>
                      <a:pt x="5904" y="451"/>
                    </a:cubicBezTo>
                    <a:lnTo>
                      <a:pt x="0" y="6356"/>
                    </a:lnTo>
                    <a:lnTo>
                      <a:pt x="2835" y="9191"/>
                    </a:lnTo>
                    <a:lnTo>
                      <a:pt x="8740" y="3287"/>
                    </a:lnTo>
                    <a:cubicBezTo>
                      <a:pt x="9340" y="2653"/>
                      <a:pt x="9340" y="1685"/>
                      <a:pt x="8740" y="1085"/>
                    </a:cubicBezTo>
                    <a:lnTo>
                      <a:pt x="8106" y="451"/>
                    </a:lnTo>
                    <a:cubicBezTo>
                      <a:pt x="7789" y="151"/>
                      <a:pt x="7389" y="1"/>
                      <a:pt x="6993"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7" name="Google Shape;1197;p50"/>
              <p:cNvSpPr/>
              <p:nvPr/>
            </p:nvSpPr>
            <p:spPr>
              <a:xfrm>
                <a:off x="1643000" y="3527050"/>
                <a:ext cx="420325" cy="420400"/>
              </a:xfrm>
              <a:custGeom>
                <a:avLst/>
                <a:gdLst/>
                <a:ahLst/>
                <a:cxnLst/>
                <a:rect l="l" t="t" r="r" b="b"/>
                <a:pathLst>
                  <a:path w="16813" h="16816" extrusionOk="0">
                    <a:moveTo>
                      <a:pt x="3923" y="0"/>
                    </a:moveTo>
                    <a:cubicBezTo>
                      <a:pt x="3098" y="0"/>
                      <a:pt x="2136" y="409"/>
                      <a:pt x="1369" y="1205"/>
                    </a:cubicBezTo>
                    <a:cubicBezTo>
                      <a:pt x="435" y="2105"/>
                      <a:pt x="1" y="3273"/>
                      <a:pt x="168" y="4207"/>
                    </a:cubicBezTo>
                    <a:lnTo>
                      <a:pt x="12777" y="16816"/>
                    </a:lnTo>
                    <a:cubicBezTo>
                      <a:pt x="13144" y="16282"/>
                      <a:pt x="13544" y="15782"/>
                      <a:pt x="14011" y="15315"/>
                    </a:cubicBezTo>
                    <a:lnTo>
                      <a:pt x="16813" y="12479"/>
                    </a:lnTo>
                    <a:lnTo>
                      <a:pt x="4337" y="37"/>
                    </a:lnTo>
                    <a:cubicBezTo>
                      <a:pt x="4204" y="13"/>
                      <a:pt x="4065" y="0"/>
                      <a:pt x="3923"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8" name="Google Shape;1198;p50"/>
              <p:cNvSpPr/>
              <p:nvPr/>
            </p:nvSpPr>
            <p:spPr>
              <a:xfrm>
                <a:off x="1586300" y="3708875"/>
                <a:ext cx="399475" cy="505450"/>
              </a:xfrm>
              <a:custGeom>
                <a:avLst/>
                <a:gdLst/>
                <a:ahLst/>
                <a:cxnLst/>
                <a:rect l="l" t="t" r="r" b="b"/>
                <a:pathLst>
                  <a:path w="15979" h="20218" extrusionOk="0">
                    <a:moveTo>
                      <a:pt x="4229" y="1"/>
                    </a:moveTo>
                    <a:cubicBezTo>
                      <a:pt x="3378" y="1"/>
                      <a:pt x="2404" y="430"/>
                      <a:pt x="1602" y="1204"/>
                    </a:cubicBezTo>
                    <a:cubicBezTo>
                      <a:pt x="334" y="2505"/>
                      <a:pt x="1" y="4272"/>
                      <a:pt x="901" y="5140"/>
                    </a:cubicBezTo>
                    <a:lnTo>
                      <a:pt x="15979" y="20217"/>
                    </a:lnTo>
                    <a:cubicBezTo>
                      <a:pt x="13444" y="17449"/>
                      <a:pt x="12943" y="13412"/>
                      <a:pt x="14711" y="10110"/>
                    </a:cubicBezTo>
                    <a:lnTo>
                      <a:pt x="4637" y="36"/>
                    </a:lnTo>
                    <a:cubicBezTo>
                      <a:pt x="4506" y="13"/>
                      <a:pt x="4369" y="1"/>
                      <a:pt x="4229"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9" name="Google Shape;1199;p50"/>
              <p:cNvSpPr/>
              <p:nvPr/>
            </p:nvSpPr>
            <p:spPr>
              <a:xfrm>
                <a:off x="1773100" y="3424475"/>
                <a:ext cx="410325" cy="402900"/>
              </a:xfrm>
              <a:custGeom>
                <a:avLst/>
                <a:gdLst/>
                <a:ahLst/>
                <a:cxnLst/>
                <a:rect l="l" t="t" r="r" b="b"/>
                <a:pathLst>
                  <a:path w="16413" h="16116" extrusionOk="0">
                    <a:moveTo>
                      <a:pt x="3956" y="0"/>
                    </a:moveTo>
                    <a:cubicBezTo>
                      <a:pt x="3130" y="0"/>
                      <a:pt x="2164" y="409"/>
                      <a:pt x="1368" y="1205"/>
                    </a:cubicBezTo>
                    <a:cubicBezTo>
                      <a:pt x="434" y="2139"/>
                      <a:pt x="1" y="3340"/>
                      <a:pt x="201" y="4240"/>
                    </a:cubicBezTo>
                    <a:lnTo>
                      <a:pt x="12076" y="16115"/>
                    </a:lnTo>
                    <a:lnTo>
                      <a:pt x="14911" y="13313"/>
                    </a:lnTo>
                    <a:cubicBezTo>
                      <a:pt x="15345" y="12846"/>
                      <a:pt x="15879" y="12446"/>
                      <a:pt x="16412" y="12079"/>
                    </a:cubicBezTo>
                    <a:lnTo>
                      <a:pt x="4370" y="37"/>
                    </a:lnTo>
                    <a:cubicBezTo>
                      <a:pt x="4237" y="13"/>
                      <a:pt x="4099" y="0"/>
                      <a:pt x="3956"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0" name="Google Shape;1200;p50"/>
              <p:cNvSpPr/>
              <p:nvPr/>
            </p:nvSpPr>
            <p:spPr>
              <a:xfrm>
                <a:off x="1942400" y="3360150"/>
                <a:ext cx="497875" cy="380500"/>
              </a:xfrm>
              <a:custGeom>
                <a:avLst/>
                <a:gdLst/>
                <a:ahLst/>
                <a:cxnLst/>
                <a:rect l="l" t="t" r="r" b="b"/>
                <a:pathLst>
                  <a:path w="19915" h="15220" extrusionOk="0">
                    <a:moveTo>
                      <a:pt x="3932" y="0"/>
                    </a:moveTo>
                    <a:cubicBezTo>
                      <a:pt x="3090" y="0"/>
                      <a:pt x="2117" y="427"/>
                      <a:pt x="1334" y="1209"/>
                    </a:cubicBezTo>
                    <a:cubicBezTo>
                      <a:pt x="400" y="2143"/>
                      <a:pt x="0" y="3311"/>
                      <a:pt x="167" y="4245"/>
                    </a:cubicBezTo>
                    <a:lnTo>
                      <a:pt x="10241" y="14319"/>
                    </a:lnTo>
                    <a:cubicBezTo>
                      <a:pt x="11539" y="13621"/>
                      <a:pt x="12960" y="13279"/>
                      <a:pt x="14376" y="13279"/>
                    </a:cubicBezTo>
                    <a:cubicBezTo>
                      <a:pt x="16344" y="13279"/>
                      <a:pt x="18304" y="13939"/>
                      <a:pt x="19914" y="15219"/>
                    </a:cubicBezTo>
                    <a:lnTo>
                      <a:pt x="19514" y="14852"/>
                    </a:lnTo>
                    <a:lnTo>
                      <a:pt x="19547" y="14819"/>
                    </a:lnTo>
                    <a:lnTo>
                      <a:pt x="5271" y="509"/>
                    </a:lnTo>
                    <a:cubicBezTo>
                      <a:pt x="4926" y="164"/>
                      <a:pt x="4454" y="0"/>
                      <a:pt x="3932"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1" name="Google Shape;1201;p50"/>
              <p:cNvSpPr/>
              <p:nvPr/>
            </p:nvSpPr>
            <p:spPr>
              <a:xfrm>
                <a:off x="1910700" y="3692050"/>
                <a:ext cx="954050" cy="935900"/>
              </a:xfrm>
              <a:custGeom>
                <a:avLst/>
                <a:gdLst/>
                <a:ahLst/>
                <a:cxnLst/>
                <a:rect l="l" t="t" r="r" b="b"/>
                <a:pathLst>
                  <a:path w="38162" h="37436" extrusionOk="0">
                    <a:moveTo>
                      <a:pt x="16249" y="4353"/>
                    </a:moveTo>
                    <a:cubicBezTo>
                      <a:pt x="16712" y="4353"/>
                      <a:pt x="17180" y="4530"/>
                      <a:pt x="17546" y="4879"/>
                    </a:cubicBezTo>
                    <a:lnTo>
                      <a:pt x="22250" y="9582"/>
                    </a:lnTo>
                    <a:cubicBezTo>
                      <a:pt x="22950" y="10316"/>
                      <a:pt x="22950" y="11450"/>
                      <a:pt x="22250" y="12151"/>
                    </a:cubicBezTo>
                    <a:lnTo>
                      <a:pt x="12843" y="21591"/>
                    </a:lnTo>
                    <a:cubicBezTo>
                      <a:pt x="12710" y="21691"/>
                      <a:pt x="12610" y="21757"/>
                      <a:pt x="12476" y="21858"/>
                    </a:cubicBezTo>
                    <a:cubicBezTo>
                      <a:pt x="12192" y="22020"/>
                      <a:pt x="11875" y="22100"/>
                      <a:pt x="11559" y="22100"/>
                    </a:cubicBezTo>
                    <a:cubicBezTo>
                      <a:pt x="11095" y="22100"/>
                      <a:pt x="10632" y="21928"/>
                      <a:pt x="10275" y="21591"/>
                    </a:cubicBezTo>
                    <a:lnTo>
                      <a:pt x="5538" y="16854"/>
                    </a:lnTo>
                    <a:cubicBezTo>
                      <a:pt x="4904" y="16220"/>
                      <a:pt x="4837" y="15186"/>
                      <a:pt x="5404" y="14486"/>
                    </a:cubicBezTo>
                    <a:cubicBezTo>
                      <a:pt x="5471" y="14419"/>
                      <a:pt x="5505" y="14352"/>
                      <a:pt x="5538" y="14285"/>
                    </a:cubicBezTo>
                    <a:lnTo>
                      <a:pt x="5871" y="13985"/>
                    </a:lnTo>
                    <a:lnTo>
                      <a:pt x="10041" y="9816"/>
                    </a:lnTo>
                    <a:lnTo>
                      <a:pt x="10508" y="9382"/>
                    </a:lnTo>
                    <a:lnTo>
                      <a:pt x="14678" y="5179"/>
                    </a:lnTo>
                    <a:lnTo>
                      <a:pt x="14978" y="4879"/>
                    </a:lnTo>
                    <a:cubicBezTo>
                      <a:pt x="15045" y="4812"/>
                      <a:pt x="15111" y="4779"/>
                      <a:pt x="15178" y="4712"/>
                    </a:cubicBezTo>
                    <a:cubicBezTo>
                      <a:pt x="15493" y="4472"/>
                      <a:pt x="15869" y="4353"/>
                      <a:pt x="16249" y="4353"/>
                    </a:cubicBezTo>
                    <a:close/>
                    <a:moveTo>
                      <a:pt x="26820" y="14552"/>
                    </a:moveTo>
                    <a:lnTo>
                      <a:pt x="27454" y="14586"/>
                    </a:lnTo>
                    <a:cubicBezTo>
                      <a:pt x="27353" y="16821"/>
                      <a:pt x="25852" y="19422"/>
                      <a:pt x="22984" y="22291"/>
                    </a:cubicBezTo>
                    <a:cubicBezTo>
                      <a:pt x="20115" y="25160"/>
                      <a:pt x="17513" y="26661"/>
                      <a:pt x="15278" y="26761"/>
                    </a:cubicBezTo>
                    <a:lnTo>
                      <a:pt x="15245" y="26094"/>
                    </a:lnTo>
                    <a:cubicBezTo>
                      <a:pt x="17280" y="26027"/>
                      <a:pt x="19781" y="24526"/>
                      <a:pt x="22517" y="21824"/>
                    </a:cubicBezTo>
                    <a:cubicBezTo>
                      <a:pt x="25952" y="18388"/>
                      <a:pt x="26753" y="15987"/>
                      <a:pt x="26820" y="14552"/>
                    </a:cubicBezTo>
                    <a:close/>
                    <a:moveTo>
                      <a:pt x="15659" y="1"/>
                    </a:moveTo>
                    <a:cubicBezTo>
                      <a:pt x="14238" y="1"/>
                      <a:pt x="12812" y="342"/>
                      <a:pt x="11509" y="1043"/>
                    </a:cubicBezTo>
                    <a:cubicBezTo>
                      <a:pt x="11309" y="1143"/>
                      <a:pt x="11109" y="1243"/>
                      <a:pt x="10908" y="1376"/>
                    </a:cubicBezTo>
                    <a:cubicBezTo>
                      <a:pt x="10375" y="1743"/>
                      <a:pt x="9841" y="2143"/>
                      <a:pt x="9407" y="2610"/>
                    </a:cubicBezTo>
                    <a:lnTo>
                      <a:pt x="6572" y="5412"/>
                    </a:lnTo>
                    <a:lnTo>
                      <a:pt x="6105" y="5879"/>
                    </a:lnTo>
                    <a:lnTo>
                      <a:pt x="3303" y="8715"/>
                    </a:lnTo>
                    <a:cubicBezTo>
                      <a:pt x="2836" y="9182"/>
                      <a:pt x="2436" y="9682"/>
                      <a:pt x="2069" y="10216"/>
                    </a:cubicBezTo>
                    <a:cubicBezTo>
                      <a:pt x="1969" y="10416"/>
                      <a:pt x="1835" y="10616"/>
                      <a:pt x="1735" y="10783"/>
                    </a:cubicBezTo>
                    <a:cubicBezTo>
                      <a:pt x="1" y="14085"/>
                      <a:pt x="501" y="18122"/>
                      <a:pt x="3003" y="20890"/>
                    </a:cubicBezTo>
                    <a:cubicBezTo>
                      <a:pt x="3103" y="20990"/>
                      <a:pt x="3170" y="21124"/>
                      <a:pt x="3270" y="21224"/>
                    </a:cubicBezTo>
                    <a:lnTo>
                      <a:pt x="9407" y="27328"/>
                    </a:lnTo>
                    <a:cubicBezTo>
                      <a:pt x="9407" y="27328"/>
                      <a:pt x="9541" y="27462"/>
                      <a:pt x="9808" y="27695"/>
                    </a:cubicBezTo>
                    <a:cubicBezTo>
                      <a:pt x="10808" y="28596"/>
                      <a:pt x="12009" y="29229"/>
                      <a:pt x="13310" y="29596"/>
                    </a:cubicBezTo>
                    <a:cubicBezTo>
                      <a:pt x="14279" y="29881"/>
                      <a:pt x="15272" y="30045"/>
                      <a:pt x="16268" y="30045"/>
                    </a:cubicBezTo>
                    <a:cubicBezTo>
                      <a:pt x="16439" y="30045"/>
                      <a:pt x="16609" y="30040"/>
                      <a:pt x="16779" y="30030"/>
                    </a:cubicBezTo>
                    <a:lnTo>
                      <a:pt x="16879" y="30030"/>
                    </a:lnTo>
                    <a:lnTo>
                      <a:pt x="17480" y="29963"/>
                    </a:lnTo>
                    <a:cubicBezTo>
                      <a:pt x="20282" y="29630"/>
                      <a:pt x="23117" y="28062"/>
                      <a:pt x="25919" y="25293"/>
                    </a:cubicBezTo>
                    <a:cubicBezTo>
                      <a:pt x="27187" y="24026"/>
                      <a:pt x="28287" y="22591"/>
                      <a:pt x="29188" y="21057"/>
                    </a:cubicBezTo>
                    <a:lnTo>
                      <a:pt x="29755" y="21357"/>
                    </a:lnTo>
                    <a:cubicBezTo>
                      <a:pt x="28821" y="22958"/>
                      <a:pt x="27687" y="24426"/>
                      <a:pt x="26353" y="25727"/>
                    </a:cubicBezTo>
                    <a:cubicBezTo>
                      <a:pt x="23417" y="28662"/>
                      <a:pt x="20382" y="30297"/>
                      <a:pt x="17346" y="30597"/>
                    </a:cubicBezTo>
                    <a:lnTo>
                      <a:pt x="19715" y="32966"/>
                    </a:lnTo>
                    <a:lnTo>
                      <a:pt x="25652" y="27028"/>
                    </a:lnTo>
                    <a:cubicBezTo>
                      <a:pt x="26086" y="26594"/>
                      <a:pt x="26645" y="26377"/>
                      <a:pt x="27203" y="26377"/>
                    </a:cubicBezTo>
                    <a:cubicBezTo>
                      <a:pt x="27762" y="26377"/>
                      <a:pt x="28321" y="26594"/>
                      <a:pt x="28754" y="27028"/>
                    </a:cubicBezTo>
                    <a:lnTo>
                      <a:pt x="29422" y="27695"/>
                    </a:lnTo>
                    <a:cubicBezTo>
                      <a:pt x="30256" y="28562"/>
                      <a:pt x="30256" y="29930"/>
                      <a:pt x="29422" y="30797"/>
                    </a:cubicBezTo>
                    <a:lnTo>
                      <a:pt x="23484" y="36735"/>
                    </a:lnTo>
                    <a:lnTo>
                      <a:pt x="24218" y="37435"/>
                    </a:lnTo>
                    <a:lnTo>
                      <a:pt x="38161" y="23492"/>
                    </a:lnTo>
                    <a:lnTo>
                      <a:pt x="30689" y="16020"/>
                    </a:lnTo>
                    <a:cubicBezTo>
                      <a:pt x="30756" y="14886"/>
                      <a:pt x="30622" y="13718"/>
                      <a:pt x="30289" y="12618"/>
                    </a:cubicBezTo>
                    <a:cubicBezTo>
                      <a:pt x="29922" y="11317"/>
                      <a:pt x="29288" y="10116"/>
                      <a:pt x="28388" y="9115"/>
                    </a:cubicBezTo>
                    <a:cubicBezTo>
                      <a:pt x="28154" y="8848"/>
                      <a:pt x="28021" y="8681"/>
                      <a:pt x="28021" y="8681"/>
                    </a:cubicBezTo>
                    <a:lnTo>
                      <a:pt x="21883" y="2577"/>
                    </a:lnTo>
                    <a:cubicBezTo>
                      <a:pt x="21649" y="2344"/>
                      <a:pt x="21416" y="2143"/>
                      <a:pt x="21182" y="1910"/>
                    </a:cubicBezTo>
                    <a:cubicBezTo>
                      <a:pt x="19576" y="652"/>
                      <a:pt x="17623" y="1"/>
                      <a:pt x="15659"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2" name="Google Shape;1202;p50"/>
              <p:cNvSpPr/>
              <p:nvPr/>
            </p:nvSpPr>
            <p:spPr>
              <a:xfrm>
                <a:off x="2049975" y="3816725"/>
                <a:ext cx="416975" cy="411550"/>
              </a:xfrm>
              <a:custGeom>
                <a:avLst/>
                <a:gdLst/>
                <a:ahLst/>
                <a:cxnLst/>
                <a:rect l="l" t="t" r="r" b="b"/>
                <a:pathLst>
                  <a:path w="16679" h="16462" extrusionOk="0">
                    <a:moveTo>
                      <a:pt x="10691" y="0"/>
                    </a:moveTo>
                    <a:cubicBezTo>
                      <a:pt x="10399" y="0"/>
                      <a:pt x="10107" y="109"/>
                      <a:pt x="9874" y="325"/>
                    </a:cubicBezTo>
                    <a:lnTo>
                      <a:pt x="434" y="9765"/>
                    </a:lnTo>
                    <a:cubicBezTo>
                      <a:pt x="0" y="10232"/>
                      <a:pt x="0" y="10966"/>
                      <a:pt x="434" y="11400"/>
                    </a:cubicBezTo>
                    <a:lnTo>
                      <a:pt x="5171" y="16137"/>
                    </a:lnTo>
                    <a:cubicBezTo>
                      <a:pt x="5387" y="16354"/>
                      <a:pt x="5679" y="16462"/>
                      <a:pt x="5975" y="16462"/>
                    </a:cubicBezTo>
                    <a:cubicBezTo>
                      <a:pt x="6271" y="16462"/>
                      <a:pt x="6572" y="16354"/>
                      <a:pt x="6805" y="16137"/>
                    </a:cubicBezTo>
                    <a:lnTo>
                      <a:pt x="16245" y="6697"/>
                    </a:lnTo>
                    <a:cubicBezTo>
                      <a:pt x="16679" y="6230"/>
                      <a:pt x="16679" y="5496"/>
                      <a:pt x="16245" y="5062"/>
                    </a:cubicBezTo>
                    <a:lnTo>
                      <a:pt x="11508" y="325"/>
                    </a:lnTo>
                    <a:cubicBezTo>
                      <a:pt x="11275" y="109"/>
                      <a:pt x="10983" y="0"/>
                      <a:pt x="10691"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203" name="Google Shape;1203;p50"/>
            <p:cNvGrpSpPr/>
            <p:nvPr/>
          </p:nvGrpSpPr>
          <p:grpSpPr>
            <a:xfrm>
              <a:off x="6807401" y="2141305"/>
              <a:ext cx="1622225" cy="1608711"/>
              <a:chOff x="1586300" y="3360150"/>
              <a:chExt cx="1278450" cy="1267800"/>
            </a:xfrm>
          </p:grpSpPr>
          <p:sp>
            <p:nvSpPr>
              <p:cNvPr id="1204" name="Google Shape;1204;p50"/>
              <p:cNvSpPr/>
              <p:nvPr/>
            </p:nvSpPr>
            <p:spPr>
              <a:xfrm>
                <a:off x="2441075" y="3498125"/>
                <a:ext cx="213525" cy="441825"/>
              </a:xfrm>
              <a:custGeom>
                <a:avLst/>
                <a:gdLst/>
                <a:ahLst/>
                <a:cxnLst/>
                <a:rect l="l" t="t" r="r" b="b"/>
                <a:pathLst>
                  <a:path w="8541" h="17673" extrusionOk="0">
                    <a:moveTo>
                      <a:pt x="5069" y="0"/>
                    </a:moveTo>
                    <a:cubicBezTo>
                      <a:pt x="4692" y="0"/>
                      <a:pt x="4202" y="228"/>
                      <a:pt x="3570" y="861"/>
                    </a:cubicBezTo>
                    <a:cubicBezTo>
                      <a:pt x="1368" y="2962"/>
                      <a:pt x="101" y="5864"/>
                      <a:pt x="1" y="8900"/>
                    </a:cubicBezTo>
                    <a:lnTo>
                      <a:pt x="34" y="8866"/>
                    </a:lnTo>
                    <a:lnTo>
                      <a:pt x="7239" y="16038"/>
                    </a:lnTo>
                    <a:cubicBezTo>
                      <a:pt x="7239" y="16038"/>
                      <a:pt x="7373" y="16205"/>
                      <a:pt x="7606" y="16472"/>
                    </a:cubicBezTo>
                    <a:cubicBezTo>
                      <a:pt x="7940" y="16839"/>
                      <a:pt x="8240" y="17239"/>
                      <a:pt x="8540" y="17673"/>
                    </a:cubicBezTo>
                    <a:lnTo>
                      <a:pt x="6272" y="1528"/>
                    </a:lnTo>
                    <a:cubicBezTo>
                      <a:pt x="6272" y="1528"/>
                      <a:pt x="6046" y="0"/>
                      <a:pt x="506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5" name="Google Shape;1205;p50"/>
              <p:cNvSpPr/>
              <p:nvPr/>
            </p:nvSpPr>
            <p:spPr>
              <a:xfrm>
                <a:off x="2416075" y="4368975"/>
                <a:ext cx="233525" cy="229775"/>
              </a:xfrm>
              <a:custGeom>
                <a:avLst/>
                <a:gdLst/>
                <a:ahLst/>
                <a:cxnLst/>
                <a:rect l="l" t="t" r="r" b="b"/>
                <a:pathLst>
                  <a:path w="9341" h="9191" extrusionOk="0">
                    <a:moveTo>
                      <a:pt x="6993" y="1"/>
                    </a:moveTo>
                    <a:cubicBezTo>
                      <a:pt x="6596" y="1"/>
                      <a:pt x="6204" y="151"/>
                      <a:pt x="5904" y="451"/>
                    </a:cubicBezTo>
                    <a:lnTo>
                      <a:pt x="0" y="6356"/>
                    </a:lnTo>
                    <a:lnTo>
                      <a:pt x="2835" y="9191"/>
                    </a:lnTo>
                    <a:lnTo>
                      <a:pt x="8740" y="3287"/>
                    </a:lnTo>
                    <a:cubicBezTo>
                      <a:pt x="9340" y="2653"/>
                      <a:pt x="9340" y="1685"/>
                      <a:pt x="8740" y="1085"/>
                    </a:cubicBezTo>
                    <a:lnTo>
                      <a:pt x="8106" y="451"/>
                    </a:lnTo>
                    <a:cubicBezTo>
                      <a:pt x="7789" y="151"/>
                      <a:pt x="7389" y="1"/>
                      <a:pt x="6993"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6" name="Google Shape;1206;p50"/>
              <p:cNvSpPr/>
              <p:nvPr/>
            </p:nvSpPr>
            <p:spPr>
              <a:xfrm>
                <a:off x="1643000" y="3527050"/>
                <a:ext cx="420325" cy="420400"/>
              </a:xfrm>
              <a:custGeom>
                <a:avLst/>
                <a:gdLst/>
                <a:ahLst/>
                <a:cxnLst/>
                <a:rect l="l" t="t" r="r" b="b"/>
                <a:pathLst>
                  <a:path w="16813" h="16816" extrusionOk="0">
                    <a:moveTo>
                      <a:pt x="3923" y="0"/>
                    </a:moveTo>
                    <a:cubicBezTo>
                      <a:pt x="3098" y="0"/>
                      <a:pt x="2136" y="409"/>
                      <a:pt x="1369" y="1205"/>
                    </a:cubicBezTo>
                    <a:cubicBezTo>
                      <a:pt x="435" y="2105"/>
                      <a:pt x="1" y="3273"/>
                      <a:pt x="168" y="4207"/>
                    </a:cubicBezTo>
                    <a:lnTo>
                      <a:pt x="12777" y="16816"/>
                    </a:lnTo>
                    <a:cubicBezTo>
                      <a:pt x="13144" y="16282"/>
                      <a:pt x="13544" y="15782"/>
                      <a:pt x="14011" y="15315"/>
                    </a:cubicBezTo>
                    <a:lnTo>
                      <a:pt x="16813" y="12479"/>
                    </a:lnTo>
                    <a:lnTo>
                      <a:pt x="4337" y="37"/>
                    </a:lnTo>
                    <a:cubicBezTo>
                      <a:pt x="4204" y="13"/>
                      <a:pt x="4065" y="0"/>
                      <a:pt x="392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7" name="Google Shape;1207;p50"/>
              <p:cNvSpPr/>
              <p:nvPr/>
            </p:nvSpPr>
            <p:spPr>
              <a:xfrm>
                <a:off x="1586300" y="3708875"/>
                <a:ext cx="399475" cy="505450"/>
              </a:xfrm>
              <a:custGeom>
                <a:avLst/>
                <a:gdLst/>
                <a:ahLst/>
                <a:cxnLst/>
                <a:rect l="l" t="t" r="r" b="b"/>
                <a:pathLst>
                  <a:path w="15979" h="20218" extrusionOk="0">
                    <a:moveTo>
                      <a:pt x="4229" y="1"/>
                    </a:moveTo>
                    <a:cubicBezTo>
                      <a:pt x="3378" y="1"/>
                      <a:pt x="2404" y="430"/>
                      <a:pt x="1602" y="1204"/>
                    </a:cubicBezTo>
                    <a:cubicBezTo>
                      <a:pt x="334" y="2505"/>
                      <a:pt x="1" y="4272"/>
                      <a:pt x="901" y="5140"/>
                    </a:cubicBezTo>
                    <a:lnTo>
                      <a:pt x="15979" y="20217"/>
                    </a:lnTo>
                    <a:cubicBezTo>
                      <a:pt x="13444" y="17449"/>
                      <a:pt x="12943" y="13412"/>
                      <a:pt x="14711" y="10110"/>
                    </a:cubicBezTo>
                    <a:lnTo>
                      <a:pt x="4637" y="36"/>
                    </a:lnTo>
                    <a:cubicBezTo>
                      <a:pt x="4506" y="13"/>
                      <a:pt x="4369" y="1"/>
                      <a:pt x="422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8" name="Google Shape;1208;p50"/>
              <p:cNvSpPr/>
              <p:nvPr/>
            </p:nvSpPr>
            <p:spPr>
              <a:xfrm>
                <a:off x="1773100" y="3424475"/>
                <a:ext cx="410325" cy="402900"/>
              </a:xfrm>
              <a:custGeom>
                <a:avLst/>
                <a:gdLst/>
                <a:ahLst/>
                <a:cxnLst/>
                <a:rect l="l" t="t" r="r" b="b"/>
                <a:pathLst>
                  <a:path w="16413" h="16116" extrusionOk="0">
                    <a:moveTo>
                      <a:pt x="3956" y="0"/>
                    </a:moveTo>
                    <a:cubicBezTo>
                      <a:pt x="3130" y="0"/>
                      <a:pt x="2164" y="409"/>
                      <a:pt x="1368" y="1205"/>
                    </a:cubicBezTo>
                    <a:cubicBezTo>
                      <a:pt x="434" y="2139"/>
                      <a:pt x="1" y="3340"/>
                      <a:pt x="201" y="4240"/>
                    </a:cubicBezTo>
                    <a:lnTo>
                      <a:pt x="12076" y="16115"/>
                    </a:lnTo>
                    <a:lnTo>
                      <a:pt x="14911" y="13313"/>
                    </a:lnTo>
                    <a:cubicBezTo>
                      <a:pt x="15345" y="12846"/>
                      <a:pt x="15879" y="12446"/>
                      <a:pt x="16412" y="12079"/>
                    </a:cubicBezTo>
                    <a:lnTo>
                      <a:pt x="4370" y="37"/>
                    </a:lnTo>
                    <a:cubicBezTo>
                      <a:pt x="4237" y="13"/>
                      <a:pt x="4099" y="0"/>
                      <a:pt x="3956"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9" name="Google Shape;1209;p50"/>
              <p:cNvSpPr/>
              <p:nvPr/>
            </p:nvSpPr>
            <p:spPr>
              <a:xfrm>
                <a:off x="1942400" y="3360150"/>
                <a:ext cx="497875" cy="380500"/>
              </a:xfrm>
              <a:custGeom>
                <a:avLst/>
                <a:gdLst/>
                <a:ahLst/>
                <a:cxnLst/>
                <a:rect l="l" t="t" r="r" b="b"/>
                <a:pathLst>
                  <a:path w="19915" h="15220" extrusionOk="0">
                    <a:moveTo>
                      <a:pt x="3932" y="0"/>
                    </a:moveTo>
                    <a:cubicBezTo>
                      <a:pt x="3090" y="0"/>
                      <a:pt x="2117" y="427"/>
                      <a:pt x="1334" y="1209"/>
                    </a:cubicBezTo>
                    <a:cubicBezTo>
                      <a:pt x="400" y="2143"/>
                      <a:pt x="0" y="3311"/>
                      <a:pt x="167" y="4245"/>
                    </a:cubicBezTo>
                    <a:lnTo>
                      <a:pt x="10241" y="14319"/>
                    </a:lnTo>
                    <a:cubicBezTo>
                      <a:pt x="11539" y="13621"/>
                      <a:pt x="12960" y="13279"/>
                      <a:pt x="14376" y="13279"/>
                    </a:cubicBezTo>
                    <a:cubicBezTo>
                      <a:pt x="16344" y="13279"/>
                      <a:pt x="18304" y="13939"/>
                      <a:pt x="19914" y="15219"/>
                    </a:cubicBezTo>
                    <a:lnTo>
                      <a:pt x="19514" y="14852"/>
                    </a:lnTo>
                    <a:lnTo>
                      <a:pt x="19547" y="14819"/>
                    </a:lnTo>
                    <a:lnTo>
                      <a:pt x="5271" y="509"/>
                    </a:lnTo>
                    <a:cubicBezTo>
                      <a:pt x="4926" y="164"/>
                      <a:pt x="4454" y="0"/>
                      <a:pt x="3932"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0" name="Google Shape;1210;p50"/>
              <p:cNvSpPr/>
              <p:nvPr/>
            </p:nvSpPr>
            <p:spPr>
              <a:xfrm>
                <a:off x="1910700" y="3692050"/>
                <a:ext cx="954050" cy="935900"/>
              </a:xfrm>
              <a:custGeom>
                <a:avLst/>
                <a:gdLst/>
                <a:ahLst/>
                <a:cxnLst/>
                <a:rect l="l" t="t" r="r" b="b"/>
                <a:pathLst>
                  <a:path w="38162" h="37436" extrusionOk="0">
                    <a:moveTo>
                      <a:pt x="16249" y="4353"/>
                    </a:moveTo>
                    <a:cubicBezTo>
                      <a:pt x="16712" y="4353"/>
                      <a:pt x="17180" y="4530"/>
                      <a:pt x="17546" y="4879"/>
                    </a:cubicBezTo>
                    <a:lnTo>
                      <a:pt x="22250" y="9582"/>
                    </a:lnTo>
                    <a:cubicBezTo>
                      <a:pt x="22950" y="10316"/>
                      <a:pt x="22950" y="11450"/>
                      <a:pt x="22250" y="12151"/>
                    </a:cubicBezTo>
                    <a:lnTo>
                      <a:pt x="12843" y="21591"/>
                    </a:lnTo>
                    <a:cubicBezTo>
                      <a:pt x="12710" y="21691"/>
                      <a:pt x="12610" y="21757"/>
                      <a:pt x="12476" y="21858"/>
                    </a:cubicBezTo>
                    <a:cubicBezTo>
                      <a:pt x="12192" y="22020"/>
                      <a:pt x="11875" y="22100"/>
                      <a:pt x="11559" y="22100"/>
                    </a:cubicBezTo>
                    <a:cubicBezTo>
                      <a:pt x="11095" y="22100"/>
                      <a:pt x="10632" y="21928"/>
                      <a:pt x="10275" y="21591"/>
                    </a:cubicBezTo>
                    <a:lnTo>
                      <a:pt x="5538" y="16854"/>
                    </a:lnTo>
                    <a:cubicBezTo>
                      <a:pt x="4904" y="16220"/>
                      <a:pt x="4837" y="15186"/>
                      <a:pt x="5404" y="14486"/>
                    </a:cubicBezTo>
                    <a:cubicBezTo>
                      <a:pt x="5471" y="14419"/>
                      <a:pt x="5505" y="14352"/>
                      <a:pt x="5538" y="14285"/>
                    </a:cubicBezTo>
                    <a:lnTo>
                      <a:pt x="5871" y="13985"/>
                    </a:lnTo>
                    <a:lnTo>
                      <a:pt x="10041" y="9816"/>
                    </a:lnTo>
                    <a:lnTo>
                      <a:pt x="10508" y="9382"/>
                    </a:lnTo>
                    <a:lnTo>
                      <a:pt x="14678" y="5179"/>
                    </a:lnTo>
                    <a:lnTo>
                      <a:pt x="14978" y="4879"/>
                    </a:lnTo>
                    <a:cubicBezTo>
                      <a:pt x="15045" y="4812"/>
                      <a:pt x="15111" y="4779"/>
                      <a:pt x="15178" y="4712"/>
                    </a:cubicBezTo>
                    <a:cubicBezTo>
                      <a:pt x="15493" y="4472"/>
                      <a:pt x="15869" y="4353"/>
                      <a:pt x="16249" y="4353"/>
                    </a:cubicBezTo>
                    <a:close/>
                    <a:moveTo>
                      <a:pt x="26820" y="14552"/>
                    </a:moveTo>
                    <a:lnTo>
                      <a:pt x="27454" y="14586"/>
                    </a:lnTo>
                    <a:cubicBezTo>
                      <a:pt x="27353" y="16821"/>
                      <a:pt x="25852" y="19422"/>
                      <a:pt x="22984" y="22291"/>
                    </a:cubicBezTo>
                    <a:cubicBezTo>
                      <a:pt x="20115" y="25160"/>
                      <a:pt x="17513" y="26661"/>
                      <a:pt x="15278" y="26761"/>
                    </a:cubicBezTo>
                    <a:lnTo>
                      <a:pt x="15245" y="26094"/>
                    </a:lnTo>
                    <a:cubicBezTo>
                      <a:pt x="17280" y="26027"/>
                      <a:pt x="19781" y="24526"/>
                      <a:pt x="22517" y="21824"/>
                    </a:cubicBezTo>
                    <a:cubicBezTo>
                      <a:pt x="25952" y="18388"/>
                      <a:pt x="26753" y="15987"/>
                      <a:pt x="26820" y="14552"/>
                    </a:cubicBezTo>
                    <a:close/>
                    <a:moveTo>
                      <a:pt x="15659" y="1"/>
                    </a:moveTo>
                    <a:cubicBezTo>
                      <a:pt x="14238" y="1"/>
                      <a:pt x="12812" y="342"/>
                      <a:pt x="11509" y="1043"/>
                    </a:cubicBezTo>
                    <a:cubicBezTo>
                      <a:pt x="11309" y="1143"/>
                      <a:pt x="11109" y="1243"/>
                      <a:pt x="10908" y="1376"/>
                    </a:cubicBezTo>
                    <a:cubicBezTo>
                      <a:pt x="10375" y="1743"/>
                      <a:pt x="9841" y="2143"/>
                      <a:pt x="9407" y="2610"/>
                    </a:cubicBezTo>
                    <a:lnTo>
                      <a:pt x="6572" y="5412"/>
                    </a:lnTo>
                    <a:lnTo>
                      <a:pt x="6105" y="5879"/>
                    </a:lnTo>
                    <a:lnTo>
                      <a:pt x="3303" y="8715"/>
                    </a:lnTo>
                    <a:cubicBezTo>
                      <a:pt x="2836" y="9182"/>
                      <a:pt x="2436" y="9682"/>
                      <a:pt x="2069" y="10216"/>
                    </a:cubicBezTo>
                    <a:cubicBezTo>
                      <a:pt x="1969" y="10416"/>
                      <a:pt x="1835" y="10616"/>
                      <a:pt x="1735" y="10783"/>
                    </a:cubicBezTo>
                    <a:cubicBezTo>
                      <a:pt x="1" y="14085"/>
                      <a:pt x="501" y="18122"/>
                      <a:pt x="3003" y="20890"/>
                    </a:cubicBezTo>
                    <a:cubicBezTo>
                      <a:pt x="3103" y="20990"/>
                      <a:pt x="3170" y="21124"/>
                      <a:pt x="3270" y="21224"/>
                    </a:cubicBezTo>
                    <a:lnTo>
                      <a:pt x="9407" y="27328"/>
                    </a:lnTo>
                    <a:cubicBezTo>
                      <a:pt x="9407" y="27328"/>
                      <a:pt x="9541" y="27462"/>
                      <a:pt x="9808" y="27695"/>
                    </a:cubicBezTo>
                    <a:cubicBezTo>
                      <a:pt x="10808" y="28596"/>
                      <a:pt x="12009" y="29229"/>
                      <a:pt x="13310" y="29596"/>
                    </a:cubicBezTo>
                    <a:cubicBezTo>
                      <a:pt x="14279" y="29881"/>
                      <a:pt x="15272" y="30045"/>
                      <a:pt x="16268" y="30045"/>
                    </a:cubicBezTo>
                    <a:cubicBezTo>
                      <a:pt x="16439" y="30045"/>
                      <a:pt x="16609" y="30040"/>
                      <a:pt x="16779" y="30030"/>
                    </a:cubicBezTo>
                    <a:lnTo>
                      <a:pt x="16879" y="30030"/>
                    </a:lnTo>
                    <a:lnTo>
                      <a:pt x="17480" y="29963"/>
                    </a:lnTo>
                    <a:cubicBezTo>
                      <a:pt x="20282" y="29630"/>
                      <a:pt x="23117" y="28062"/>
                      <a:pt x="25919" y="25293"/>
                    </a:cubicBezTo>
                    <a:cubicBezTo>
                      <a:pt x="27187" y="24026"/>
                      <a:pt x="28287" y="22591"/>
                      <a:pt x="29188" y="21057"/>
                    </a:cubicBezTo>
                    <a:lnTo>
                      <a:pt x="29755" y="21357"/>
                    </a:lnTo>
                    <a:cubicBezTo>
                      <a:pt x="28821" y="22958"/>
                      <a:pt x="27687" y="24426"/>
                      <a:pt x="26353" y="25727"/>
                    </a:cubicBezTo>
                    <a:cubicBezTo>
                      <a:pt x="23417" y="28662"/>
                      <a:pt x="20382" y="30297"/>
                      <a:pt x="17346" y="30597"/>
                    </a:cubicBezTo>
                    <a:lnTo>
                      <a:pt x="19715" y="32966"/>
                    </a:lnTo>
                    <a:lnTo>
                      <a:pt x="25652" y="27028"/>
                    </a:lnTo>
                    <a:cubicBezTo>
                      <a:pt x="26086" y="26594"/>
                      <a:pt x="26645" y="26377"/>
                      <a:pt x="27203" y="26377"/>
                    </a:cubicBezTo>
                    <a:cubicBezTo>
                      <a:pt x="27762" y="26377"/>
                      <a:pt x="28321" y="26594"/>
                      <a:pt x="28754" y="27028"/>
                    </a:cubicBezTo>
                    <a:lnTo>
                      <a:pt x="29422" y="27695"/>
                    </a:lnTo>
                    <a:cubicBezTo>
                      <a:pt x="30256" y="28562"/>
                      <a:pt x="30256" y="29930"/>
                      <a:pt x="29422" y="30797"/>
                    </a:cubicBezTo>
                    <a:lnTo>
                      <a:pt x="23484" y="36735"/>
                    </a:lnTo>
                    <a:lnTo>
                      <a:pt x="24218" y="37435"/>
                    </a:lnTo>
                    <a:lnTo>
                      <a:pt x="38161" y="23492"/>
                    </a:lnTo>
                    <a:lnTo>
                      <a:pt x="30689" y="16020"/>
                    </a:lnTo>
                    <a:cubicBezTo>
                      <a:pt x="30756" y="14886"/>
                      <a:pt x="30622" y="13718"/>
                      <a:pt x="30289" y="12618"/>
                    </a:cubicBezTo>
                    <a:cubicBezTo>
                      <a:pt x="29922" y="11317"/>
                      <a:pt x="29288" y="10116"/>
                      <a:pt x="28388" y="9115"/>
                    </a:cubicBezTo>
                    <a:cubicBezTo>
                      <a:pt x="28154" y="8848"/>
                      <a:pt x="28021" y="8681"/>
                      <a:pt x="28021" y="8681"/>
                    </a:cubicBezTo>
                    <a:lnTo>
                      <a:pt x="21883" y="2577"/>
                    </a:lnTo>
                    <a:cubicBezTo>
                      <a:pt x="21649" y="2344"/>
                      <a:pt x="21416" y="2143"/>
                      <a:pt x="21182" y="1910"/>
                    </a:cubicBezTo>
                    <a:cubicBezTo>
                      <a:pt x="19576" y="652"/>
                      <a:pt x="17623" y="1"/>
                      <a:pt x="1565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1" name="Google Shape;1211;p50"/>
              <p:cNvSpPr/>
              <p:nvPr/>
            </p:nvSpPr>
            <p:spPr>
              <a:xfrm>
                <a:off x="2049975" y="3816725"/>
                <a:ext cx="416975" cy="411550"/>
              </a:xfrm>
              <a:custGeom>
                <a:avLst/>
                <a:gdLst/>
                <a:ahLst/>
                <a:cxnLst/>
                <a:rect l="l" t="t" r="r" b="b"/>
                <a:pathLst>
                  <a:path w="16679" h="16462" extrusionOk="0">
                    <a:moveTo>
                      <a:pt x="10691" y="0"/>
                    </a:moveTo>
                    <a:cubicBezTo>
                      <a:pt x="10399" y="0"/>
                      <a:pt x="10107" y="109"/>
                      <a:pt x="9874" y="325"/>
                    </a:cubicBezTo>
                    <a:lnTo>
                      <a:pt x="434" y="9765"/>
                    </a:lnTo>
                    <a:cubicBezTo>
                      <a:pt x="0" y="10232"/>
                      <a:pt x="0" y="10966"/>
                      <a:pt x="434" y="11400"/>
                    </a:cubicBezTo>
                    <a:lnTo>
                      <a:pt x="5171" y="16137"/>
                    </a:lnTo>
                    <a:cubicBezTo>
                      <a:pt x="5387" y="16354"/>
                      <a:pt x="5679" y="16462"/>
                      <a:pt x="5975" y="16462"/>
                    </a:cubicBezTo>
                    <a:cubicBezTo>
                      <a:pt x="6271" y="16462"/>
                      <a:pt x="6572" y="16354"/>
                      <a:pt x="6805" y="16137"/>
                    </a:cubicBezTo>
                    <a:lnTo>
                      <a:pt x="16245" y="6697"/>
                    </a:lnTo>
                    <a:cubicBezTo>
                      <a:pt x="16679" y="6230"/>
                      <a:pt x="16679" y="5496"/>
                      <a:pt x="16245" y="5062"/>
                    </a:cubicBezTo>
                    <a:lnTo>
                      <a:pt x="11508" y="325"/>
                    </a:lnTo>
                    <a:cubicBezTo>
                      <a:pt x="11275" y="109"/>
                      <a:pt x="10983" y="0"/>
                      <a:pt x="1069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grpSp>
        <p:nvGrpSpPr>
          <p:cNvPr id="1212" name="Google Shape;1212;p50"/>
          <p:cNvGrpSpPr/>
          <p:nvPr/>
        </p:nvGrpSpPr>
        <p:grpSpPr>
          <a:xfrm rot="493329">
            <a:off x="884899" y="2911556"/>
            <a:ext cx="1777277" cy="2491448"/>
            <a:chOff x="514755" y="2415754"/>
            <a:chExt cx="1484646" cy="2081228"/>
          </a:xfrm>
        </p:grpSpPr>
        <p:grpSp>
          <p:nvGrpSpPr>
            <p:cNvPr id="1213" name="Google Shape;1213;p50"/>
            <p:cNvGrpSpPr/>
            <p:nvPr/>
          </p:nvGrpSpPr>
          <p:grpSpPr>
            <a:xfrm rot="791378">
              <a:off x="715372" y="2514512"/>
              <a:ext cx="1083410" cy="1883713"/>
              <a:chOff x="5385775" y="3034275"/>
              <a:chExt cx="803925" cy="1397775"/>
            </a:xfrm>
          </p:grpSpPr>
          <p:sp>
            <p:nvSpPr>
              <p:cNvPr id="1214" name="Google Shape;1214;p50"/>
              <p:cNvSpPr/>
              <p:nvPr/>
            </p:nvSpPr>
            <p:spPr>
              <a:xfrm>
                <a:off x="5385775" y="3391200"/>
                <a:ext cx="80075" cy="95925"/>
              </a:xfrm>
              <a:custGeom>
                <a:avLst/>
                <a:gdLst/>
                <a:ahLst/>
                <a:cxnLst/>
                <a:rect l="l" t="t" r="r" b="b"/>
                <a:pathLst>
                  <a:path w="3203" h="3837" extrusionOk="0">
                    <a:moveTo>
                      <a:pt x="901" y="0"/>
                    </a:moveTo>
                    <a:cubicBezTo>
                      <a:pt x="401" y="0"/>
                      <a:pt x="0" y="401"/>
                      <a:pt x="0" y="901"/>
                    </a:cubicBezTo>
                    <a:lnTo>
                      <a:pt x="0" y="2936"/>
                    </a:lnTo>
                    <a:cubicBezTo>
                      <a:pt x="0" y="3436"/>
                      <a:pt x="401" y="3836"/>
                      <a:pt x="901" y="3836"/>
                    </a:cubicBezTo>
                    <a:lnTo>
                      <a:pt x="3203" y="3836"/>
                    </a:lnTo>
                    <a:cubicBezTo>
                      <a:pt x="2702" y="2636"/>
                      <a:pt x="2435" y="1335"/>
                      <a:pt x="2469"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5" name="Google Shape;1215;p50"/>
              <p:cNvSpPr/>
              <p:nvPr/>
            </p:nvSpPr>
            <p:spPr>
              <a:xfrm>
                <a:off x="6109625" y="3391200"/>
                <a:ext cx="80075" cy="95925"/>
              </a:xfrm>
              <a:custGeom>
                <a:avLst/>
                <a:gdLst/>
                <a:ahLst/>
                <a:cxnLst/>
                <a:rect l="l" t="t" r="r" b="b"/>
                <a:pathLst>
                  <a:path w="3203" h="3837" extrusionOk="0">
                    <a:moveTo>
                      <a:pt x="734" y="0"/>
                    </a:moveTo>
                    <a:cubicBezTo>
                      <a:pt x="768" y="1335"/>
                      <a:pt x="501" y="2636"/>
                      <a:pt x="0" y="3836"/>
                    </a:cubicBezTo>
                    <a:lnTo>
                      <a:pt x="2302" y="3836"/>
                    </a:lnTo>
                    <a:cubicBezTo>
                      <a:pt x="2802" y="3836"/>
                      <a:pt x="3203" y="3436"/>
                      <a:pt x="3203" y="2936"/>
                    </a:cubicBezTo>
                    <a:lnTo>
                      <a:pt x="3203" y="901"/>
                    </a:lnTo>
                    <a:cubicBezTo>
                      <a:pt x="3203" y="401"/>
                      <a:pt x="2802" y="0"/>
                      <a:pt x="2302"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6" name="Google Shape;1216;p50"/>
              <p:cNvSpPr/>
              <p:nvPr/>
            </p:nvSpPr>
            <p:spPr>
              <a:xfrm>
                <a:off x="5444975" y="3692250"/>
                <a:ext cx="72575" cy="95925"/>
              </a:xfrm>
              <a:custGeom>
                <a:avLst/>
                <a:gdLst/>
                <a:ahLst/>
                <a:cxnLst/>
                <a:rect l="l" t="t" r="r" b="b"/>
                <a:pathLst>
                  <a:path w="2903" h="3837" extrusionOk="0">
                    <a:moveTo>
                      <a:pt x="901" y="0"/>
                    </a:moveTo>
                    <a:cubicBezTo>
                      <a:pt x="401" y="0"/>
                      <a:pt x="1" y="401"/>
                      <a:pt x="1" y="901"/>
                    </a:cubicBezTo>
                    <a:lnTo>
                      <a:pt x="1" y="2936"/>
                    </a:lnTo>
                    <a:cubicBezTo>
                      <a:pt x="1" y="3403"/>
                      <a:pt x="401" y="3836"/>
                      <a:pt x="901" y="3836"/>
                    </a:cubicBezTo>
                    <a:lnTo>
                      <a:pt x="2869" y="3836"/>
                    </a:lnTo>
                    <a:cubicBezTo>
                      <a:pt x="2903" y="2302"/>
                      <a:pt x="2903" y="1068"/>
                      <a:pt x="2903"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7" name="Google Shape;1217;p50"/>
              <p:cNvSpPr/>
              <p:nvPr/>
            </p:nvSpPr>
            <p:spPr>
              <a:xfrm>
                <a:off x="6057925" y="3692250"/>
                <a:ext cx="72575" cy="95925"/>
              </a:xfrm>
              <a:custGeom>
                <a:avLst/>
                <a:gdLst/>
                <a:ahLst/>
                <a:cxnLst/>
                <a:rect l="l" t="t" r="r" b="b"/>
                <a:pathLst>
                  <a:path w="2903" h="3837" extrusionOk="0">
                    <a:moveTo>
                      <a:pt x="34" y="0"/>
                    </a:moveTo>
                    <a:cubicBezTo>
                      <a:pt x="0" y="1068"/>
                      <a:pt x="34" y="2302"/>
                      <a:pt x="34" y="3836"/>
                    </a:cubicBezTo>
                    <a:lnTo>
                      <a:pt x="2002" y="3836"/>
                    </a:lnTo>
                    <a:cubicBezTo>
                      <a:pt x="2502" y="3836"/>
                      <a:pt x="2902" y="3403"/>
                      <a:pt x="2902" y="2936"/>
                    </a:cubicBezTo>
                    <a:lnTo>
                      <a:pt x="2902" y="901"/>
                    </a:lnTo>
                    <a:cubicBezTo>
                      <a:pt x="2902" y="401"/>
                      <a:pt x="2502" y="0"/>
                      <a:pt x="2002"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8" name="Google Shape;1218;p50"/>
              <p:cNvSpPr/>
              <p:nvPr/>
            </p:nvSpPr>
            <p:spPr>
              <a:xfrm>
                <a:off x="5445800" y="3359500"/>
                <a:ext cx="683850" cy="103500"/>
              </a:xfrm>
              <a:custGeom>
                <a:avLst/>
                <a:gdLst/>
                <a:ahLst/>
                <a:cxnLst/>
                <a:rect l="l" t="t" r="r" b="b"/>
                <a:pathLst>
                  <a:path w="27354" h="4140" extrusionOk="0">
                    <a:moveTo>
                      <a:pt x="234" y="1"/>
                    </a:moveTo>
                    <a:cubicBezTo>
                      <a:pt x="34" y="968"/>
                      <a:pt x="1" y="1969"/>
                      <a:pt x="168" y="2936"/>
                    </a:cubicBezTo>
                    <a:cubicBezTo>
                      <a:pt x="4838" y="3737"/>
                      <a:pt x="9541" y="4137"/>
                      <a:pt x="14278" y="4137"/>
                    </a:cubicBezTo>
                    <a:cubicBezTo>
                      <a:pt x="14445" y="4138"/>
                      <a:pt x="14612" y="4139"/>
                      <a:pt x="14779" y="4139"/>
                    </a:cubicBezTo>
                    <a:cubicBezTo>
                      <a:pt x="18946" y="4139"/>
                      <a:pt x="23081" y="3739"/>
                      <a:pt x="27154" y="2970"/>
                    </a:cubicBezTo>
                    <a:cubicBezTo>
                      <a:pt x="27354" y="1969"/>
                      <a:pt x="27321" y="968"/>
                      <a:pt x="27154" y="1"/>
                    </a:cubicBezTo>
                    <a:cubicBezTo>
                      <a:pt x="23080" y="803"/>
                      <a:pt x="18976" y="1204"/>
                      <a:pt x="14871" y="1204"/>
                    </a:cubicBezTo>
                    <a:cubicBezTo>
                      <a:pt x="14706" y="1204"/>
                      <a:pt x="14542" y="1203"/>
                      <a:pt x="14378" y="1202"/>
                    </a:cubicBezTo>
                    <a:cubicBezTo>
                      <a:pt x="9641" y="1202"/>
                      <a:pt x="4904" y="801"/>
                      <a:pt x="234"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19" name="Google Shape;1219;p50"/>
              <p:cNvSpPr/>
              <p:nvPr/>
            </p:nvSpPr>
            <p:spPr>
              <a:xfrm>
                <a:off x="5490000" y="3545475"/>
                <a:ext cx="100100" cy="885650"/>
              </a:xfrm>
              <a:custGeom>
                <a:avLst/>
                <a:gdLst/>
                <a:ahLst/>
                <a:cxnLst/>
                <a:rect l="l" t="t" r="r" b="b"/>
                <a:pathLst>
                  <a:path w="4004" h="35426" extrusionOk="0">
                    <a:moveTo>
                      <a:pt x="1" y="1"/>
                    </a:moveTo>
                    <a:lnTo>
                      <a:pt x="1" y="1"/>
                    </a:lnTo>
                    <a:cubicBezTo>
                      <a:pt x="1369" y="3570"/>
                      <a:pt x="1068" y="5438"/>
                      <a:pt x="1068" y="10508"/>
                    </a:cubicBezTo>
                    <a:lnTo>
                      <a:pt x="1068" y="28654"/>
                    </a:lnTo>
                    <a:cubicBezTo>
                      <a:pt x="1068" y="28654"/>
                      <a:pt x="468" y="34892"/>
                      <a:pt x="4004" y="35426"/>
                    </a:cubicBezTo>
                    <a:lnTo>
                      <a:pt x="4004" y="468"/>
                    </a:lnTo>
                    <a:cubicBezTo>
                      <a:pt x="2469" y="334"/>
                      <a:pt x="1135" y="167"/>
                      <a:pt x="1"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0" name="Google Shape;1220;p50"/>
              <p:cNvSpPr/>
              <p:nvPr/>
            </p:nvSpPr>
            <p:spPr>
              <a:xfrm>
                <a:off x="5454150" y="3449575"/>
                <a:ext cx="667175" cy="102600"/>
              </a:xfrm>
              <a:custGeom>
                <a:avLst/>
                <a:gdLst/>
                <a:ahLst/>
                <a:cxnLst/>
                <a:rect l="l" t="t" r="r" b="b"/>
                <a:pathLst>
                  <a:path w="26687" h="4104" extrusionOk="0">
                    <a:moveTo>
                      <a:pt x="1" y="0"/>
                    </a:moveTo>
                    <a:lnTo>
                      <a:pt x="1" y="0"/>
                    </a:lnTo>
                    <a:cubicBezTo>
                      <a:pt x="167" y="768"/>
                      <a:pt x="434" y="1468"/>
                      <a:pt x="734" y="2169"/>
                    </a:cubicBezTo>
                    <a:cubicBezTo>
                      <a:pt x="901" y="2502"/>
                      <a:pt x="1035" y="2836"/>
                      <a:pt x="1168" y="3136"/>
                    </a:cubicBezTo>
                    <a:cubicBezTo>
                      <a:pt x="5404" y="3770"/>
                      <a:pt x="9674" y="4103"/>
                      <a:pt x="13977" y="4103"/>
                    </a:cubicBezTo>
                    <a:cubicBezTo>
                      <a:pt x="17813" y="4103"/>
                      <a:pt x="21683" y="3803"/>
                      <a:pt x="25519" y="3203"/>
                    </a:cubicBezTo>
                    <a:cubicBezTo>
                      <a:pt x="25652" y="2869"/>
                      <a:pt x="25786" y="2536"/>
                      <a:pt x="25952" y="2169"/>
                    </a:cubicBezTo>
                    <a:cubicBezTo>
                      <a:pt x="26286" y="1501"/>
                      <a:pt x="26520" y="768"/>
                      <a:pt x="26686" y="34"/>
                    </a:cubicBezTo>
                    <a:lnTo>
                      <a:pt x="26686" y="34"/>
                    </a:lnTo>
                    <a:cubicBezTo>
                      <a:pt x="22645" y="771"/>
                      <a:pt x="18574" y="1170"/>
                      <a:pt x="14442" y="1170"/>
                    </a:cubicBezTo>
                    <a:cubicBezTo>
                      <a:pt x="14276" y="1170"/>
                      <a:pt x="14110" y="1169"/>
                      <a:pt x="13944" y="1168"/>
                    </a:cubicBezTo>
                    <a:cubicBezTo>
                      <a:pt x="9274" y="1168"/>
                      <a:pt x="4604" y="768"/>
                      <a:pt x="1"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1" name="Google Shape;1221;p50"/>
              <p:cNvSpPr/>
              <p:nvPr/>
            </p:nvSpPr>
            <p:spPr>
              <a:xfrm>
                <a:off x="5605100" y="3558825"/>
                <a:ext cx="80075" cy="873150"/>
              </a:xfrm>
              <a:custGeom>
                <a:avLst/>
                <a:gdLst/>
                <a:ahLst/>
                <a:cxnLst/>
                <a:rect l="l" t="t" r="r" b="b"/>
                <a:pathLst>
                  <a:path w="3203" h="34926" extrusionOk="0">
                    <a:moveTo>
                      <a:pt x="0" y="0"/>
                    </a:moveTo>
                    <a:lnTo>
                      <a:pt x="0" y="34925"/>
                    </a:lnTo>
                    <a:cubicBezTo>
                      <a:pt x="968" y="34925"/>
                      <a:pt x="1902" y="34725"/>
                      <a:pt x="2769" y="34358"/>
                    </a:cubicBezTo>
                    <a:cubicBezTo>
                      <a:pt x="1935" y="33558"/>
                      <a:pt x="1501" y="32457"/>
                      <a:pt x="1501" y="31323"/>
                    </a:cubicBezTo>
                    <a:lnTo>
                      <a:pt x="1501" y="27653"/>
                    </a:lnTo>
                    <a:cubicBezTo>
                      <a:pt x="1501" y="26319"/>
                      <a:pt x="2135" y="25051"/>
                      <a:pt x="3202" y="24251"/>
                    </a:cubicBezTo>
                    <a:lnTo>
                      <a:pt x="3202" y="234"/>
                    </a:lnTo>
                    <a:cubicBezTo>
                      <a:pt x="2068" y="167"/>
                      <a:pt x="1001" y="100"/>
                      <a:pt x="0"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2" name="Google Shape;1222;p50"/>
              <p:cNvSpPr/>
              <p:nvPr/>
            </p:nvSpPr>
            <p:spPr>
              <a:xfrm>
                <a:off x="5987025" y="3547150"/>
                <a:ext cx="98425" cy="883975"/>
              </a:xfrm>
              <a:custGeom>
                <a:avLst/>
                <a:gdLst/>
                <a:ahLst/>
                <a:cxnLst/>
                <a:rect l="l" t="t" r="r" b="b"/>
                <a:pathLst>
                  <a:path w="3937" h="35359" extrusionOk="0">
                    <a:moveTo>
                      <a:pt x="3937" y="0"/>
                    </a:moveTo>
                    <a:cubicBezTo>
                      <a:pt x="2636" y="200"/>
                      <a:pt x="1335" y="367"/>
                      <a:pt x="1" y="467"/>
                    </a:cubicBezTo>
                    <a:lnTo>
                      <a:pt x="1" y="35359"/>
                    </a:lnTo>
                    <a:cubicBezTo>
                      <a:pt x="3470" y="34792"/>
                      <a:pt x="2870" y="28587"/>
                      <a:pt x="2870" y="28587"/>
                    </a:cubicBezTo>
                    <a:lnTo>
                      <a:pt x="2870" y="10441"/>
                    </a:lnTo>
                    <a:cubicBezTo>
                      <a:pt x="2870" y="5404"/>
                      <a:pt x="2603" y="3503"/>
                      <a:pt x="3937"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3" name="Google Shape;1223;p50"/>
              <p:cNvSpPr/>
              <p:nvPr/>
            </p:nvSpPr>
            <p:spPr>
              <a:xfrm>
                <a:off x="5701000" y="3565500"/>
                <a:ext cx="79250" cy="589600"/>
              </a:xfrm>
              <a:custGeom>
                <a:avLst/>
                <a:gdLst/>
                <a:ahLst/>
                <a:cxnLst/>
                <a:rect l="l" t="t" r="r" b="b"/>
                <a:pathLst>
                  <a:path w="3170" h="23584" extrusionOk="0">
                    <a:moveTo>
                      <a:pt x="0" y="0"/>
                    </a:moveTo>
                    <a:lnTo>
                      <a:pt x="0" y="23584"/>
                    </a:lnTo>
                    <a:cubicBezTo>
                      <a:pt x="601" y="23283"/>
                      <a:pt x="1268" y="23117"/>
                      <a:pt x="1935" y="23117"/>
                    </a:cubicBezTo>
                    <a:lnTo>
                      <a:pt x="3169" y="23117"/>
                    </a:lnTo>
                    <a:lnTo>
                      <a:pt x="3169" y="100"/>
                    </a:lnTo>
                    <a:cubicBezTo>
                      <a:pt x="2068" y="100"/>
                      <a:pt x="1001" y="33"/>
                      <a:pt x="0"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4" name="Google Shape;1224;p50"/>
              <p:cNvSpPr/>
              <p:nvPr/>
            </p:nvSpPr>
            <p:spPr>
              <a:xfrm>
                <a:off x="5891125" y="3560475"/>
                <a:ext cx="80075" cy="871575"/>
              </a:xfrm>
              <a:custGeom>
                <a:avLst/>
                <a:gdLst/>
                <a:ahLst/>
                <a:cxnLst/>
                <a:rect l="l" t="t" r="r" b="b"/>
                <a:pathLst>
                  <a:path w="3203" h="34863" extrusionOk="0">
                    <a:moveTo>
                      <a:pt x="3203" y="1"/>
                    </a:moveTo>
                    <a:cubicBezTo>
                      <a:pt x="2136" y="101"/>
                      <a:pt x="1101" y="168"/>
                      <a:pt x="1" y="201"/>
                    </a:cubicBezTo>
                    <a:lnTo>
                      <a:pt x="1" y="24218"/>
                    </a:lnTo>
                    <a:cubicBezTo>
                      <a:pt x="1068" y="25019"/>
                      <a:pt x="1669" y="26286"/>
                      <a:pt x="1669" y="27587"/>
                    </a:cubicBezTo>
                    <a:lnTo>
                      <a:pt x="1669" y="31257"/>
                    </a:lnTo>
                    <a:cubicBezTo>
                      <a:pt x="1669" y="32391"/>
                      <a:pt x="1235" y="33492"/>
                      <a:pt x="434" y="34292"/>
                    </a:cubicBezTo>
                    <a:cubicBezTo>
                      <a:pt x="1239" y="34664"/>
                      <a:pt x="2102" y="34863"/>
                      <a:pt x="2995" y="34863"/>
                    </a:cubicBezTo>
                    <a:cubicBezTo>
                      <a:pt x="3064" y="34863"/>
                      <a:pt x="3134" y="34862"/>
                      <a:pt x="3203" y="34859"/>
                    </a:cubicBezTo>
                    <a:lnTo>
                      <a:pt x="3203"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5" name="Google Shape;1225;p50"/>
              <p:cNvSpPr/>
              <p:nvPr/>
            </p:nvSpPr>
            <p:spPr>
              <a:xfrm>
                <a:off x="5796050" y="3034275"/>
                <a:ext cx="79250" cy="250200"/>
              </a:xfrm>
              <a:custGeom>
                <a:avLst/>
                <a:gdLst/>
                <a:ahLst/>
                <a:cxnLst/>
                <a:rect l="l" t="t" r="r" b="b"/>
                <a:pathLst>
                  <a:path w="3170" h="10008" extrusionOk="0">
                    <a:moveTo>
                      <a:pt x="1" y="1"/>
                    </a:moveTo>
                    <a:lnTo>
                      <a:pt x="1" y="10008"/>
                    </a:lnTo>
                    <a:cubicBezTo>
                      <a:pt x="1035" y="10008"/>
                      <a:pt x="2102" y="10008"/>
                      <a:pt x="3170" y="9941"/>
                    </a:cubicBezTo>
                    <a:lnTo>
                      <a:pt x="3170" y="167"/>
                    </a:lnTo>
                    <a:cubicBezTo>
                      <a:pt x="2136" y="34"/>
                      <a:pt x="1068" y="1"/>
                      <a:pt x="1"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6" name="Google Shape;1226;p50"/>
              <p:cNvSpPr/>
              <p:nvPr/>
            </p:nvSpPr>
            <p:spPr>
              <a:xfrm>
                <a:off x="5796050" y="3566325"/>
                <a:ext cx="79250" cy="589600"/>
              </a:xfrm>
              <a:custGeom>
                <a:avLst/>
                <a:gdLst/>
                <a:ahLst/>
                <a:cxnLst/>
                <a:rect l="l" t="t" r="r" b="b"/>
                <a:pathLst>
                  <a:path w="3170" h="23584" extrusionOk="0">
                    <a:moveTo>
                      <a:pt x="3170" y="0"/>
                    </a:moveTo>
                    <a:cubicBezTo>
                      <a:pt x="2236" y="34"/>
                      <a:pt x="1269" y="67"/>
                      <a:pt x="301" y="67"/>
                    </a:cubicBezTo>
                    <a:lnTo>
                      <a:pt x="1" y="67"/>
                    </a:lnTo>
                    <a:lnTo>
                      <a:pt x="1" y="23084"/>
                    </a:lnTo>
                    <a:lnTo>
                      <a:pt x="1235" y="23084"/>
                    </a:lnTo>
                    <a:cubicBezTo>
                      <a:pt x="1902" y="23084"/>
                      <a:pt x="2569" y="23250"/>
                      <a:pt x="3170" y="23584"/>
                    </a:cubicBezTo>
                    <a:lnTo>
                      <a:pt x="3170"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7" name="Google Shape;1227;p50"/>
              <p:cNvSpPr/>
              <p:nvPr/>
            </p:nvSpPr>
            <p:spPr>
              <a:xfrm>
                <a:off x="5987025" y="3075150"/>
                <a:ext cx="85925" cy="200150"/>
              </a:xfrm>
              <a:custGeom>
                <a:avLst/>
                <a:gdLst/>
                <a:ahLst/>
                <a:cxnLst/>
                <a:rect l="l" t="t" r="r" b="b"/>
                <a:pathLst>
                  <a:path w="3437" h="8006" extrusionOk="0">
                    <a:moveTo>
                      <a:pt x="1" y="0"/>
                    </a:moveTo>
                    <a:lnTo>
                      <a:pt x="1" y="8006"/>
                    </a:lnTo>
                    <a:cubicBezTo>
                      <a:pt x="1135" y="7872"/>
                      <a:pt x="2302" y="7706"/>
                      <a:pt x="3437" y="7505"/>
                    </a:cubicBezTo>
                    <a:cubicBezTo>
                      <a:pt x="2669" y="6038"/>
                      <a:pt x="1869" y="3569"/>
                      <a:pt x="868" y="1101"/>
                    </a:cubicBezTo>
                    <a:cubicBezTo>
                      <a:pt x="668" y="667"/>
                      <a:pt x="368" y="300"/>
                      <a:pt x="1"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8" name="Google Shape;1228;p50"/>
              <p:cNvSpPr/>
              <p:nvPr/>
            </p:nvSpPr>
            <p:spPr>
              <a:xfrm>
                <a:off x="5891125" y="3040125"/>
                <a:ext cx="80075" cy="242675"/>
              </a:xfrm>
              <a:custGeom>
                <a:avLst/>
                <a:gdLst/>
                <a:ahLst/>
                <a:cxnLst/>
                <a:rect l="l" t="t" r="r" b="b"/>
                <a:pathLst>
                  <a:path w="3203" h="9707" extrusionOk="0">
                    <a:moveTo>
                      <a:pt x="1" y="0"/>
                    </a:moveTo>
                    <a:lnTo>
                      <a:pt x="1" y="9707"/>
                    </a:lnTo>
                    <a:cubicBezTo>
                      <a:pt x="1068" y="9674"/>
                      <a:pt x="2102" y="9574"/>
                      <a:pt x="3203" y="9473"/>
                    </a:cubicBezTo>
                    <a:lnTo>
                      <a:pt x="3203" y="967"/>
                    </a:lnTo>
                    <a:cubicBezTo>
                      <a:pt x="2202" y="467"/>
                      <a:pt x="1101" y="133"/>
                      <a:pt x="1"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9" name="Google Shape;1229;p50"/>
              <p:cNvSpPr/>
              <p:nvPr/>
            </p:nvSpPr>
            <p:spPr>
              <a:xfrm>
                <a:off x="5503350" y="3074300"/>
                <a:ext cx="85925" cy="198500"/>
              </a:xfrm>
              <a:custGeom>
                <a:avLst/>
                <a:gdLst/>
                <a:ahLst/>
                <a:cxnLst/>
                <a:rect l="l" t="t" r="r" b="b"/>
                <a:pathLst>
                  <a:path w="3437" h="7940" extrusionOk="0">
                    <a:moveTo>
                      <a:pt x="3436" y="1"/>
                    </a:moveTo>
                    <a:cubicBezTo>
                      <a:pt x="3069" y="301"/>
                      <a:pt x="2769" y="701"/>
                      <a:pt x="2569" y="1135"/>
                    </a:cubicBezTo>
                    <a:cubicBezTo>
                      <a:pt x="1535" y="3603"/>
                      <a:pt x="734" y="6038"/>
                      <a:pt x="1" y="7506"/>
                    </a:cubicBezTo>
                    <a:cubicBezTo>
                      <a:pt x="901" y="7639"/>
                      <a:pt x="2069" y="7806"/>
                      <a:pt x="3436" y="7940"/>
                    </a:cubicBezTo>
                    <a:lnTo>
                      <a:pt x="3436"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0" name="Google Shape;1230;p50"/>
              <p:cNvSpPr/>
              <p:nvPr/>
            </p:nvSpPr>
            <p:spPr>
              <a:xfrm>
                <a:off x="5605925" y="3040125"/>
                <a:ext cx="79250" cy="241025"/>
              </a:xfrm>
              <a:custGeom>
                <a:avLst/>
                <a:gdLst/>
                <a:ahLst/>
                <a:cxnLst/>
                <a:rect l="l" t="t" r="r" b="b"/>
                <a:pathLst>
                  <a:path w="3170" h="9641" extrusionOk="0">
                    <a:moveTo>
                      <a:pt x="3169" y="0"/>
                    </a:moveTo>
                    <a:cubicBezTo>
                      <a:pt x="2069" y="133"/>
                      <a:pt x="968" y="467"/>
                      <a:pt x="1" y="967"/>
                    </a:cubicBezTo>
                    <a:lnTo>
                      <a:pt x="1" y="9373"/>
                    </a:lnTo>
                    <a:cubicBezTo>
                      <a:pt x="968" y="9473"/>
                      <a:pt x="2035" y="9574"/>
                      <a:pt x="3169" y="9640"/>
                    </a:cubicBezTo>
                    <a:lnTo>
                      <a:pt x="3169"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1" name="Google Shape;1231;p50"/>
              <p:cNvSpPr/>
              <p:nvPr/>
            </p:nvSpPr>
            <p:spPr>
              <a:xfrm>
                <a:off x="5701000" y="3034800"/>
                <a:ext cx="79250" cy="250525"/>
              </a:xfrm>
              <a:custGeom>
                <a:avLst/>
                <a:gdLst/>
                <a:ahLst/>
                <a:cxnLst/>
                <a:rect l="l" t="t" r="r" b="b"/>
                <a:pathLst>
                  <a:path w="3170" h="10021" extrusionOk="0">
                    <a:moveTo>
                      <a:pt x="2414" y="1"/>
                    </a:moveTo>
                    <a:cubicBezTo>
                      <a:pt x="1600" y="1"/>
                      <a:pt x="790" y="44"/>
                      <a:pt x="0" y="146"/>
                    </a:cubicBezTo>
                    <a:lnTo>
                      <a:pt x="0" y="9920"/>
                    </a:lnTo>
                    <a:cubicBezTo>
                      <a:pt x="1001" y="9953"/>
                      <a:pt x="2068" y="10020"/>
                      <a:pt x="3169" y="10020"/>
                    </a:cubicBezTo>
                    <a:lnTo>
                      <a:pt x="3169" y="13"/>
                    </a:lnTo>
                    <a:cubicBezTo>
                      <a:pt x="2917" y="5"/>
                      <a:pt x="2665" y="1"/>
                      <a:pt x="2414"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2" name="Google Shape;1232;p50"/>
              <p:cNvSpPr/>
              <p:nvPr/>
            </p:nvSpPr>
            <p:spPr>
              <a:xfrm>
                <a:off x="5455825" y="3276125"/>
                <a:ext cx="664650" cy="97925"/>
              </a:xfrm>
              <a:custGeom>
                <a:avLst/>
                <a:gdLst/>
                <a:ahLst/>
                <a:cxnLst/>
                <a:rect l="l" t="t" r="r" b="b"/>
                <a:pathLst>
                  <a:path w="26586" h="3917" extrusionOk="0">
                    <a:moveTo>
                      <a:pt x="1568" y="0"/>
                    </a:moveTo>
                    <a:cubicBezTo>
                      <a:pt x="1468" y="167"/>
                      <a:pt x="1368" y="300"/>
                      <a:pt x="1268" y="434"/>
                    </a:cubicBezTo>
                    <a:cubicBezTo>
                      <a:pt x="667" y="1101"/>
                      <a:pt x="234" y="1868"/>
                      <a:pt x="0" y="2735"/>
                    </a:cubicBezTo>
                    <a:cubicBezTo>
                      <a:pt x="1988" y="3070"/>
                      <a:pt x="7402" y="3917"/>
                      <a:pt x="14011" y="3917"/>
                    </a:cubicBezTo>
                    <a:cubicBezTo>
                      <a:pt x="17937" y="3917"/>
                      <a:pt x="22284" y="3618"/>
                      <a:pt x="26586" y="2735"/>
                    </a:cubicBezTo>
                    <a:cubicBezTo>
                      <a:pt x="26319" y="1868"/>
                      <a:pt x="25885" y="1068"/>
                      <a:pt x="25285" y="400"/>
                    </a:cubicBezTo>
                    <a:cubicBezTo>
                      <a:pt x="25185" y="300"/>
                      <a:pt x="25118" y="167"/>
                      <a:pt x="25018" y="67"/>
                    </a:cubicBezTo>
                    <a:cubicBezTo>
                      <a:pt x="21382" y="701"/>
                      <a:pt x="17680" y="1001"/>
                      <a:pt x="13977" y="1001"/>
                    </a:cubicBezTo>
                    <a:cubicBezTo>
                      <a:pt x="9807" y="1001"/>
                      <a:pt x="5671" y="667"/>
                      <a:pt x="1568"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3" name="Google Shape;1233;p50"/>
              <p:cNvSpPr/>
              <p:nvPr/>
            </p:nvSpPr>
            <p:spPr>
              <a:xfrm>
                <a:off x="5660150" y="4162575"/>
                <a:ext cx="255200" cy="269400"/>
              </a:xfrm>
              <a:custGeom>
                <a:avLst/>
                <a:gdLst/>
                <a:ahLst/>
                <a:cxnLst/>
                <a:rect l="l" t="t" r="r" b="b"/>
                <a:pathLst>
                  <a:path w="10208" h="10776" extrusionOk="0">
                    <a:moveTo>
                      <a:pt x="3509" y="0"/>
                    </a:moveTo>
                    <a:cubicBezTo>
                      <a:pt x="1568" y="0"/>
                      <a:pt x="0" y="1589"/>
                      <a:pt x="33" y="3537"/>
                    </a:cubicBezTo>
                    <a:lnTo>
                      <a:pt x="33" y="7206"/>
                    </a:lnTo>
                    <a:cubicBezTo>
                      <a:pt x="33" y="9174"/>
                      <a:pt x="1601" y="10775"/>
                      <a:pt x="3569" y="10775"/>
                    </a:cubicBezTo>
                    <a:lnTo>
                      <a:pt x="6671" y="10775"/>
                    </a:lnTo>
                    <a:cubicBezTo>
                      <a:pt x="8606" y="10742"/>
                      <a:pt x="10207" y="9141"/>
                      <a:pt x="10207" y="7173"/>
                    </a:cubicBezTo>
                    <a:lnTo>
                      <a:pt x="10207" y="3537"/>
                    </a:lnTo>
                    <a:cubicBezTo>
                      <a:pt x="10207" y="1569"/>
                      <a:pt x="8606" y="1"/>
                      <a:pt x="6671" y="1"/>
                    </a:cubicBezTo>
                    <a:lnTo>
                      <a:pt x="3569" y="1"/>
                    </a:lnTo>
                    <a:cubicBezTo>
                      <a:pt x="3549" y="0"/>
                      <a:pt x="3529" y="0"/>
                      <a:pt x="3509"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234" name="Google Shape;1234;p50"/>
            <p:cNvGrpSpPr/>
            <p:nvPr/>
          </p:nvGrpSpPr>
          <p:grpSpPr>
            <a:xfrm rot="791378">
              <a:off x="715372" y="2514512"/>
              <a:ext cx="1083410" cy="1883713"/>
              <a:chOff x="5385775" y="3034275"/>
              <a:chExt cx="803925" cy="1397775"/>
            </a:xfrm>
          </p:grpSpPr>
          <p:sp>
            <p:nvSpPr>
              <p:cNvPr id="1235" name="Google Shape;1235;p50"/>
              <p:cNvSpPr/>
              <p:nvPr/>
            </p:nvSpPr>
            <p:spPr>
              <a:xfrm>
                <a:off x="5385775" y="3391200"/>
                <a:ext cx="80075" cy="95925"/>
              </a:xfrm>
              <a:custGeom>
                <a:avLst/>
                <a:gdLst/>
                <a:ahLst/>
                <a:cxnLst/>
                <a:rect l="l" t="t" r="r" b="b"/>
                <a:pathLst>
                  <a:path w="3203" h="3837" extrusionOk="0">
                    <a:moveTo>
                      <a:pt x="901" y="0"/>
                    </a:moveTo>
                    <a:cubicBezTo>
                      <a:pt x="401" y="0"/>
                      <a:pt x="0" y="401"/>
                      <a:pt x="0" y="901"/>
                    </a:cubicBezTo>
                    <a:lnTo>
                      <a:pt x="0" y="2936"/>
                    </a:lnTo>
                    <a:cubicBezTo>
                      <a:pt x="0" y="3436"/>
                      <a:pt x="401" y="3836"/>
                      <a:pt x="901" y="3836"/>
                    </a:cubicBezTo>
                    <a:lnTo>
                      <a:pt x="3203" y="3836"/>
                    </a:lnTo>
                    <a:cubicBezTo>
                      <a:pt x="2702" y="2636"/>
                      <a:pt x="2435" y="1335"/>
                      <a:pt x="246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6" name="Google Shape;1236;p50"/>
              <p:cNvSpPr/>
              <p:nvPr/>
            </p:nvSpPr>
            <p:spPr>
              <a:xfrm>
                <a:off x="6109625" y="3391200"/>
                <a:ext cx="80075" cy="95925"/>
              </a:xfrm>
              <a:custGeom>
                <a:avLst/>
                <a:gdLst/>
                <a:ahLst/>
                <a:cxnLst/>
                <a:rect l="l" t="t" r="r" b="b"/>
                <a:pathLst>
                  <a:path w="3203" h="3837" extrusionOk="0">
                    <a:moveTo>
                      <a:pt x="734" y="0"/>
                    </a:moveTo>
                    <a:cubicBezTo>
                      <a:pt x="768" y="1335"/>
                      <a:pt x="501" y="2636"/>
                      <a:pt x="0" y="3836"/>
                    </a:cubicBezTo>
                    <a:lnTo>
                      <a:pt x="2302" y="3836"/>
                    </a:lnTo>
                    <a:cubicBezTo>
                      <a:pt x="2802" y="3836"/>
                      <a:pt x="3203" y="3436"/>
                      <a:pt x="3203" y="2936"/>
                    </a:cubicBezTo>
                    <a:lnTo>
                      <a:pt x="3203" y="901"/>
                    </a:lnTo>
                    <a:cubicBezTo>
                      <a:pt x="3203" y="401"/>
                      <a:pt x="2802" y="0"/>
                      <a:pt x="2302"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7" name="Google Shape;1237;p50"/>
              <p:cNvSpPr/>
              <p:nvPr/>
            </p:nvSpPr>
            <p:spPr>
              <a:xfrm>
                <a:off x="5444975" y="3692250"/>
                <a:ext cx="72575" cy="95925"/>
              </a:xfrm>
              <a:custGeom>
                <a:avLst/>
                <a:gdLst/>
                <a:ahLst/>
                <a:cxnLst/>
                <a:rect l="l" t="t" r="r" b="b"/>
                <a:pathLst>
                  <a:path w="2903" h="3837" extrusionOk="0">
                    <a:moveTo>
                      <a:pt x="901" y="0"/>
                    </a:moveTo>
                    <a:cubicBezTo>
                      <a:pt x="401" y="0"/>
                      <a:pt x="1" y="401"/>
                      <a:pt x="1" y="901"/>
                    </a:cubicBezTo>
                    <a:lnTo>
                      <a:pt x="1" y="2936"/>
                    </a:lnTo>
                    <a:cubicBezTo>
                      <a:pt x="1" y="3403"/>
                      <a:pt x="401" y="3836"/>
                      <a:pt x="901" y="3836"/>
                    </a:cubicBezTo>
                    <a:lnTo>
                      <a:pt x="2869" y="3836"/>
                    </a:lnTo>
                    <a:cubicBezTo>
                      <a:pt x="2903" y="2302"/>
                      <a:pt x="2903" y="1068"/>
                      <a:pt x="2903"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8" name="Google Shape;1238;p50"/>
              <p:cNvSpPr/>
              <p:nvPr/>
            </p:nvSpPr>
            <p:spPr>
              <a:xfrm>
                <a:off x="6057925" y="3692250"/>
                <a:ext cx="72575" cy="95925"/>
              </a:xfrm>
              <a:custGeom>
                <a:avLst/>
                <a:gdLst/>
                <a:ahLst/>
                <a:cxnLst/>
                <a:rect l="l" t="t" r="r" b="b"/>
                <a:pathLst>
                  <a:path w="2903" h="3837" extrusionOk="0">
                    <a:moveTo>
                      <a:pt x="34" y="0"/>
                    </a:moveTo>
                    <a:cubicBezTo>
                      <a:pt x="0" y="1068"/>
                      <a:pt x="34" y="2302"/>
                      <a:pt x="34" y="3836"/>
                    </a:cubicBezTo>
                    <a:lnTo>
                      <a:pt x="2002" y="3836"/>
                    </a:lnTo>
                    <a:cubicBezTo>
                      <a:pt x="2502" y="3836"/>
                      <a:pt x="2902" y="3403"/>
                      <a:pt x="2902" y="2936"/>
                    </a:cubicBezTo>
                    <a:lnTo>
                      <a:pt x="2902" y="901"/>
                    </a:lnTo>
                    <a:cubicBezTo>
                      <a:pt x="2902" y="401"/>
                      <a:pt x="2502" y="0"/>
                      <a:pt x="2002"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9" name="Google Shape;1239;p50"/>
              <p:cNvSpPr/>
              <p:nvPr/>
            </p:nvSpPr>
            <p:spPr>
              <a:xfrm>
                <a:off x="5445800" y="3359500"/>
                <a:ext cx="683850" cy="103500"/>
              </a:xfrm>
              <a:custGeom>
                <a:avLst/>
                <a:gdLst/>
                <a:ahLst/>
                <a:cxnLst/>
                <a:rect l="l" t="t" r="r" b="b"/>
                <a:pathLst>
                  <a:path w="27354" h="4140" extrusionOk="0">
                    <a:moveTo>
                      <a:pt x="234" y="1"/>
                    </a:moveTo>
                    <a:cubicBezTo>
                      <a:pt x="34" y="968"/>
                      <a:pt x="1" y="1969"/>
                      <a:pt x="168" y="2936"/>
                    </a:cubicBezTo>
                    <a:cubicBezTo>
                      <a:pt x="4838" y="3737"/>
                      <a:pt x="9541" y="4137"/>
                      <a:pt x="14278" y="4137"/>
                    </a:cubicBezTo>
                    <a:cubicBezTo>
                      <a:pt x="14445" y="4138"/>
                      <a:pt x="14612" y="4139"/>
                      <a:pt x="14779" y="4139"/>
                    </a:cubicBezTo>
                    <a:cubicBezTo>
                      <a:pt x="18946" y="4139"/>
                      <a:pt x="23081" y="3739"/>
                      <a:pt x="27154" y="2970"/>
                    </a:cubicBezTo>
                    <a:cubicBezTo>
                      <a:pt x="27354" y="1969"/>
                      <a:pt x="27321" y="968"/>
                      <a:pt x="27154" y="1"/>
                    </a:cubicBezTo>
                    <a:cubicBezTo>
                      <a:pt x="23080" y="803"/>
                      <a:pt x="18976" y="1204"/>
                      <a:pt x="14871" y="1204"/>
                    </a:cubicBezTo>
                    <a:cubicBezTo>
                      <a:pt x="14706" y="1204"/>
                      <a:pt x="14542" y="1203"/>
                      <a:pt x="14378" y="1202"/>
                    </a:cubicBezTo>
                    <a:cubicBezTo>
                      <a:pt x="9641" y="1202"/>
                      <a:pt x="4904" y="801"/>
                      <a:pt x="234"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40" name="Google Shape;1240;p50"/>
              <p:cNvSpPr/>
              <p:nvPr/>
            </p:nvSpPr>
            <p:spPr>
              <a:xfrm>
                <a:off x="5490000" y="3545475"/>
                <a:ext cx="100100" cy="885650"/>
              </a:xfrm>
              <a:custGeom>
                <a:avLst/>
                <a:gdLst/>
                <a:ahLst/>
                <a:cxnLst/>
                <a:rect l="l" t="t" r="r" b="b"/>
                <a:pathLst>
                  <a:path w="4004" h="35426" extrusionOk="0">
                    <a:moveTo>
                      <a:pt x="1" y="1"/>
                    </a:moveTo>
                    <a:lnTo>
                      <a:pt x="1" y="1"/>
                    </a:lnTo>
                    <a:cubicBezTo>
                      <a:pt x="1369" y="3570"/>
                      <a:pt x="1068" y="5438"/>
                      <a:pt x="1068" y="10508"/>
                    </a:cubicBezTo>
                    <a:lnTo>
                      <a:pt x="1068" y="28654"/>
                    </a:lnTo>
                    <a:cubicBezTo>
                      <a:pt x="1068" y="28654"/>
                      <a:pt x="468" y="34892"/>
                      <a:pt x="4004" y="35426"/>
                    </a:cubicBezTo>
                    <a:lnTo>
                      <a:pt x="4004" y="468"/>
                    </a:lnTo>
                    <a:cubicBezTo>
                      <a:pt x="2469" y="334"/>
                      <a:pt x="1135" y="167"/>
                      <a:pt x="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41" name="Google Shape;1241;p50"/>
              <p:cNvSpPr/>
              <p:nvPr/>
            </p:nvSpPr>
            <p:spPr>
              <a:xfrm>
                <a:off x="5454150" y="3449575"/>
                <a:ext cx="667175" cy="102600"/>
              </a:xfrm>
              <a:custGeom>
                <a:avLst/>
                <a:gdLst/>
                <a:ahLst/>
                <a:cxnLst/>
                <a:rect l="l" t="t" r="r" b="b"/>
                <a:pathLst>
                  <a:path w="26687" h="4104" extrusionOk="0">
                    <a:moveTo>
                      <a:pt x="1" y="0"/>
                    </a:moveTo>
                    <a:lnTo>
                      <a:pt x="1" y="0"/>
                    </a:lnTo>
                    <a:cubicBezTo>
                      <a:pt x="167" y="768"/>
                      <a:pt x="434" y="1468"/>
                      <a:pt x="734" y="2169"/>
                    </a:cubicBezTo>
                    <a:cubicBezTo>
                      <a:pt x="901" y="2502"/>
                      <a:pt x="1035" y="2836"/>
                      <a:pt x="1168" y="3136"/>
                    </a:cubicBezTo>
                    <a:cubicBezTo>
                      <a:pt x="5404" y="3770"/>
                      <a:pt x="9674" y="4103"/>
                      <a:pt x="13977" y="4103"/>
                    </a:cubicBezTo>
                    <a:cubicBezTo>
                      <a:pt x="17813" y="4103"/>
                      <a:pt x="21683" y="3803"/>
                      <a:pt x="25519" y="3203"/>
                    </a:cubicBezTo>
                    <a:cubicBezTo>
                      <a:pt x="25652" y="2869"/>
                      <a:pt x="25786" y="2536"/>
                      <a:pt x="25952" y="2169"/>
                    </a:cubicBezTo>
                    <a:cubicBezTo>
                      <a:pt x="26286" y="1501"/>
                      <a:pt x="26520" y="768"/>
                      <a:pt x="26686" y="34"/>
                    </a:cubicBezTo>
                    <a:lnTo>
                      <a:pt x="26686" y="34"/>
                    </a:lnTo>
                    <a:cubicBezTo>
                      <a:pt x="22645" y="771"/>
                      <a:pt x="18574" y="1170"/>
                      <a:pt x="14442" y="1170"/>
                    </a:cubicBezTo>
                    <a:cubicBezTo>
                      <a:pt x="14276" y="1170"/>
                      <a:pt x="14110" y="1169"/>
                      <a:pt x="13944" y="1168"/>
                    </a:cubicBezTo>
                    <a:cubicBezTo>
                      <a:pt x="9274" y="1168"/>
                      <a:pt x="4604" y="768"/>
                      <a:pt x="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42" name="Google Shape;1242;p50"/>
              <p:cNvSpPr/>
              <p:nvPr/>
            </p:nvSpPr>
            <p:spPr>
              <a:xfrm>
                <a:off x="5605100" y="3558825"/>
                <a:ext cx="80075" cy="873150"/>
              </a:xfrm>
              <a:custGeom>
                <a:avLst/>
                <a:gdLst/>
                <a:ahLst/>
                <a:cxnLst/>
                <a:rect l="l" t="t" r="r" b="b"/>
                <a:pathLst>
                  <a:path w="3203" h="34926" extrusionOk="0">
                    <a:moveTo>
                      <a:pt x="0" y="0"/>
                    </a:moveTo>
                    <a:lnTo>
                      <a:pt x="0" y="34925"/>
                    </a:lnTo>
                    <a:cubicBezTo>
                      <a:pt x="968" y="34925"/>
                      <a:pt x="1902" y="34725"/>
                      <a:pt x="2769" y="34358"/>
                    </a:cubicBezTo>
                    <a:cubicBezTo>
                      <a:pt x="1935" y="33558"/>
                      <a:pt x="1501" y="32457"/>
                      <a:pt x="1501" y="31323"/>
                    </a:cubicBezTo>
                    <a:lnTo>
                      <a:pt x="1501" y="27653"/>
                    </a:lnTo>
                    <a:cubicBezTo>
                      <a:pt x="1501" y="26319"/>
                      <a:pt x="2135" y="25051"/>
                      <a:pt x="3202" y="24251"/>
                    </a:cubicBezTo>
                    <a:lnTo>
                      <a:pt x="3202" y="234"/>
                    </a:lnTo>
                    <a:cubicBezTo>
                      <a:pt x="2068" y="167"/>
                      <a:pt x="1001" y="100"/>
                      <a:pt x="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43" name="Google Shape;1243;p50"/>
              <p:cNvSpPr/>
              <p:nvPr/>
            </p:nvSpPr>
            <p:spPr>
              <a:xfrm>
                <a:off x="5987025" y="3547150"/>
                <a:ext cx="98425" cy="883975"/>
              </a:xfrm>
              <a:custGeom>
                <a:avLst/>
                <a:gdLst/>
                <a:ahLst/>
                <a:cxnLst/>
                <a:rect l="l" t="t" r="r" b="b"/>
                <a:pathLst>
                  <a:path w="3937" h="35359" extrusionOk="0">
                    <a:moveTo>
                      <a:pt x="3937" y="0"/>
                    </a:moveTo>
                    <a:cubicBezTo>
                      <a:pt x="2636" y="200"/>
                      <a:pt x="1335" y="367"/>
                      <a:pt x="1" y="467"/>
                    </a:cubicBezTo>
                    <a:lnTo>
                      <a:pt x="1" y="35359"/>
                    </a:lnTo>
                    <a:cubicBezTo>
                      <a:pt x="3470" y="34792"/>
                      <a:pt x="2870" y="28587"/>
                      <a:pt x="2870" y="28587"/>
                    </a:cubicBezTo>
                    <a:lnTo>
                      <a:pt x="2870" y="10441"/>
                    </a:lnTo>
                    <a:cubicBezTo>
                      <a:pt x="2870" y="5404"/>
                      <a:pt x="2603" y="3503"/>
                      <a:pt x="3937"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44" name="Google Shape;1244;p50"/>
              <p:cNvSpPr/>
              <p:nvPr/>
            </p:nvSpPr>
            <p:spPr>
              <a:xfrm>
                <a:off x="5701000" y="3565500"/>
                <a:ext cx="79250" cy="589600"/>
              </a:xfrm>
              <a:custGeom>
                <a:avLst/>
                <a:gdLst/>
                <a:ahLst/>
                <a:cxnLst/>
                <a:rect l="l" t="t" r="r" b="b"/>
                <a:pathLst>
                  <a:path w="3170" h="23584" extrusionOk="0">
                    <a:moveTo>
                      <a:pt x="0" y="0"/>
                    </a:moveTo>
                    <a:lnTo>
                      <a:pt x="0" y="23584"/>
                    </a:lnTo>
                    <a:cubicBezTo>
                      <a:pt x="601" y="23283"/>
                      <a:pt x="1268" y="23117"/>
                      <a:pt x="1935" y="23117"/>
                    </a:cubicBezTo>
                    <a:lnTo>
                      <a:pt x="3169" y="23117"/>
                    </a:lnTo>
                    <a:lnTo>
                      <a:pt x="3169" y="100"/>
                    </a:lnTo>
                    <a:cubicBezTo>
                      <a:pt x="2068" y="100"/>
                      <a:pt x="1001" y="33"/>
                      <a:pt x="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45" name="Google Shape;1245;p50"/>
              <p:cNvSpPr/>
              <p:nvPr/>
            </p:nvSpPr>
            <p:spPr>
              <a:xfrm>
                <a:off x="5891125" y="3560475"/>
                <a:ext cx="80075" cy="871575"/>
              </a:xfrm>
              <a:custGeom>
                <a:avLst/>
                <a:gdLst/>
                <a:ahLst/>
                <a:cxnLst/>
                <a:rect l="l" t="t" r="r" b="b"/>
                <a:pathLst>
                  <a:path w="3203" h="34863" extrusionOk="0">
                    <a:moveTo>
                      <a:pt x="3203" y="1"/>
                    </a:moveTo>
                    <a:cubicBezTo>
                      <a:pt x="2136" y="101"/>
                      <a:pt x="1101" y="168"/>
                      <a:pt x="1" y="201"/>
                    </a:cubicBezTo>
                    <a:lnTo>
                      <a:pt x="1" y="24218"/>
                    </a:lnTo>
                    <a:cubicBezTo>
                      <a:pt x="1068" y="25019"/>
                      <a:pt x="1669" y="26286"/>
                      <a:pt x="1669" y="27587"/>
                    </a:cubicBezTo>
                    <a:lnTo>
                      <a:pt x="1669" y="31257"/>
                    </a:lnTo>
                    <a:cubicBezTo>
                      <a:pt x="1669" y="32391"/>
                      <a:pt x="1235" y="33492"/>
                      <a:pt x="434" y="34292"/>
                    </a:cubicBezTo>
                    <a:cubicBezTo>
                      <a:pt x="1239" y="34664"/>
                      <a:pt x="2102" y="34863"/>
                      <a:pt x="2995" y="34863"/>
                    </a:cubicBezTo>
                    <a:cubicBezTo>
                      <a:pt x="3064" y="34863"/>
                      <a:pt x="3134" y="34862"/>
                      <a:pt x="3203" y="34859"/>
                    </a:cubicBezTo>
                    <a:lnTo>
                      <a:pt x="3203"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46" name="Google Shape;1246;p50"/>
              <p:cNvSpPr/>
              <p:nvPr/>
            </p:nvSpPr>
            <p:spPr>
              <a:xfrm>
                <a:off x="5796050" y="3034275"/>
                <a:ext cx="79250" cy="250200"/>
              </a:xfrm>
              <a:custGeom>
                <a:avLst/>
                <a:gdLst/>
                <a:ahLst/>
                <a:cxnLst/>
                <a:rect l="l" t="t" r="r" b="b"/>
                <a:pathLst>
                  <a:path w="3170" h="10008" extrusionOk="0">
                    <a:moveTo>
                      <a:pt x="1" y="1"/>
                    </a:moveTo>
                    <a:lnTo>
                      <a:pt x="1" y="10008"/>
                    </a:lnTo>
                    <a:cubicBezTo>
                      <a:pt x="1035" y="10008"/>
                      <a:pt x="2102" y="10008"/>
                      <a:pt x="3170" y="9941"/>
                    </a:cubicBezTo>
                    <a:lnTo>
                      <a:pt x="3170" y="167"/>
                    </a:lnTo>
                    <a:cubicBezTo>
                      <a:pt x="2136" y="34"/>
                      <a:pt x="1068" y="1"/>
                      <a:pt x="1"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47" name="Google Shape;1247;p50"/>
              <p:cNvSpPr/>
              <p:nvPr/>
            </p:nvSpPr>
            <p:spPr>
              <a:xfrm>
                <a:off x="5796050" y="3566325"/>
                <a:ext cx="79250" cy="589600"/>
              </a:xfrm>
              <a:custGeom>
                <a:avLst/>
                <a:gdLst/>
                <a:ahLst/>
                <a:cxnLst/>
                <a:rect l="l" t="t" r="r" b="b"/>
                <a:pathLst>
                  <a:path w="3170" h="23584" extrusionOk="0">
                    <a:moveTo>
                      <a:pt x="3170" y="0"/>
                    </a:moveTo>
                    <a:cubicBezTo>
                      <a:pt x="2236" y="34"/>
                      <a:pt x="1269" y="67"/>
                      <a:pt x="301" y="67"/>
                    </a:cubicBezTo>
                    <a:lnTo>
                      <a:pt x="1" y="67"/>
                    </a:lnTo>
                    <a:lnTo>
                      <a:pt x="1" y="23084"/>
                    </a:lnTo>
                    <a:lnTo>
                      <a:pt x="1235" y="23084"/>
                    </a:lnTo>
                    <a:cubicBezTo>
                      <a:pt x="1902" y="23084"/>
                      <a:pt x="2569" y="23250"/>
                      <a:pt x="3170" y="23584"/>
                    </a:cubicBezTo>
                    <a:lnTo>
                      <a:pt x="3170"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48" name="Google Shape;1248;p50"/>
              <p:cNvSpPr/>
              <p:nvPr/>
            </p:nvSpPr>
            <p:spPr>
              <a:xfrm>
                <a:off x="5987025" y="3075150"/>
                <a:ext cx="85925" cy="200150"/>
              </a:xfrm>
              <a:custGeom>
                <a:avLst/>
                <a:gdLst/>
                <a:ahLst/>
                <a:cxnLst/>
                <a:rect l="l" t="t" r="r" b="b"/>
                <a:pathLst>
                  <a:path w="3437" h="8006" extrusionOk="0">
                    <a:moveTo>
                      <a:pt x="1" y="0"/>
                    </a:moveTo>
                    <a:lnTo>
                      <a:pt x="1" y="8006"/>
                    </a:lnTo>
                    <a:cubicBezTo>
                      <a:pt x="1135" y="7872"/>
                      <a:pt x="2302" y="7706"/>
                      <a:pt x="3437" y="7505"/>
                    </a:cubicBezTo>
                    <a:cubicBezTo>
                      <a:pt x="2669" y="6038"/>
                      <a:pt x="1869" y="3569"/>
                      <a:pt x="868" y="1101"/>
                    </a:cubicBezTo>
                    <a:cubicBezTo>
                      <a:pt x="668" y="667"/>
                      <a:pt x="368" y="300"/>
                      <a:pt x="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49" name="Google Shape;1249;p50"/>
              <p:cNvSpPr/>
              <p:nvPr/>
            </p:nvSpPr>
            <p:spPr>
              <a:xfrm>
                <a:off x="5891125" y="3040125"/>
                <a:ext cx="80075" cy="242675"/>
              </a:xfrm>
              <a:custGeom>
                <a:avLst/>
                <a:gdLst/>
                <a:ahLst/>
                <a:cxnLst/>
                <a:rect l="l" t="t" r="r" b="b"/>
                <a:pathLst>
                  <a:path w="3203" h="9707" extrusionOk="0">
                    <a:moveTo>
                      <a:pt x="1" y="0"/>
                    </a:moveTo>
                    <a:lnTo>
                      <a:pt x="1" y="9707"/>
                    </a:lnTo>
                    <a:cubicBezTo>
                      <a:pt x="1068" y="9674"/>
                      <a:pt x="2102" y="9574"/>
                      <a:pt x="3203" y="9473"/>
                    </a:cubicBezTo>
                    <a:lnTo>
                      <a:pt x="3203" y="967"/>
                    </a:lnTo>
                    <a:cubicBezTo>
                      <a:pt x="2202" y="467"/>
                      <a:pt x="1101" y="133"/>
                      <a:pt x="1"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50" name="Google Shape;1250;p50"/>
              <p:cNvSpPr/>
              <p:nvPr/>
            </p:nvSpPr>
            <p:spPr>
              <a:xfrm>
                <a:off x="5503350" y="3074300"/>
                <a:ext cx="85925" cy="198500"/>
              </a:xfrm>
              <a:custGeom>
                <a:avLst/>
                <a:gdLst/>
                <a:ahLst/>
                <a:cxnLst/>
                <a:rect l="l" t="t" r="r" b="b"/>
                <a:pathLst>
                  <a:path w="3437" h="7940" extrusionOk="0">
                    <a:moveTo>
                      <a:pt x="3436" y="1"/>
                    </a:moveTo>
                    <a:cubicBezTo>
                      <a:pt x="3069" y="301"/>
                      <a:pt x="2769" y="701"/>
                      <a:pt x="2569" y="1135"/>
                    </a:cubicBezTo>
                    <a:cubicBezTo>
                      <a:pt x="1535" y="3603"/>
                      <a:pt x="734" y="6038"/>
                      <a:pt x="1" y="7506"/>
                    </a:cubicBezTo>
                    <a:cubicBezTo>
                      <a:pt x="901" y="7639"/>
                      <a:pt x="2069" y="7806"/>
                      <a:pt x="3436" y="7940"/>
                    </a:cubicBezTo>
                    <a:lnTo>
                      <a:pt x="3436"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51" name="Google Shape;1251;p50"/>
              <p:cNvSpPr/>
              <p:nvPr/>
            </p:nvSpPr>
            <p:spPr>
              <a:xfrm>
                <a:off x="5605925" y="3040125"/>
                <a:ext cx="79250" cy="241025"/>
              </a:xfrm>
              <a:custGeom>
                <a:avLst/>
                <a:gdLst/>
                <a:ahLst/>
                <a:cxnLst/>
                <a:rect l="l" t="t" r="r" b="b"/>
                <a:pathLst>
                  <a:path w="3170" h="9641" extrusionOk="0">
                    <a:moveTo>
                      <a:pt x="3169" y="0"/>
                    </a:moveTo>
                    <a:cubicBezTo>
                      <a:pt x="2069" y="133"/>
                      <a:pt x="968" y="467"/>
                      <a:pt x="1" y="967"/>
                    </a:cubicBezTo>
                    <a:lnTo>
                      <a:pt x="1" y="9373"/>
                    </a:lnTo>
                    <a:cubicBezTo>
                      <a:pt x="968" y="9473"/>
                      <a:pt x="2035" y="9574"/>
                      <a:pt x="3169" y="9640"/>
                    </a:cubicBezTo>
                    <a:lnTo>
                      <a:pt x="3169"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52" name="Google Shape;1252;p50"/>
              <p:cNvSpPr/>
              <p:nvPr/>
            </p:nvSpPr>
            <p:spPr>
              <a:xfrm>
                <a:off x="5701000" y="3034800"/>
                <a:ext cx="79250" cy="250525"/>
              </a:xfrm>
              <a:custGeom>
                <a:avLst/>
                <a:gdLst/>
                <a:ahLst/>
                <a:cxnLst/>
                <a:rect l="l" t="t" r="r" b="b"/>
                <a:pathLst>
                  <a:path w="3170" h="10021" extrusionOk="0">
                    <a:moveTo>
                      <a:pt x="2414" y="1"/>
                    </a:moveTo>
                    <a:cubicBezTo>
                      <a:pt x="1600" y="1"/>
                      <a:pt x="790" y="44"/>
                      <a:pt x="0" y="146"/>
                    </a:cubicBezTo>
                    <a:lnTo>
                      <a:pt x="0" y="9920"/>
                    </a:lnTo>
                    <a:cubicBezTo>
                      <a:pt x="1001" y="9953"/>
                      <a:pt x="2068" y="10020"/>
                      <a:pt x="3169" y="10020"/>
                    </a:cubicBezTo>
                    <a:lnTo>
                      <a:pt x="3169" y="13"/>
                    </a:lnTo>
                    <a:cubicBezTo>
                      <a:pt x="2917" y="5"/>
                      <a:pt x="2665" y="1"/>
                      <a:pt x="2414"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53" name="Google Shape;1253;p50"/>
              <p:cNvSpPr/>
              <p:nvPr/>
            </p:nvSpPr>
            <p:spPr>
              <a:xfrm>
                <a:off x="5455825" y="3276125"/>
                <a:ext cx="664650" cy="97925"/>
              </a:xfrm>
              <a:custGeom>
                <a:avLst/>
                <a:gdLst/>
                <a:ahLst/>
                <a:cxnLst/>
                <a:rect l="l" t="t" r="r" b="b"/>
                <a:pathLst>
                  <a:path w="26586" h="3917" extrusionOk="0">
                    <a:moveTo>
                      <a:pt x="1568" y="0"/>
                    </a:moveTo>
                    <a:cubicBezTo>
                      <a:pt x="1468" y="167"/>
                      <a:pt x="1368" y="300"/>
                      <a:pt x="1268" y="434"/>
                    </a:cubicBezTo>
                    <a:cubicBezTo>
                      <a:pt x="667" y="1101"/>
                      <a:pt x="234" y="1868"/>
                      <a:pt x="0" y="2735"/>
                    </a:cubicBezTo>
                    <a:cubicBezTo>
                      <a:pt x="1988" y="3070"/>
                      <a:pt x="7402" y="3917"/>
                      <a:pt x="14011" y="3917"/>
                    </a:cubicBezTo>
                    <a:cubicBezTo>
                      <a:pt x="17937" y="3917"/>
                      <a:pt x="22284" y="3618"/>
                      <a:pt x="26586" y="2735"/>
                    </a:cubicBezTo>
                    <a:cubicBezTo>
                      <a:pt x="26319" y="1868"/>
                      <a:pt x="25885" y="1068"/>
                      <a:pt x="25285" y="400"/>
                    </a:cubicBezTo>
                    <a:cubicBezTo>
                      <a:pt x="25185" y="300"/>
                      <a:pt x="25118" y="167"/>
                      <a:pt x="25018" y="67"/>
                    </a:cubicBezTo>
                    <a:cubicBezTo>
                      <a:pt x="21382" y="701"/>
                      <a:pt x="17680" y="1001"/>
                      <a:pt x="13977" y="1001"/>
                    </a:cubicBezTo>
                    <a:cubicBezTo>
                      <a:pt x="9807" y="1001"/>
                      <a:pt x="5671" y="667"/>
                      <a:pt x="1568"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54" name="Google Shape;1254;p50"/>
              <p:cNvSpPr/>
              <p:nvPr/>
            </p:nvSpPr>
            <p:spPr>
              <a:xfrm>
                <a:off x="5660150" y="4162575"/>
                <a:ext cx="255200" cy="269400"/>
              </a:xfrm>
              <a:custGeom>
                <a:avLst/>
                <a:gdLst/>
                <a:ahLst/>
                <a:cxnLst/>
                <a:rect l="l" t="t" r="r" b="b"/>
                <a:pathLst>
                  <a:path w="10208" h="10776" extrusionOk="0">
                    <a:moveTo>
                      <a:pt x="3509" y="0"/>
                    </a:moveTo>
                    <a:cubicBezTo>
                      <a:pt x="1568" y="0"/>
                      <a:pt x="0" y="1589"/>
                      <a:pt x="33" y="3537"/>
                    </a:cubicBezTo>
                    <a:lnTo>
                      <a:pt x="33" y="7206"/>
                    </a:lnTo>
                    <a:cubicBezTo>
                      <a:pt x="33" y="9174"/>
                      <a:pt x="1601" y="10775"/>
                      <a:pt x="3569" y="10775"/>
                    </a:cubicBezTo>
                    <a:lnTo>
                      <a:pt x="6671" y="10775"/>
                    </a:lnTo>
                    <a:cubicBezTo>
                      <a:pt x="8606" y="10742"/>
                      <a:pt x="10207" y="9141"/>
                      <a:pt x="10207" y="7173"/>
                    </a:cubicBezTo>
                    <a:lnTo>
                      <a:pt x="10207" y="3537"/>
                    </a:lnTo>
                    <a:cubicBezTo>
                      <a:pt x="10207" y="1569"/>
                      <a:pt x="8606" y="1"/>
                      <a:pt x="6671" y="1"/>
                    </a:cubicBezTo>
                    <a:lnTo>
                      <a:pt x="3569" y="1"/>
                    </a:lnTo>
                    <a:cubicBezTo>
                      <a:pt x="3549" y="0"/>
                      <a:pt x="3529" y="0"/>
                      <a:pt x="3509"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graphicFrame>
        <p:nvGraphicFramePr>
          <p:cNvPr id="68" name="Chart 67"/>
          <p:cNvGraphicFramePr>
            <a:graphicFrameLocks/>
          </p:cNvGraphicFramePr>
          <p:nvPr>
            <p:extLst>
              <p:ext uri="{D42A27DB-BD31-4B8C-83A1-F6EECF244321}">
                <p14:modId xmlns:p14="http://schemas.microsoft.com/office/powerpoint/2010/main" val="1025141971"/>
              </p:ext>
            </p:extLst>
          </p:nvPr>
        </p:nvGraphicFramePr>
        <p:xfrm>
          <a:off x="3115121" y="1409401"/>
          <a:ext cx="5776617" cy="4270442"/>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2915364" y="5882584"/>
            <a:ext cx="6176130" cy="58477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Fakhar Zaman has achieved the milestone of scoring 7 half-centuries (50s) and 1 century (100) in the Pakistan Super League</a:t>
            </a:r>
            <a:r>
              <a:rPr lang="en-US" sz="1600" b="1" dirty="0">
                <a:solidFill>
                  <a:schemeClr val="bg1"/>
                </a:solidFill>
              </a:rPr>
              <a:t>.</a:t>
            </a:r>
          </a:p>
        </p:txBody>
      </p:sp>
    </p:spTree>
    <p:extLst>
      <p:ext uri="{BB962C8B-B14F-4D97-AF65-F5344CB8AC3E}">
        <p14:creationId xmlns:p14="http://schemas.microsoft.com/office/powerpoint/2010/main" val="1685775431"/>
      </p:ext>
    </p:extLst>
  </p:cSld>
  <p:clrMapOvr>
    <a:masterClrMapping/>
  </p:clrMapOvr>
  <mc:AlternateContent xmlns:mc="http://schemas.openxmlformats.org/markup-compatibility/2006" xmlns:p14="http://schemas.microsoft.com/office/powerpoint/2010/main">
    <mc:Choice Requires="p14">
      <p:transition spd="slow" p14:dur="2000" advTm="3461"/>
    </mc:Choice>
    <mc:Fallback xmlns="">
      <p:transition spd="slow" advTm="3461"/>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grpSp>
        <p:nvGrpSpPr>
          <p:cNvPr id="961" name="Google Shape;961;p45"/>
          <p:cNvGrpSpPr/>
          <p:nvPr/>
        </p:nvGrpSpPr>
        <p:grpSpPr>
          <a:xfrm>
            <a:off x="8919031" y="4594722"/>
            <a:ext cx="2127513" cy="1896036"/>
            <a:chOff x="1935694" y="2741651"/>
            <a:chExt cx="1884427" cy="1882365"/>
          </a:xfrm>
          <a:solidFill>
            <a:schemeClr val="accent1"/>
          </a:solidFill>
        </p:grpSpPr>
        <p:sp>
          <p:nvSpPr>
            <p:cNvPr id="962" name="Google Shape;962;p45"/>
            <p:cNvSpPr/>
            <p:nvPr/>
          </p:nvSpPr>
          <p:spPr>
            <a:xfrm rot="-410173">
              <a:off x="2831731" y="3243901"/>
              <a:ext cx="97343" cy="116611"/>
            </a:xfrm>
            <a:custGeom>
              <a:avLst/>
              <a:gdLst/>
              <a:ahLst/>
              <a:cxnLst/>
              <a:rect l="l" t="t" r="r" b="b"/>
              <a:pathLst>
                <a:path w="3203" h="3837" extrusionOk="0">
                  <a:moveTo>
                    <a:pt x="901" y="0"/>
                  </a:moveTo>
                  <a:cubicBezTo>
                    <a:pt x="401" y="0"/>
                    <a:pt x="0" y="401"/>
                    <a:pt x="0" y="901"/>
                  </a:cubicBezTo>
                  <a:lnTo>
                    <a:pt x="0" y="2936"/>
                  </a:lnTo>
                  <a:cubicBezTo>
                    <a:pt x="0" y="3436"/>
                    <a:pt x="401" y="3836"/>
                    <a:pt x="901" y="3836"/>
                  </a:cubicBezTo>
                  <a:lnTo>
                    <a:pt x="3203" y="3836"/>
                  </a:lnTo>
                  <a:cubicBezTo>
                    <a:pt x="2702" y="2636"/>
                    <a:pt x="2435" y="1335"/>
                    <a:pt x="2469" y="0"/>
                  </a:cubicBez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3" name="Google Shape;963;p45"/>
            <p:cNvSpPr/>
            <p:nvPr/>
          </p:nvSpPr>
          <p:spPr>
            <a:xfrm rot="-410173">
              <a:off x="3705418" y="3139160"/>
              <a:ext cx="97343" cy="116611"/>
            </a:xfrm>
            <a:custGeom>
              <a:avLst/>
              <a:gdLst/>
              <a:ahLst/>
              <a:cxnLst/>
              <a:rect l="l" t="t" r="r" b="b"/>
              <a:pathLst>
                <a:path w="3203" h="3837" extrusionOk="0">
                  <a:moveTo>
                    <a:pt x="734" y="0"/>
                  </a:moveTo>
                  <a:cubicBezTo>
                    <a:pt x="768" y="1335"/>
                    <a:pt x="501" y="2636"/>
                    <a:pt x="0" y="3836"/>
                  </a:cubicBezTo>
                  <a:lnTo>
                    <a:pt x="2302" y="3836"/>
                  </a:lnTo>
                  <a:cubicBezTo>
                    <a:pt x="2802" y="3836"/>
                    <a:pt x="3203" y="3436"/>
                    <a:pt x="3203" y="2936"/>
                  </a:cubicBezTo>
                  <a:lnTo>
                    <a:pt x="3203" y="901"/>
                  </a:lnTo>
                  <a:cubicBezTo>
                    <a:pt x="3203" y="401"/>
                    <a:pt x="2802" y="0"/>
                    <a:pt x="2302" y="0"/>
                  </a:cubicBez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4" name="Google Shape;964;p45"/>
            <p:cNvSpPr/>
            <p:nvPr/>
          </p:nvSpPr>
          <p:spPr>
            <a:xfrm rot="-410173">
              <a:off x="2946779" y="3599245"/>
              <a:ext cx="88225" cy="116611"/>
            </a:xfrm>
            <a:custGeom>
              <a:avLst/>
              <a:gdLst/>
              <a:ahLst/>
              <a:cxnLst/>
              <a:rect l="l" t="t" r="r" b="b"/>
              <a:pathLst>
                <a:path w="2903" h="3837" extrusionOk="0">
                  <a:moveTo>
                    <a:pt x="901" y="0"/>
                  </a:moveTo>
                  <a:cubicBezTo>
                    <a:pt x="401" y="0"/>
                    <a:pt x="1" y="401"/>
                    <a:pt x="1" y="901"/>
                  </a:cubicBezTo>
                  <a:lnTo>
                    <a:pt x="1" y="2936"/>
                  </a:lnTo>
                  <a:cubicBezTo>
                    <a:pt x="1" y="3403"/>
                    <a:pt x="401" y="3836"/>
                    <a:pt x="901" y="3836"/>
                  </a:cubicBezTo>
                  <a:lnTo>
                    <a:pt x="2869" y="3836"/>
                  </a:lnTo>
                  <a:cubicBezTo>
                    <a:pt x="2903" y="2302"/>
                    <a:pt x="2903" y="1068"/>
                    <a:pt x="2903" y="0"/>
                  </a:cubicBez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5" name="Google Shape;965;p45"/>
            <p:cNvSpPr/>
            <p:nvPr/>
          </p:nvSpPr>
          <p:spPr>
            <a:xfrm rot="-410173">
              <a:off x="3686610" y="3510551"/>
              <a:ext cx="88225" cy="116611"/>
            </a:xfrm>
            <a:custGeom>
              <a:avLst/>
              <a:gdLst/>
              <a:ahLst/>
              <a:cxnLst/>
              <a:rect l="l" t="t" r="r" b="b"/>
              <a:pathLst>
                <a:path w="2903" h="3837" extrusionOk="0">
                  <a:moveTo>
                    <a:pt x="34" y="0"/>
                  </a:moveTo>
                  <a:cubicBezTo>
                    <a:pt x="0" y="1068"/>
                    <a:pt x="34" y="2302"/>
                    <a:pt x="34" y="3836"/>
                  </a:cubicBezTo>
                  <a:lnTo>
                    <a:pt x="2002" y="3836"/>
                  </a:lnTo>
                  <a:cubicBezTo>
                    <a:pt x="2502" y="3836"/>
                    <a:pt x="2902" y="3403"/>
                    <a:pt x="2902" y="2936"/>
                  </a:cubicBezTo>
                  <a:lnTo>
                    <a:pt x="2902" y="901"/>
                  </a:lnTo>
                  <a:cubicBezTo>
                    <a:pt x="2902" y="401"/>
                    <a:pt x="2502" y="0"/>
                    <a:pt x="2002" y="0"/>
                  </a:cubicBez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6" name="Google Shape;966;p45"/>
            <p:cNvSpPr/>
            <p:nvPr/>
          </p:nvSpPr>
          <p:spPr>
            <a:xfrm rot="-410173">
              <a:off x="2897533" y="3153238"/>
              <a:ext cx="831317" cy="125819"/>
            </a:xfrm>
            <a:custGeom>
              <a:avLst/>
              <a:gdLst/>
              <a:ahLst/>
              <a:cxnLst/>
              <a:rect l="l" t="t" r="r" b="b"/>
              <a:pathLst>
                <a:path w="27354" h="4140" extrusionOk="0">
                  <a:moveTo>
                    <a:pt x="234" y="1"/>
                  </a:moveTo>
                  <a:cubicBezTo>
                    <a:pt x="34" y="968"/>
                    <a:pt x="1" y="1969"/>
                    <a:pt x="168" y="2936"/>
                  </a:cubicBezTo>
                  <a:cubicBezTo>
                    <a:pt x="4838" y="3737"/>
                    <a:pt x="9541" y="4137"/>
                    <a:pt x="14278" y="4137"/>
                  </a:cubicBezTo>
                  <a:cubicBezTo>
                    <a:pt x="14445" y="4138"/>
                    <a:pt x="14612" y="4139"/>
                    <a:pt x="14779" y="4139"/>
                  </a:cubicBezTo>
                  <a:cubicBezTo>
                    <a:pt x="18946" y="4139"/>
                    <a:pt x="23081" y="3739"/>
                    <a:pt x="27154" y="2970"/>
                  </a:cubicBezTo>
                  <a:cubicBezTo>
                    <a:pt x="27354" y="1969"/>
                    <a:pt x="27321" y="968"/>
                    <a:pt x="27154" y="1"/>
                  </a:cubicBezTo>
                  <a:cubicBezTo>
                    <a:pt x="23080" y="803"/>
                    <a:pt x="18976" y="1204"/>
                    <a:pt x="14871" y="1204"/>
                  </a:cubicBezTo>
                  <a:cubicBezTo>
                    <a:pt x="14706" y="1204"/>
                    <a:pt x="14542" y="1203"/>
                    <a:pt x="14378" y="1202"/>
                  </a:cubicBezTo>
                  <a:cubicBezTo>
                    <a:pt x="9641" y="1202"/>
                    <a:pt x="4904" y="801"/>
                    <a:pt x="234" y="1"/>
                  </a:cubicBez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7" name="Google Shape;967;p45"/>
            <p:cNvSpPr/>
            <p:nvPr/>
          </p:nvSpPr>
          <p:spPr>
            <a:xfrm rot="-410173">
              <a:off x="3036904" y="3410169"/>
              <a:ext cx="121686" cy="1076634"/>
            </a:xfrm>
            <a:custGeom>
              <a:avLst/>
              <a:gdLst/>
              <a:ahLst/>
              <a:cxnLst/>
              <a:rect l="l" t="t" r="r" b="b"/>
              <a:pathLst>
                <a:path w="4004" h="35426" extrusionOk="0">
                  <a:moveTo>
                    <a:pt x="1" y="1"/>
                  </a:moveTo>
                  <a:lnTo>
                    <a:pt x="1" y="1"/>
                  </a:lnTo>
                  <a:cubicBezTo>
                    <a:pt x="1369" y="3570"/>
                    <a:pt x="1068" y="5438"/>
                    <a:pt x="1068" y="10508"/>
                  </a:cubicBezTo>
                  <a:lnTo>
                    <a:pt x="1068" y="28654"/>
                  </a:lnTo>
                  <a:cubicBezTo>
                    <a:pt x="1068" y="28654"/>
                    <a:pt x="468" y="34892"/>
                    <a:pt x="4004" y="35426"/>
                  </a:cubicBezTo>
                  <a:lnTo>
                    <a:pt x="4004" y="468"/>
                  </a:lnTo>
                  <a:cubicBezTo>
                    <a:pt x="2469" y="334"/>
                    <a:pt x="1135" y="167"/>
                    <a:pt x="1" y="1"/>
                  </a:cubicBez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8" name="Google Shape;968;p45"/>
            <p:cNvSpPr/>
            <p:nvPr/>
          </p:nvSpPr>
          <p:spPr>
            <a:xfrm rot="-410173">
              <a:off x="2920652" y="3261961"/>
              <a:ext cx="811046" cy="124725"/>
            </a:xfrm>
            <a:custGeom>
              <a:avLst/>
              <a:gdLst/>
              <a:ahLst/>
              <a:cxnLst/>
              <a:rect l="l" t="t" r="r" b="b"/>
              <a:pathLst>
                <a:path w="26687" h="4104" extrusionOk="0">
                  <a:moveTo>
                    <a:pt x="1" y="0"/>
                  </a:moveTo>
                  <a:lnTo>
                    <a:pt x="1" y="0"/>
                  </a:lnTo>
                  <a:cubicBezTo>
                    <a:pt x="167" y="768"/>
                    <a:pt x="434" y="1468"/>
                    <a:pt x="734" y="2169"/>
                  </a:cubicBezTo>
                  <a:cubicBezTo>
                    <a:pt x="901" y="2502"/>
                    <a:pt x="1035" y="2836"/>
                    <a:pt x="1168" y="3136"/>
                  </a:cubicBezTo>
                  <a:cubicBezTo>
                    <a:pt x="5404" y="3770"/>
                    <a:pt x="9674" y="4103"/>
                    <a:pt x="13977" y="4103"/>
                  </a:cubicBezTo>
                  <a:cubicBezTo>
                    <a:pt x="17813" y="4103"/>
                    <a:pt x="21683" y="3803"/>
                    <a:pt x="25519" y="3203"/>
                  </a:cubicBezTo>
                  <a:cubicBezTo>
                    <a:pt x="25652" y="2869"/>
                    <a:pt x="25786" y="2536"/>
                    <a:pt x="25952" y="2169"/>
                  </a:cubicBezTo>
                  <a:cubicBezTo>
                    <a:pt x="26286" y="1501"/>
                    <a:pt x="26520" y="768"/>
                    <a:pt x="26686" y="34"/>
                  </a:cubicBezTo>
                  <a:lnTo>
                    <a:pt x="26686" y="34"/>
                  </a:lnTo>
                  <a:cubicBezTo>
                    <a:pt x="22645" y="771"/>
                    <a:pt x="18574" y="1170"/>
                    <a:pt x="14442" y="1170"/>
                  </a:cubicBezTo>
                  <a:cubicBezTo>
                    <a:pt x="14276" y="1170"/>
                    <a:pt x="14110" y="1169"/>
                    <a:pt x="13944" y="1168"/>
                  </a:cubicBezTo>
                  <a:cubicBezTo>
                    <a:pt x="9274" y="1168"/>
                    <a:pt x="4604" y="768"/>
                    <a:pt x="1" y="0"/>
                  </a:cubicBez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9" name="Google Shape;969;p45"/>
            <p:cNvSpPr/>
            <p:nvPr/>
          </p:nvSpPr>
          <p:spPr>
            <a:xfrm rot="-410173">
              <a:off x="3176944" y="3411130"/>
              <a:ext cx="97343" cy="1061438"/>
            </a:xfrm>
            <a:custGeom>
              <a:avLst/>
              <a:gdLst/>
              <a:ahLst/>
              <a:cxnLst/>
              <a:rect l="l" t="t" r="r" b="b"/>
              <a:pathLst>
                <a:path w="3203" h="34926" extrusionOk="0">
                  <a:moveTo>
                    <a:pt x="0" y="0"/>
                  </a:moveTo>
                  <a:lnTo>
                    <a:pt x="0" y="34925"/>
                  </a:lnTo>
                  <a:cubicBezTo>
                    <a:pt x="968" y="34925"/>
                    <a:pt x="1902" y="34725"/>
                    <a:pt x="2769" y="34358"/>
                  </a:cubicBezTo>
                  <a:cubicBezTo>
                    <a:pt x="1935" y="33558"/>
                    <a:pt x="1501" y="32457"/>
                    <a:pt x="1501" y="31323"/>
                  </a:cubicBezTo>
                  <a:lnTo>
                    <a:pt x="1501" y="27653"/>
                  </a:lnTo>
                  <a:cubicBezTo>
                    <a:pt x="1501" y="26319"/>
                    <a:pt x="2135" y="25051"/>
                    <a:pt x="3202" y="24251"/>
                  </a:cubicBezTo>
                  <a:lnTo>
                    <a:pt x="3202" y="234"/>
                  </a:lnTo>
                  <a:cubicBezTo>
                    <a:pt x="2068" y="167"/>
                    <a:pt x="1001" y="100"/>
                    <a:pt x="0" y="0"/>
                  </a:cubicBez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0" name="Google Shape;970;p45"/>
            <p:cNvSpPr/>
            <p:nvPr/>
          </p:nvSpPr>
          <p:spPr>
            <a:xfrm rot="-410173">
              <a:off x="3636942" y="3340399"/>
              <a:ext cx="119650" cy="1074598"/>
            </a:xfrm>
            <a:custGeom>
              <a:avLst/>
              <a:gdLst/>
              <a:ahLst/>
              <a:cxnLst/>
              <a:rect l="l" t="t" r="r" b="b"/>
              <a:pathLst>
                <a:path w="3937" h="35359" extrusionOk="0">
                  <a:moveTo>
                    <a:pt x="3937" y="0"/>
                  </a:moveTo>
                  <a:cubicBezTo>
                    <a:pt x="2636" y="200"/>
                    <a:pt x="1335" y="367"/>
                    <a:pt x="1" y="467"/>
                  </a:cubicBezTo>
                  <a:lnTo>
                    <a:pt x="1" y="35359"/>
                  </a:lnTo>
                  <a:cubicBezTo>
                    <a:pt x="3470" y="34792"/>
                    <a:pt x="2870" y="28587"/>
                    <a:pt x="2870" y="28587"/>
                  </a:cubicBezTo>
                  <a:lnTo>
                    <a:pt x="2870" y="10441"/>
                  </a:lnTo>
                  <a:cubicBezTo>
                    <a:pt x="2870" y="5404"/>
                    <a:pt x="2603" y="3503"/>
                    <a:pt x="3937" y="0"/>
                  </a:cubicBez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1" name="Google Shape;971;p45"/>
            <p:cNvSpPr/>
            <p:nvPr/>
          </p:nvSpPr>
          <p:spPr>
            <a:xfrm rot="-410173">
              <a:off x="3273149" y="3406595"/>
              <a:ext cx="96340" cy="716743"/>
            </a:xfrm>
            <a:custGeom>
              <a:avLst/>
              <a:gdLst/>
              <a:ahLst/>
              <a:cxnLst/>
              <a:rect l="l" t="t" r="r" b="b"/>
              <a:pathLst>
                <a:path w="3170" h="23584" extrusionOk="0">
                  <a:moveTo>
                    <a:pt x="0" y="0"/>
                  </a:moveTo>
                  <a:lnTo>
                    <a:pt x="0" y="23584"/>
                  </a:lnTo>
                  <a:cubicBezTo>
                    <a:pt x="601" y="23283"/>
                    <a:pt x="1268" y="23117"/>
                    <a:pt x="1935" y="23117"/>
                  </a:cubicBezTo>
                  <a:lnTo>
                    <a:pt x="3169" y="23117"/>
                  </a:lnTo>
                  <a:lnTo>
                    <a:pt x="3169" y="100"/>
                  </a:lnTo>
                  <a:cubicBezTo>
                    <a:pt x="2068" y="100"/>
                    <a:pt x="1001" y="33"/>
                    <a:pt x="0" y="0"/>
                  </a:cubicBez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2" name="Google Shape;972;p45"/>
            <p:cNvSpPr/>
            <p:nvPr/>
          </p:nvSpPr>
          <p:spPr>
            <a:xfrm rot="-410173">
              <a:off x="3522301" y="3371740"/>
              <a:ext cx="97343" cy="1059524"/>
            </a:xfrm>
            <a:custGeom>
              <a:avLst/>
              <a:gdLst/>
              <a:ahLst/>
              <a:cxnLst/>
              <a:rect l="l" t="t" r="r" b="b"/>
              <a:pathLst>
                <a:path w="3203" h="34863" extrusionOk="0">
                  <a:moveTo>
                    <a:pt x="3203" y="1"/>
                  </a:moveTo>
                  <a:cubicBezTo>
                    <a:pt x="2136" y="101"/>
                    <a:pt x="1101" y="168"/>
                    <a:pt x="1" y="201"/>
                  </a:cubicBezTo>
                  <a:lnTo>
                    <a:pt x="1" y="24218"/>
                  </a:lnTo>
                  <a:cubicBezTo>
                    <a:pt x="1068" y="25019"/>
                    <a:pt x="1669" y="26286"/>
                    <a:pt x="1669" y="27587"/>
                  </a:cubicBezTo>
                  <a:lnTo>
                    <a:pt x="1669" y="31257"/>
                  </a:lnTo>
                  <a:cubicBezTo>
                    <a:pt x="1669" y="32391"/>
                    <a:pt x="1235" y="33492"/>
                    <a:pt x="434" y="34292"/>
                  </a:cubicBezTo>
                  <a:cubicBezTo>
                    <a:pt x="1239" y="34664"/>
                    <a:pt x="2102" y="34863"/>
                    <a:pt x="2995" y="34863"/>
                  </a:cubicBezTo>
                  <a:cubicBezTo>
                    <a:pt x="3064" y="34863"/>
                    <a:pt x="3134" y="34862"/>
                    <a:pt x="3203" y="34859"/>
                  </a:cubicBezTo>
                  <a:lnTo>
                    <a:pt x="3203" y="1"/>
                  </a:ln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3" name="Google Shape;973;p45"/>
            <p:cNvSpPr/>
            <p:nvPr/>
          </p:nvSpPr>
          <p:spPr>
            <a:xfrm rot="-410173">
              <a:off x="3286451" y="2753119"/>
              <a:ext cx="96340" cy="304154"/>
            </a:xfrm>
            <a:custGeom>
              <a:avLst/>
              <a:gdLst/>
              <a:ahLst/>
              <a:cxnLst/>
              <a:rect l="l" t="t" r="r" b="b"/>
              <a:pathLst>
                <a:path w="3170" h="10008" extrusionOk="0">
                  <a:moveTo>
                    <a:pt x="1" y="1"/>
                  </a:moveTo>
                  <a:lnTo>
                    <a:pt x="1" y="10008"/>
                  </a:lnTo>
                  <a:cubicBezTo>
                    <a:pt x="1035" y="10008"/>
                    <a:pt x="2102" y="10008"/>
                    <a:pt x="3170" y="9941"/>
                  </a:cubicBezTo>
                  <a:lnTo>
                    <a:pt x="3170" y="167"/>
                  </a:lnTo>
                  <a:cubicBezTo>
                    <a:pt x="2136" y="34"/>
                    <a:pt x="1068" y="1"/>
                    <a:pt x="1" y="1"/>
                  </a:cubicBez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4" name="Google Shape;974;p45"/>
            <p:cNvSpPr/>
            <p:nvPr/>
          </p:nvSpPr>
          <p:spPr>
            <a:xfrm rot="-410173">
              <a:off x="3387994" y="3393837"/>
              <a:ext cx="96340" cy="716743"/>
            </a:xfrm>
            <a:custGeom>
              <a:avLst/>
              <a:gdLst/>
              <a:ahLst/>
              <a:cxnLst/>
              <a:rect l="l" t="t" r="r" b="b"/>
              <a:pathLst>
                <a:path w="3170" h="23584" extrusionOk="0">
                  <a:moveTo>
                    <a:pt x="3170" y="0"/>
                  </a:moveTo>
                  <a:cubicBezTo>
                    <a:pt x="2236" y="34"/>
                    <a:pt x="1269" y="67"/>
                    <a:pt x="301" y="67"/>
                  </a:cubicBezTo>
                  <a:lnTo>
                    <a:pt x="1" y="67"/>
                  </a:lnTo>
                  <a:lnTo>
                    <a:pt x="1" y="23084"/>
                  </a:lnTo>
                  <a:lnTo>
                    <a:pt x="1235" y="23084"/>
                  </a:lnTo>
                  <a:cubicBezTo>
                    <a:pt x="1902" y="23084"/>
                    <a:pt x="2569" y="23250"/>
                    <a:pt x="3170" y="23584"/>
                  </a:cubicBezTo>
                  <a:lnTo>
                    <a:pt x="3170" y="0"/>
                  </a:ln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5" name="Google Shape;975;p45"/>
            <p:cNvSpPr/>
            <p:nvPr/>
          </p:nvSpPr>
          <p:spPr>
            <a:xfrm rot="-410173">
              <a:off x="3519222" y="2774555"/>
              <a:ext cx="104454" cy="243311"/>
            </a:xfrm>
            <a:custGeom>
              <a:avLst/>
              <a:gdLst/>
              <a:ahLst/>
              <a:cxnLst/>
              <a:rect l="l" t="t" r="r" b="b"/>
              <a:pathLst>
                <a:path w="3437" h="8006" extrusionOk="0">
                  <a:moveTo>
                    <a:pt x="1" y="0"/>
                  </a:moveTo>
                  <a:lnTo>
                    <a:pt x="1" y="8006"/>
                  </a:lnTo>
                  <a:cubicBezTo>
                    <a:pt x="1135" y="7872"/>
                    <a:pt x="2302" y="7706"/>
                    <a:pt x="3437" y="7505"/>
                  </a:cubicBezTo>
                  <a:cubicBezTo>
                    <a:pt x="2669" y="6038"/>
                    <a:pt x="1869" y="3569"/>
                    <a:pt x="868" y="1101"/>
                  </a:cubicBezTo>
                  <a:cubicBezTo>
                    <a:pt x="668" y="667"/>
                    <a:pt x="368" y="300"/>
                    <a:pt x="1" y="0"/>
                  </a:cubicBez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6" name="Google Shape;976;p45"/>
            <p:cNvSpPr/>
            <p:nvPr/>
          </p:nvSpPr>
          <p:spPr>
            <a:xfrm rot="-410173">
              <a:off x="3401505" y="2746396"/>
              <a:ext cx="97343" cy="295006"/>
            </a:xfrm>
            <a:custGeom>
              <a:avLst/>
              <a:gdLst/>
              <a:ahLst/>
              <a:cxnLst/>
              <a:rect l="l" t="t" r="r" b="b"/>
              <a:pathLst>
                <a:path w="3203" h="9707" extrusionOk="0">
                  <a:moveTo>
                    <a:pt x="1" y="0"/>
                  </a:moveTo>
                  <a:lnTo>
                    <a:pt x="1" y="9707"/>
                  </a:lnTo>
                  <a:cubicBezTo>
                    <a:pt x="1068" y="9674"/>
                    <a:pt x="2102" y="9574"/>
                    <a:pt x="3203" y="9473"/>
                  </a:cubicBezTo>
                  <a:lnTo>
                    <a:pt x="3203" y="967"/>
                  </a:lnTo>
                  <a:cubicBezTo>
                    <a:pt x="2202" y="467"/>
                    <a:pt x="1101" y="133"/>
                    <a:pt x="1" y="0"/>
                  </a:cubicBez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7" name="Google Shape;977;p45"/>
            <p:cNvSpPr/>
            <p:nvPr/>
          </p:nvSpPr>
          <p:spPr>
            <a:xfrm rot="-410173">
              <a:off x="2935184" y="2843524"/>
              <a:ext cx="104454" cy="241305"/>
            </a:xfrm>
            <a:custGeom>
              <a:avLst/>
              <a:gdLst/>
              <a:ahLst/>
              <a:cxnLst/>
              <a:rect l="l" t="t" r="r" b="b"/>
              <a:pathLst>
                <a:path w="3437" h="7940" extrusionOk="0">
                  <a:moveTo>
                    <a:pt x="3436" y="1"/>
                  </a:moveTo>
                  <a:cubicBezTo>
                    <a:pt x="3069" y="301"/>
                    <a:pt x="2769" y="701"/>
                    <a:pt x="2569" y="1135"/>
                  </a:cubicBezTo>
                  <a:cubicBezTo>
                    <a:pt x="1535" y="3603"/>
                    <a:pt x="734" y="6038"/>
                    <a:pt x="1" y="7506"/>
                  </a:cubicBezTo>
                  <a:cubicBezTo>
                    <a:pt x="901" y="7639"/>
                    <a:pt x="2069" y="7806"/>
                    <a:pt x="3436" y="7940"/>
                  </a:cubicBezTo>
                  <a:lnTo>
                    <a:pt x="3436" y="1"/>
                  </a:ln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8" name="Google Shape;978;p45"/>
            <p:cNvSpPr/>
            <p:nvPr/>
          </p:nvSpPr>
          <p:spPr>
            <a:xfrm rot="-410173">
              <a:off x="3057153" y="2787731"/>
              <a:ext cx="96340" cy="293000"/>
            </a:xfrm>
            <a:custGeom>
              <a:avLst/>
              <a:gdLst/>
              <a:ahLst/>
              <a:cxnLst/>
              <a:rect l="l" t="t" r="r" b="b"/>
              <a:pathLst>
                <a:path w="3170" h="9641" extrusionOk="0">
                  <a:moveTo>
                    <a:pt x="3169" y="0"/>
                  </a:moveTo>
                  <a:cubicBezTo>
                    <a:pt x="2069" y="133"/>
                    <a:pt x="968" y="467"/>
                    <a:pt x="1" y="967"/>
                  </a:cubicBezTo>
                  <a:lnTo>
                    <a:pt x="1" y="9373"/>
                  </a:lnTo>
                  <a:cubicBezTo>
                    <a:pt x="968" y="9473"/>
                    <a:pt x="2035" y="9574"/>
                    <a:pt x="3169" y="9640"/>
                  </a:cubicBezTo>
                  <a:lnTo>
                    <a:pt x="3169" y="0"/>
                  </a:ln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9" name="Google Shape;979;p45"/>
            <p:cNvSpPr/>
            <p:nvPr/>
          </p:nvSpPr>
          <p:spPr>
            <a:xfrm rot="-410173">
              <a:off x="3171825" y="2767505"/>
              <a:ext cx="96340" cy="304549"/>
            </a:xfrm>
            <a:custGeom>
              <a:avLst/>
              <a:gdLst/>
              <a:ahLst/>
              <a:cxnLst/>
              <a:rect l="l" t="t" r="r" b="b"/>
              <a:pathLst>
                <a:path w="3170" h="10021" extrusionOk="0">
                  <a:moveTo>
                    <a:pt x="2414" y="1"/>
                  </a:moveTo>
                  <a:cubicBezTo>
                    <a:pt x="1600" y="1"/>
                    <a:pt x="790" y="44"/>
                    <a:pt x="0" y="146"/>
                  </a:cubicBezTo>
                  <a:lnTo>
                    <a:pt x="0" y="9920"/>
                  </a:lnTo>
                  <a:cubicBezTo>
                    <a:pt x="1001" y="9953"/>
                    <a:pt x="2068" y="10020"/>
                    <a:pt x="3169" y="10020"/>
                  </a:cubicBezTo>
                  <a:lnTo>
                    <a:pt x="3169" y="13"/>
                  </a:lnTo>
                  <a:cubicBezTo>
                    <a:pt x="2917" y="5"/>
                    <a:pt x="2665" y="1"/>
                    <a:pt x="2414" y="1"/>
                  </a:cubicBez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0" name="Google Shape;980;p45"/>
            <p:cNvSpPr/>
            <p:nvPr/>
          </p:nvSpPr>
          <p:spPr>
            <a:xfrm rot="-410173">
              <a:off x="2897248" y="3052567"/>
              <a:ext cx="807977" cy="119042"/>
            </a:xfrm>
            <a:custGeom>
              <a:avLst/>
              <a:gdLst/>
              <a:ahLst/>
              <a:cxnLst/>
              <a:rect l="l" t="t" r="r" b="b"/>
              <a:pathLst>
                <a:path w="26586" h="3917" extrusionOk="0">
                  <a:moveTo>
                    <a:pt x="1568" y="0"/>
                  </a:moveTo>
                  <a:cubicBezTo>
                    <a:pt x="1468" y="167"/>
                    <a:pt x="1368" y="300"/>
                    <a:pt x="1268" y="434"/>
                  </a:cubicBezTo>
                  <a:cubicBezTo>
                    <a:pt x="667" y="1101"/>
                    <a:pt x="234" y="1868"/>
                    <a:pt x="0" y="2735"/>
                  </a:cubicBezTo>
                  <a:cubicBezTo>
                    <a:pt x="1988" y="3070"/>
                    <a:pt x="7402" y="3917"/>
                    <a:pt x="14011" y="3917"/>
                  </a:cubicBezTo>
                  <a:cubicBezTo>
                    <a:pt x="17937" y="3917"/>
                    <a:pt x="22284" y="3618"/>
                    <a:pt x="26586" y="2735"/>
                  </a:cubicBezTo>
                  <a:cubicBezTo>
                    <a:pt x="26319" y="1868"/>
                    <a:pt x="25885" y="1068"/>
                    <a:pt x="25285" y="400"/>
                  </a:cubicBezTo>
                  <a:cubicBezTo>
                    <a:pt x="25185" y="300"/>
                    <a:pt x="25118" y="167"/>
                    <a:pt x="25018" y="67"/>
                  </a:cubicBezTo>
                  <a:cubicBezTo>
                    <a:pt x="21382" y="701"/>
                    <a:pt x="17680" y="1001"/>
                    <a:pt x="13977" y="1001"/>
                  </a:cubicBezTo>
                  <a:cubicBezTo>
                    <a:pt x="9807" y="1001"/>
                    <a:pt x="5671" y="667"/>
                    <a:pt x="1568" y="0"/>
                  </a:cubicBez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1" name="Google Shape;981;p45"/>
            <p:cNvSpPr/>
            <p:nvPr/>
          </p:nvSpPr>
          <p:spPr>
            <a:xfrm rot="-410173">
              <a:off x="3286313" y="4121829"/>
              <a:ext cx="310232" cy="327494"/>
            </a:xfrm>
            <a:custGeom>
              <a:avLst/>
              <a:gdLst/>
              <a:ahLst/>
              <a:cxnLst/>
              <a:rect l="l" t="t" r="r" b="b"/>
              <a:pathLst>
                <a:path w="10208" h="10776" extrusionOk="0">
                  <a:moveTo>
                    <a:pt x="3509" y="0"/>
                  </a:moveTo>
                  <a:cubicBezTo>
                    <a:pt x="1568" y="0"/>
                    <a:pt x="0" y="1589"/>
                    <a:pt x="33" y="3537"/>
                  </a:cubicBezTo>
                  <a:lnTo>
                    <a:pt x="33" y="7206"/>
                  </a:lnTo>
                  <a:cubicBezTo>
                    <a:pt x="33" y="9174"/>
                    <a:pt x="1601" y="10775"/>
                    <a:pt x="3569" y="10775"/>
                  </a:cubicBezTo>
                  <a:lnTo>
                    <a:pt x="6671" y="10775"/>
                  </a:lnTo>
                  <a:cubicBezTo>
                    <a:pt x="8606" y="10742"/>
                    <a:pt x="10207" y="9141"/>
                    <a:pt x="10207" y="7173"/>
                  </a:cubicBezTo>
                  <a:lnTo>
                    <a:pt x="10207" y="3537"/>
                  </a:lnTo>
                  <a:cubicBezTo>
                    <a:pt x="10207" y="1569"/>
                    <a:pt x="8606" y="1"/>
                    <a:pt x="6671" y="1"/>
                  </a:cubicBezTo>
                  <a:lnTo>
                    <a:pt x="3569" y="1"/>
                  </a:lnTo>
                  <a:cubicBezTo>
                    <a:pt x="3549" y="0"/>
                    <a:pt x="3529" y="0"/>
                    <a:pt x="3509" y="0"/>
                  </a:cubicBez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2" name="Google Shape;982;p45"/>
            <p:cNvSpPr/>
            <p:nvPr/>
          </p:nvSpPr>
          <p:spPr>
            <a:xfrm rot="-410173">
              <a:off x="3705418" y="3139160"/>
              <a:ext cx="97343" cy="116611"/>
            </a:xfrm>
            <a:custGeom>
              <a:avLst/>
              <a:gdLst/>
              <a:ahLst/>
              <a:cxnLst/>
              <a:rect l="l" t="t" r="r" b="b"/>
              <a:pathLst>
                <a:path w="3203" h="3837" extrusionOk="0">
                  <a:moveTo>
                    <a:pt x="734" y="0"/>
                  </a:moveTo>
                  <a:cubicBezTo>
                    <a:pt x="768" y="1335"/>
                    <a:pt x="501" y="2636"/>
                    <a:pt x="0" y="3836"/>
                  </a:cubicBezTo>
                  <a:lnTo>
                    <a:pt x="2302" y="3836"/>
                  </a:lnTo>
                  <a:cubicBezTo>
                    <a:pt x="2802" y="3836"/>
                    <a:pt x="3203" y="3436"/>
                    <a:pt x="3203" y="2936"/>
                  </a:cubicBezTo>
                  <a:lnTo>
                    <a:pt x="3203" y="901"/>
                  </a:lnTo>
                  <a:cubicBezTo>
                    <a:pt x="3203" y="401"/>
                    <a:pt x="2802" y="0"/>
                    <a:pt x="2302" y="0"/>
                  </a:cubicBez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3" name="Google Shape;983;p45"/>
            <p:cNvSpPr/>
            <p:nvPr/>
          </p:nvSpPr>
          <p:spPr>
            <a:xfrm rot="-410173">
              <a:off x="2949966" y="3599245"/>
              <a:ext cx="88225" cy="116611"/>
            </a:xfrm>
            <a:custGeom>
              <a:avLst/>
              <a:gdLst/>
              <a:ahLst/>
              <a:cxnLst/>
              <a:rect l="l" t="t" r="r" b="b"/>
              <a:pathLst>
                <a:path w="2903" h="3837" extrusionOk="0">
                  <a:moveTo>
                    <a:pt x="901" y="0"/>
                  </a:moveTo>
                  <a:cubicBezTo>
                    <a:pt x="401" y="0"/>
                    <a:pt x="1" y="401"/>
                    <a:pt x="1" y="901"/>
                  </a:cubicBezTo>
                  <a:lnTo>
                    <a:pt x="1" y="2936"/>
                  </a:lnTo>
                  <a:cubicBezTo>
                    <a:pt x="1" y="3403"/>
                    <a:pt x="401" y="3836"/>
                    <a:pt x="901" y="3836"/>
                  </a:cubicBezTo>
                  <a:lnTo>
                    <a:pt x="2869" y="3836"/>
                  </a:lnTo>
                  <a:cubicBezTo>
                    <a:pt x="2903" y="2302"/>
                    <a:pt x="2903" y="1068"/>
                    <a:pt x="2903" y="0"/>
                  </a:cubicBez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4" name="Google Shape;984;p45"/>
            <p:cNvSpPr/>
            <p:nvPr/>
          </p:nvSpPr>
          <p:spPr>
            <a:xfrm rot="-410173">
              <a:off x="3683423" y="3510551"/>
              <a:ext cx="88225" cy="116611"/>
            </a:xfrm>
            <a:custGeom>
              <a:avLst/>
              <a:gdLst/>
              <a:ahLst/>
              <a:cxnLst/>
              <a:rect l="l" t="t" r="r" b="b"/>
              <a:pathLst>
                <a:path w="2903" h="3837" extrusionOk="0">
                  <a:moveTo>
                    <a:pt x="34" y="0"/>
                  </a:moveTo>
                  <a:cubicBezTo>
                    <a:pt x="0" y="1068"/>
                    <a:pt x="34" y="2302"/>
                    <a:pt x="34" y="3836"/>
                  </a:cubicBezTo>
                  <a:lnTo>
                    <a:pt x="2002" y="3836"/>
                  </a:lnTo>
                  <a:cubicBezTo>
                    <a:pt x="2502" y="3836"/>
                    <a:pt x="2902" y="3403"/>
                    <a:pt x="2902" y="2936"/>
                  </a:cubicBezTo>
                  <a:lnTo>
                    <a:pt x="2902" y="901"/>
                  </a:lnTo>
                  <a:cubicBezTo>
                    <a:pt x="2902" y="401"/>
                    <a:pt x="2502" y="0"/>
                    <a:pt x="2002" y="0"/>
                  </a:cubicBez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5" name="Google Shape;985;p45"/>
            <p:cNvSpPr/>
            <p:nvPr/>
          </p:nvSpPr>
          <p:spPr>
            <a:xfrm rot="-410173">
              <a:off x="2897533" y="3153238"/>
              <a:ext cx="831317" cy="125819"/>
            </a:xfrm>
            <a:custGeom>
              <a:avLst/>
              <a:gdLst/>
              <a:ahLst/>
              <a:cxnLst/>
              <a:rect l="l" t="t" r="r" b="b"/>
              <a:pathLst>
                <a:path w="27354" h="4140" extrusionOk="0">
                  <a:moveTo>
                    <a:pt x="234" y="1"/>
                  </a:moveTo>
                  <a:cubicBezTo>
                    <a:pt x="34" y="968"/>
                    <a:pt x="1" y="1969"/>
                    <a:pt x="168" y="2936"/>
                  </a:cubicBezTo>
                  <a:cubicBezTo>
                    <a:pt x="4838" y="3737"/>
                    <a:pt x="9541" y="4137"/>
                    <a:pt x="14278" y="4137"/>
                  </a:cubicBezTo>
                  <a:cubicBezTo>
                    <a:pt x="14445" y="4138"/>
                    <a:pt x="14612" y="4139"/>
                    <a:pt x="14779" y="4139"/>
                  </a:cubicBezTo>
                  <a:cubicBezTo>
                    <a:pt x="18946" y="4139"/>
                    <a:pt x="23081" y="3739"/>
                    <a:pt x="27154" y="2970"/>
                  </a:cubicBezTo>
                  <a:cubicBezTo>
                    <a:pt x="27354" y="1969"/>
                    <a:pt x="27321" y="968"/>
                    <a:pt x="27154" y="1"/>
                  </a:cubicBezTo>
                  <a:cubicBezTo>
                    <a:pt x="23080" y="803"/>
                    <a:pt x="18976" y="1204"/>
                    <a:pt x="14871" y="1204"/>
                  </a:cubicBezTo>
                  <a:cubicBezTo>
                    <a:pt x="14706" y="1204"/>
                    <a:pt x="14542" y="1203"/>
                    <a:pt x="14378" y="1202"/>
                  </a:cubicBezTo>
                  <a:cubicBezTo>
                    <a:pt x="9641" y="1202"/>
                    <a:pt x="4904" y="801"/>
                    <a:pt x="234" y="1"/>
                  </a:cubicBez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6" name="Google Shape;986;p45"/>
            <p:cNvSpPr/>
            <p:nvPr/>
          </p:nvSpPr>
          <p:spPr>
            <a:xfrm rot="-410173">
              <a:off x="3036904" y="3410169"/>
              <a:ext cx="121686" cy="1076634"/>
            </a:xfrm>
            <a:custGeom>
              <a:avLst/>
              <a:gdLst/>
              <a:ahLst/>
              <a:cxnLst/>
              <a:rect l="l" t="t" r="r" b="b"/>
              <a:pathLst>
                <a:path w="4004" h="35426" extrusionOk="0">
                  <a:moveTo>
                    <a:pt x="1" y="1"/>
                  </a:moveTo>
                  <a:lnTo>
                    <a:pt x="1" y="1"/>
                  </a:lnTo>
                  <a:cubicBezTo>
                    <a:pt x="1369" y="3570"/>
                    <a:pt x="1068" y="5438"/>
                    <a:pt x="1068" y="10508"/>
                  </a:cubicBezTo>
                  <a:lnTo>
                    <a:pt x="1068" y="28654"/>
                  </a:lnTo>
                  <a:cubicBezTo>
                    <a:pt x="1068" y="28654"/>
                    <a:pt x="468" y="34892"/>
                    <a:pt x="4004" y="35426"/>
                  </a:cubicBezTo>
                  <a:lnTo>
                    <a:pt x="4004" y="468"/>
                  </a:lnTo>
                  <a:cubicBezTo>
                    <a:pt x="2469" y="334"/>
                    <a:pt x="1135" y="167"/>
                    <a:pt x="1" y="1"/>
                  </a:cubicBez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7" name="Google Shape;987;p45"/>
            <p:cNvSpPr/>
            <p:nvPr/>
          </p:nvSpPr>
          <p:spPr>
            <a:xfrm rot="-410173">
              <a:off x="2920652" y="3261961"/>
              <a:ext cx="811046" cy="124725"/>
            </a:xfrm>
            <a:custGeom>
              <a:avLst/>
              <a:gdLst/>
              <a:ahLst/>
              <a:cxnLst/>
              <a:rect l="l" t="t" r="r" b="b"/>
              <a:pathLst>
                <a:path w="26687" h="4104" extrusionOk="0">
                  <a:moveTo>
                    <a:pt x="1" y="0"/>
                  </a:moveTo>
                  <a:lnTo>
                    <a:pt x="1" y="0"/>
                  </a:lnTo>
                  <a:cubicBezTo>
                    <a:pt x="167" y="768"/>
                    <a:pt x="434" y="1468"/>
                    <a:pt x="734" y="2169"/>
                  </a:cubicBezTo>
                  <a:cubicBezTo>
                    <a:pt x="901" y="2502"/>
                    <a:pt x="1035" y="2836"/>
                    <a:pt x="1168" y="3136"/>
                  </a:cubicBezTo>
                  <a:cubicBezTo>
                    <a:pt x="5404" y="3770"/>
                    <a:pt x="9674" y="4103"/>
                    <a:pt x="13977" y="4103"/>
                  </a:cubicBezTo>
                  <a:cubicBezTo>
                    <a:pt x="17813" y="4103"/>
                    <a:pt x="21683" y="3803"/>
                    <a:pt x="25519" y="3203"/>
                  </a:cubicBezTo>
                  <a:cubicBezTo>
                    <a:pt x="25652" y="2869"/>
                    <a:pt x="25786" y="2536"/>
                    <a:pt x="25952" y="2169"/>
                  </a:cubicBezTo>
                  <a:cubicBezTo>
                    <a:pt x="26286" y="1501"/>
                    <a:pt x="26520" y="768"/>
                    <a:pt x="26686" y="34"/>
                  </a:cubicBezTo>
                  <a:lnTo>
                    <a:pt x="26686" y="34"/>
                  </a:lnTo>
                  <a:cubicBezTo>
                    <a:pt x="22645" y="771"/>
                    <a:pt x="18574" y="1170"/>
                    <a:pt x="14442" y="1170"/>
                  </a:cubicBezTo>
                  <a:cubicBezTo>
                    <a:pt x="14276" y="1170"/>
                    <a:pt x="14110" y="1169"/>
                    <a:pt x="13944" y="1168"/>
                  </a:cubicBezTo>
                  <a:cubicBezTo>
                    <a:pt x="9274" y="1168"/>
                    <a:pt x="4604" y="768"/>
                    <a:pt x="1" y="0"/>
                  </a:cubicBez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8" name="Google Shape;988;p45"/>
            <p:cNvSpPr/>
            <p:nvPr/>
          </p:nvSpPr>
          <p:spPr>
            <a:xfrm rot="-410173">
              <a:off x="3176944" y="3411130"/>
              <a:ext cx="97343" cy="1061438"/>
            </a:xfrm>
            <a:custGeom>
              <a:avLst/>
              <a:gdLst/>
              <a:ahLst/>
              <a:cxnLst/>
              <a:rect l="l" t="t" r="r" b="b"/>
              <a:pathLst>
                <a:path w="3203" h="34926" extrusionOk="0">
                  <a:moveTo>
                    <a:pt x="0" y="0"/>
                  </a:moveTo>
                  <a:lnTo>
                    <a:pt x="0" y="34925"/>
                  </a:lnTo>
                  <a:cubicBezTo>
                    <a:pt x="968" y="34925"/>
                    <a:pt x="1902" y="34725"/>
                    <a:pt x="2769" y="34358"/>
                  </a:cubicBezTo>
                  <a:cubicBezTo>
                    <a:pt x="1935" y="33558"/>
                    <a:pt x="1501" y="32457"/>
                    <a:pt x="1501" y="31323"/>
                  </a:cubicBezTo>
                  <a:lnTo>
                    <a:pt x="1501" y="27653"/>
                  </a:lnTo>
                  <a:cubicBezTo>
                    <a:pt x="1501" y="26319"/>
                    <a:pt x="2135" y="25051"/>
                    <a:pt x="3202" y="24251"/>
                  </a:cubicBezTo>
                  <a:lnTo>
                    <a:pt x="3202" y="234"/>
                  </a:lnTo>
                  <a:cubicBezTo>
                    <a:pt x="2068" y="167"/>
                    <a:pt x="1001" y="100"/>
                    <a:pt x="0" y="0"/>
                  </a:cubicBez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9" name="Google Shape;989;p45"/>
            <p:cNvSpPr/>
            <p:nvPr/>
          </p:nvSpPr>
          <p:spPr>
            <a:xfrm rot="-410173">
              <a:off x="3636942" y="3340399"/>
              <a:ext cx="119650" cy="1074598"/>
            </a:xfrm>
            <a:custGeom>
              <a:avLst/>
              <a:gdLst/>
              <a:ahLst/>
              <a:cxnLst/>
              <a:rect l="l" t="t" r="r" b="b"/>
              <a:pathLst>
                <a:path w="3937" h="35359" extrusionOk="0">
                  <a:moveTo>
                    <a:pt x="3937" y="0"/>
                  </a:moveTo>
                  <a:cubicBezTo>
                    <a:pt x="2636" y="200"/>
                    <a:pt x="1335" y="367"/>
                    <a:pt x="1" y="467"/>
                  </a:cubicBezTo>
                  <a:lnTo>
                    <a:pt x="1" y="35359"/>
                  </a:lnTo>
                  <a:cubicBezTo>
                    <a:pt x="3470" y="34792"/>
                    <a:pt x="2870" y="28587"/>
                    <a:pt x="2870" y="28587"/>
                  </a:cubicBezTo>
                  <a:lnTo>
                    <a:pt x="2870" y="10441"/>
                  </a:lnTo>
                  <a:cubicBezTo>
                    <a:pt x="2870" y="5404"/>
                    <a:pt x="2603" y="3503"/>
                    <a:pt x="3937" y="0"/>
                  </a:cubicBez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0" name="Google Shape;990;p45"/>
            <p:cNvSpPr/>
            <p:nvPr/>
          </p:nvSpPr>
          <p:spPr>
            <a:xfrm rot="-410173">
              <a:off x="3273149" y="3406595"/>
              <a:ext cx="96340" cy="716743"/>
            </a:xfrm>
            <a:custGeom>
              <a:avLst/>
              <a:gdLst/>
              <a:ahLst/>
              <a:cxnLst/>
              <a:rect l="l" t="t" r="r" b="b"/>
              <a:pathLst>
                <a:path w="3170" h="23584" extrusionOk="0">
                  <a:moveTo>
                    <a:pt x="0" y="0"/>
                  </a:moveTo>
                  <a:lnTo>
                    <a:pt x="0" y="23584"/>
                  </a:lnTo>
                  <a:cubicBezTo>
                    <a:pt x="601" y="23283"/>
                    <a:pt x="1268" y="23117"/>
                    <a:pt x="1935" y="23117"/>
                  </a:cubicBezTo>
                  <a:lnTo>
                    <a:pt x="3169" y="23117"/>
                  </a:lnTo>
                  <a:lnTo>
                    <a:pt x="3169" y="100"/>
                  </a:lnTo>
                  <a:cubicBezTo>
                    <a:pt x="2068" y="100"/>
                    <a:pt x="1001" y="33"/>
                    <a:pt x="0" y="0"/>
                  </a:cubicBez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1" name="Google Shape;991;p45"/>
            <p:cNvSpPr/>
            <p:nvPr/>
          </p:nvSpPr>
          <p:spPr>
            <a:xfrm rot="-410173">
              <a:off x="3522301" y="3371740"/>
              <a:ext cx="97343" cy="1059524"/>
            </a:xfrm>
            <a:custGeom>
              <a:avLst/>
              <a:gdLst/>
              <a:ahLst/>
              <a:cxnLst/>
              <a:rect l="l" t="t" r="r" b="b"/>
              <a:pathLst>
                <a:path w="3203" h="34863" extrusionOk="0">
                  <a:moveTo>
                    <a:pt x="3203" y="1"/>
                  </a:moveTo>
                  <a:cubicBezTo>
                    <a:pt x="2136" y="101"/>
                    <a:pt x="1101" y="168"/>
                    <a:pt x="1" y="201"/>
                  </a:cubicBezTo>
                  <a:lnTo>
                    <a:pt x="1" y="24218"/>
                  </a:lnTo>
                  <a:cubicBezTo>
                    <a:pt x="1068" y="25019"/>
                    <a:pt x="1669" y="26286"/>
                    <a:pt x="1669" y="27587"/>
                  </a:cubicBezTo>
                  <a:lnTo>
                    <a:pt x="1669" y="31257"/>
                  </a:lnTo>
                  <a:cubicBezTo>
                    <a:pt x="1669" y="32391"/>
                    <a:pt x="1235" y="33492"/>
                    <a:pt x="434" y="34292"/>
                  </a:cubicBezTo>
                  <a:cubicBezTo>
                    <a:pt x="1239" y="34664"/>
                    <a:pt x="2102" y="34863"/>
                    <a:pt x="2995" y="34863"/>
                  </a:cubicBezTo>
                  <a:cubicBezTo>
                    <a:pt x="3064" y="34863"/>
                    <a:pt x="3134" y="34862"/>
                    <a:pt x="3203" y="34859"/>
                  </a:cubicBezTo>
                  <a:lnTo>
                    <a:pt x="3203" y="1"/>
                  </a:ln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2" name="Google Shape;992;p45"/>
            <p:cNvSpPr/>
            <p:nvPr/>
          </p:nvSpPr>
          <p:spPr>
            <a:xfrm rot="-410173">
              <a:off x="3286451" y="2753119"/>
              <a:ext cx="96340" cy="304154"/>
            </a:xfrm>
            <a:custGeom>
              <a:avLst/>
              <a:gdLst/>
              <a:ahLst/>
              <a:cxnLst/>
              <a:rect l="l" t="t" r="r" b="b"/>
              <a:pathLst>
                <a:path w="3170" h="10008" extrusionOk="0">
                  <a:moveTo>
                    <a:pt x="1" y="1"/>
                  </a:moveTo>
                  <a:lnTo>
                    <a:pt x="1" y="10008"/>
                  </a:lnTo>
                  <a:cubicBezTo>
                    <a:pt x="1035" y="10008"/>
                    <a:pt x="2102" y="10008"/>
                    <a:pt x="3170" y="9941"/>
                  </a:cubicBezTo>
                  <a:lnTo>
                    <a:pt x="3170" y="167"/>
                  </a:lnTo>
                  <a:cubicBezTo>
                    <a:pt x="2136" y="34"/>
                    <a:pt x="1068" y="1"/>
                    <a:pt x="1" y="1"/>
                  </a:cubicBez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3" name="Google Shape;993;p45"/>
            <p:cNvSpPr/>
            <p:nvPr/>
          </p:nvSpPr>
          <p:spPr>
            <a:xfrm rot="-410173">
              <a:off x="3387994" y="3393837"/>
              <a:ext cx="96340" cy="716743"/>
            </a:xfrm>
            <a:custGeom>
              <a:avLst/>
              <a:gdLst/>
              <a:ahLst/>
              <a:cxnLst/>
              <a:rect l="l" t="t" r="r" b="b"/>
              <a:pathLst>
                <a:path w="3170" h="23584" extrusionOk="0">
                  <a:moveTo>
                    <a:pt x="3170" y="0"/>
                  </a:moveTo>
                  <a:cubicBezTo>
                    <a:pt x="2236" y="34"/>
                    <a:pt x="1269" y="67"/>
                    <a:pt x="301" y="67"/>
                  </a:cubicBezTo>
                  <a:lnTo>
                    <a:pt x="1" y="67"/>
                  </a:lnTo>
                  <a:lnTo>
                    <a:pt x="1" y="23084"/>
                  </a:lnTo>
                  <a:lnTo>
                    <a:pt x="1235" y="23084"/>
                  </a:lnTo>
                  <a:cubicBezTo>
                    <a:pt x="1902" y="23084"/>
                    <a:pt x="2569" y="23250"/>
                    <a:pt x="3170" y="23584"/>
                  </a:cubicBezTo>
                  <a:lnTo>
                    <a:pt x="3170" y="0"/>
                  </a:ln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4" name="Google Shape;994;p45"/>
            <p:cNvSpPr/>
            <p:nvPr/>
          </p:nvSpPr>
          <p:spPr>
            <a:xfrm rot="-410173">
              <a:off x="3519222" y="2774555"/>
              <a:ext cx="104454" cy="243311"/>
            </a:xfrm>
            <a:custGeom>
              <a:avLst/>
              <a:gdLst/>
              <a:ahLst/>
              <a:cxnLst/>
              <a:rect l="l" t="t" r="r" b="b"/>
              <a:pathLst>
                <a:path w="3437" h="8006" extrusionOk="0">
                  <a:moveTo>
                    <a:pt x="1" y="0"/>
                  </a:moveTo>
                  <a:lnTo>
                    <a:pt x="1" y="8006"/>
                  </a:lnTo>
                  <a:cubicBezTo>
                    <a:pt x="1135" y="7872"/>
                    <a:pt x="2302" y="7706"/>
                    <a:pt x="3437" y="7505"/>
                  </a:cubicBezTo>
                  <a:cubicBezTo>
                    <a:pt x="2669" y="6038"/>
                    <a:pt x="1869" y="3569"/>
                    <a:pt x="868" y="1101"/>
                  </a:cubicBezTo>
                  <a:cubicBezTo>
                    <a:pt x="668" y="667"/>
                    <a:pt x="368" y="300"/>
                    <a:pt x="1" y="0"/>
                  </a:cubicBez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5" name="Google Shape;995;p45"/>
            <p:cNvSpPr/>
            <p:nvPr/>
          </p:nvSpPr>
          <p:spPr>
            <a:xfrm rot="-410173">
              <a:off x="3401505" y="2746396"/>
              <a:ext cx="97343" cy="295006"/>
            </a:xfrm>
            <a:custGeom>
              <a:avLst/>
              <a:gdLst/>
              <a:ahLst/>
              <a:cxnLst/>
              <a:rect l="l" t="t" r="r" b="b"/>
              <a:pathLst>
                <a:path w="3203" h="9707" extrusionOk="0">
                  <a:moveTo>
                    <a:pt x="1" y="0"/>
                  </a:moveTo>
                  <a:lnTo>
                    <a:pt x="1" y="9707"/>
                  </a:lnTo>
                  <a:cubicBezTo>
                    <a:pt x="1068" y="9674"/>
                    <a:pt x="2102" y="9574"/>
                    <a:pt x="3203" y="9473"/>
                  </a:cubicBezTo>
                  <a:lnTo>
                    <a:pt x="3203" y="967"/>
                  </a:lnTo>
                  <a:cubicBezTo>
                    <a:pt x="2202" y="467"/>
                    <a:pt x="1101" y="133"/>
                    <a:pt x="1" y="0"/>
                  </a:cubicBez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6" name="Google Shape;996;p45"/>
            <p:cNvSpPr/>
            <p:nvPr/>
          </p:nvSpPr>
          <p:spPr>
            <a:xfrm rot="-410173">
              <a:off x="2935184" y="2843524"/>
              <a:ext cx="104454" cy="241305"/>
            </a:xfrm>
            <a:custGeom>
              <a:avLst/>
              <a:gdLst/>
              <a:ahLst/>
              <a:cxnLst/>
              <a:rect l="l" t="t" r="r" b="b"/>
              <a:pathLst>
                <a:path w="3437" h="7940" extrusionOk="0">
                  <a:moveTo>
                    <a:pt x="3436" y="1"/>
                  </a:moveTo>
                  <a:cubicBezTo>
                    <a:pt x="3069" y="301"/>
                    <a:pt x="2769" y="701"/>
                    <a:pt x="2569" y="1135"/>
                  </a:cubicBezTo>
                  <a:cubicBezTo>
                    <a:pt x="1535" y="3603"/>
                    <a:pt x="734" y="6038"/>
                    <a:pt x="1" y="7506"/>
                  </a:cubicBezTo>
                  <a:cubicBezTo>
                    <a:pt x="901" y="7639"/>
                    <a:pt x="2069" y="7806"/>
                    <a:pt x="3436" y="7940"/>
                  </a:cubicBezTo>
                  <a:lnTo>
                    <a:pt x="3436" y="1"/>
                  </a:ln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7" name="Google Shape;997;p45"/>
            <p:cNvSpPr/>
            <p:nvPr/>
          </p:nvSpPr>
          <p:spPr>
            <a:xfrm rot="-410173">
              <a:off x="3057153" y="2787731"/>
              <a:ext cx="96340" cy="293000"/>
            </a:xfrm>
            <a:custGeom>
              <a:avLst/>
              <a:gdLst/>
              <a:ahLst/>
              <a:cxnLst/>
              <a:rect l="l" t="t" r="r" b="b"/>
              <a:pathLst>
                <a:path w="3170" h="9641" extrusionOk="0">
                  <a:moveTo>
                    <a:pt x="3169" y="0"/>
                  </a:moveTo>
                  <a:cubicBezTo>
                    <a:pt x="2069" y="133"/>
                    <a:pt x="968" y="467"/>
                    <a:pt x="1" y="967"/>
                  </a:cubicBezTo>
                  <a:lnTo>
                    <a:pt x="1" y="9373"/>
                  </a:lnTo>
                  <a:cubicBezTo>
                    <a:pt x="968" y="9473"/>
                    <a:pt x="2035" y="9574"/>
                    <a:pt x="3169" y="9640"/>
                  </a:cubicBezTo>
                  <a:lnTo>
                    <a:pt x="3169" y="0"/>
                  </a:ln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8" name="Google Shape;998;p45"/>
            <p:cNvSpPr/>
            <p:nvPr/>
          </p:nvSpPr>
          <p:spPr>
            <a:xfrm rot="-410173">
              <a:off x="3171825" y="2767505"/>
              <a:ext cx="96340" cy="304549"/>
            </a:xfrm>
            <a:custGeom>
              <a:avLst/>
              <a:gdLst/>
              <a:ahLst/>
              <a:cxnLst/>
              <a:rect l="l" t="t" r="r" b="b"/>
              <a:pathLst>
                <a:path w="3170" h="10021" extrusionOk="0">
                  <a:moveTo>
                    <a:pt x="2414" y="1"/>
                  </a:moveTo>
                  <a:cubicBezTo>
                    <a:pt x="1600" y="1"/>
                    <a:pt x="790" y="44"/>
                    <a:pt x="0" y="146"/>
                  </a:cubicBezTo>
                  <a:lnTo>
                    <a:pt x="0" y="9920"/>
                  </a:lnTo>
                  <a:cubicBezTo>
                    <a:pt x="1001" y="9953"/>
                    <a:pt x="2068" y="10020"/>
                    <a:pt x="3169" y="10020"/>
                  </a:cubicBezTo>
                  <a:lnTo>
                    <a:pt x="3169" y="13"/>
                  </a:lnTo>
                  <a:cubicBezTo>
                    <a:pt x="2917" y="5"/>
                    <a:pt x="2665" y="1"/>
                    <a:pt x="2414" y="1"/>
                  </a:cubicBez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9" name="Google Shape;999;p45"/>
            <p:cNvSpPr/>
            <p:nvPr/>
          </p:nvSpPr>
          <p:spPr>
            <a:xfrm rot="-410173">
              <a:off x="2897248" y="3052567"/>
              <a:ext cx="807977" cy="119042"/>
            </a:xfrm>
            <a:custGeom>
              <a:avLst/>
              <a:gdLst/>
              <a:ahLst/>
              <a:cxnLst/>
              <a:rect l="l" t="t" r="r" b="b"/>
              <a:pathLst>
                <a:path w="26586" h="3917" extrusionOk="0">
                  <a:moveTo>
                    <a:pt x="1568" y="0"/>
                  </a:moveTo>
                  <a:cubicBezTo>
                    <a:pt x="1468" y="167"/>
                    <a:pt x="1368" y="300"/>
                    <a:pt x="1268" y="434"/>
                  </a:cubicBezTo>
                  <a:cubicBezTo>
                    <a:pt x="667" y="1101"/>
                    <a:pt x="234" y="1868"/>
                    <a:pt x="0" y="2735"/>
                  </a:cubicBezTo>
                  <a:cubicBezTo>
                    <a:pt x="1988" y="3070"/>
                    <a:pt x="7402" y="3917"/>
                    <a:pt x="14011" y="3917"/>
                  </a:cubicBezTo>
                  <a:cubicBezTo>
                    <a:pt x="17937" y="3917"/>
                    <a:pt x="22284" y="3618"/>
                    <a:pt x="26586" y="2735"/>
                  </a:cubicBezTo>
                  <a:cubicBezTo>
                    <a:pt x="26319" y="1868"/>
                    <a:pt x="25885" y="1068"/>
                    <a:pt x="25285" y="400"/>
                  </a:cubicBezTo>
                  <a:cubicBezTo>
                    <a:pt x="25185" y="300"/>
                    <a:pt x="25118" y="167"/>
                    <a:pt x="25018" y="67"/>
                  </a:cubicBezTo>
                  <a:cubicBezTo>
                    <a:pt x="21382" y="701"/>
                    <a:pt x="17680" y="1001"/>
                    <a:pt x="13977" y="1001"/>
                  </a:cubicBezTo>
                  <a:cubicBezTo>
                    <a:pt x="9807" y="1001"/>
                    <a:pt x="5671" y="667"/>
                    <a:pt x="1568" y="0"/>
                  </a:cubicBez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0" name="Google Shape;1000;p45"/>
            <p:cNvSpPr/>
            <p:nvPr/>
          </p:nvSpPr>
          <p:spPr>
            <a:xfrm rot="-410173">
              <a:off x="3286313" y="4121829"/>
              <a:ext cx="310232" cy="327494"/>
            </a:xfrm>
            <a:custGeom>
              <a:avLst/>
              <a:gdLst/>
              <a:ahLst/>
              <a:cxnLst/>
              <a:rect l="l" t="t" r="r" b="b"/>
              <a:pathLst>
                <a:path w="10208" h="10776" extrusionOk="0">
                  <a:moveTo>
                    <a:pt x="3509" y="0"/>
                  </a:moveTo>
                  <a:cubicBezTo>
                    <a:pt x="1568" y="0"/>
                    <a:pt x="0" y="1589"/>
                    <a:pt x="33" y="3537"/>
                  </a:cubicBezTo>
                  <a:lnTo>
                    <a:pt x="33" y="7206"/>
                  </a:lnTo>
                  <a:cubicBezTo>
                    <a:pt x="33" y="9174"/>
                    <a:pt x="1601" y="10775"/>
                    <a:pt x="3569" y="10775"/>
                  </a:cubicBezTo>
                  <a:lnTo>
                    <a:pt x="6671" y="10775"/>
                  </a:lnTo>
                  <a:cubicBezTo>
                    <a:pt x="8606" y="10742"/>
                    <a:pt x="10207" y="9141"/>
                    <a:pt x="10207" y="7173"/>
                  </a:cubicBezTo>
                  <a:lnTo>
                    <a:pt x="10207" y="3537"/>
                  </a:lnTo>
                  <a:cubicBezTo>
                    <a:pt x="10207" y="1569"/>
                    <a:pt x="8606" y="1"/>
                    <a:pt x="6671" y="1"/>
                  </a:cubicBezTo>
                  <a:lnTo>
                    <a:pt x="3569" y="1"/>
                  </a:lnTo>
                  <a:cubicBezTo>
                    <a:pt x="3549" y="0"/>
                    <a:pt x="3529" y="0"/>
                    <a:pt x="3509" y="0"/>
                  </a:cubicBez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1" name="Google Shape;1001;p45"/>
            <p:cNvSpPr/>
            <p:nvPr/>
          </p:nvSpPr>
          <p:spPr>
            <a:xfrm rot="-410173">
              <a:off x="1942817" y="3530377"/>
              <a:ext cx="128767" cy="127369"/>
            </a:xfrm>
            <a:custGeom>
              <a:avLst/>
              <a:gdLst/>
              <a:ahLst/>
              <a:cxnLst/>
              <a:rect l="l" t="t" r="r" b="b"/>
              <a:pathLst>
                <a:path w="4237" h="4191" extrusionOk="0">
                  <a:moveTo>
                    <a:pt x="2168" y="0"/>
                  </a:moveTo>
                  <a:lnTo>
                    <a:pt x="701" y="567"/>
                  </a:lnTo>
                  <a:cubicBezTo>
                    <a:pt x="234" y="734"/>
                    <a:pt x="0" y="1268"/>
                    <a:pt x="200" y="1735"/>
                  </a:cubicBezTo>
                  <a:lnTo>
                    <a:pt x="934" y="3603"/>
                  </a:lnTo>
                  <a:cubicBezTo>
                    <a:pt x="1064" y="3968"/>
                    <a:pt x="1419" y="4190"/>
                    <a:pt x="1791" y="4190"/>
                  </a:cubicBezTo>
                  <a:cubicBezTo>
                    <a:pt x="1895" y="4190"/>
                    <a:pt x="2000" y="4173"/>
                    <a:pt x="2102" y="4136"/>
                  </a:cubicBezTo>
                  <a:lnTo>
                    <a:pt x="4236" y="3302"/>
                  </a:lnTo>
                  <a:cubicBezTo>
                    <a:pt x="3336" y="2335"/>
                    <a:pt x="2635" y="1201"/>
                    <a:pt x="2168" y="0"/>
                  </a:cubicBez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2" name="Google Shape;1002;p45"/>
            <p:cNvSpPr/>
            <p:nvPr/>
          </p:nvSpPr>
          <p:spPr>
            <a:xfrm rot="-410173">
              <a:off x="2735521" y="3112811"/>
              <a:ext cx="107493" cy="136030"/>
            </a:xfrm>
            <a:custGeom>
              <a:avLst/>
              <a:gdLst/>
              <a:ahLst/>
              <a:cxnLst/>
              <a:rect l="l" t="t" r="r" b="b"/>
              <a:pathLst>
                <a:path w="3537" h="4476" extrusionOk="0">
                  <a:moveTo>
                    <a:pt x="1783" y="1"/>
                  </a:moveTo>
                  <a:cubicBezTo>
                    <a:pt x="1667" y="1"/>
                    <a:pt x="1549" y="24"/>
                    <a:pt x="1435" y="72"/>
                  </a:cubicBezTo>
                  <a:lnTo>
                    <a:pt x="1" y="640"/>
                  </a:lnTo>
                  <a:cubicBezTo>
                    <a:pt x="501" y="1840"/>
                    <a:pt x="735" y="3141"/>
                    <a:pt x="735" y="4476"/>
                  </a:cubicBezTo>
                  <a:lnTo>
                    <a:pt x="2836" y="3642"/>
                  </a:lnTo>
                  <a:cubicBezTo>
                    <a:pt x="3303" y="3442"/>
                    <a:pt x="3537" y="2941"/>
                    <a:pt x="3370" y="2474"/>
                  </a:cubicBezTo>
                  <a:lnTo>
                    <a:pt x="2603" y="573"/>
                  </a:lnTo>
                  <a:cubicBezTo>
                    <a:pt x="2477" y="220"/>
                    <a:pt x="2141" y="1"/>
                    <a:pt x="1783" y="1"/>
                  </a:cubicBez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3" name="Google Shape;1003;p45"/>
            <p:cNvSpPr/>
            <p:nvPr/>
          </p:nvSpPr>
          <p:spPr>
            <a:xfrm rot="-410173">
              <a:off x="2179201" y="3813984"/>
              <a:ext cx="119650" cy="131988"/>
            </a:xfrm>
            <a:custGeom>
              <a:avLst/>
              <a:gdLst/>
              <a:ahLst/>
              <a:cxnLst/>
              <a:rect l="l" t="t" r="r" b="b"/>
              <a:pathLst>
                <a:path w="3937" h="4343" extrusionOk="0">
                  <a:moveTo>
                    <a:pt x="2536" y="1"/>
                  </a:moveTo>
                  <a:lnTo>
                    <a:pt x="701" y="701"/>
                  </a:lnTo>
                  <a:cubicBezTo>
                    <a:pt x="234" y="902"/>
                    <a:pt x="1" y="1402"/>
                    <a:pt x="201" y="1869"/>
                  </a:cubicBezTo>
                  <a:lnTo>
                    <a:pt x="935" y="3770"/>
                  </a:lnTo>
                  <a:cubicBezTo>
                    <a:pt x="1061" y="4123"/>
                    <a:pt x="1396" y="4343"/>
                    <a:pt x="1754" y="4343"/>
                  </a:cubicBezTo>
                  <a:cubicBezTo>
                    <a:pt x="1870" y="4343"/>
                    <a:pt x="1988" y="4320"/>
                    <a:pt x="2102" y="4271"/>
                  </a:cubicBezTo>
                  <a:lnTo>
                    <a:pt x="3937" y="3570"/>
                  </a:lnTo>
                  <a:cubicBezTo>
                    <a:pt x="3403" y="2169"/>
                    <a:pt x="2970" y="1002"/>
                    <a:pt x="2536" y="1"/>
                  </a:cubicBez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4" name="Google Shape;1004;p45"/>
            <p:cNvSpPr/>
            <p:nvPr/>
          </p:nvSpPr>
          <p:spPr>
            <a:xfrm rot="-410173">
              <a:off x="2833204" y="3468949"/>
              <a:ext cx="119680" cy="132991"/>
            </a:xfrm>
            <a:custGeom>
              <a:avLst/>
              <a:gdLst/>
              <a:ahLst/>
              <a:cxnLst/>
              <a:rect l="l" t="t" r="r" b="b"/>
              <a:pathLst>
                <a:path w="3938" h="4376" extrusionOk="0">
                  <a:moveTo>
                    <a:pt x="2184" y="0"/>
                  </a:moveTo>
                  <a:cubicBezTo>
                    <a:pt x="2068" y="0"/>
                    <a:pt x="1950" y="23"/>
                    <a:pt x="1836" y="72"/>
                  </a:cubicBezTo>
                  <a:lnTo>
                    <a:pt x="1" y="806"/>
                  </a:lnTo>
                  <a:cubicBezTo>
                    <a:pt x="368" y="1807"/>
                    <a:pt x="835" y="2941"/>
                    <a:pt x="1402" y="4376"/>
                  </a:cubicBezTo>
                  <a:lnTo>
                    <a:pt x="3237" y="3642"/>
                  </a:lnTo>
                  <a:cubicBezTo>
                    <a:pt x="3704" y="3475"/>
                    <a:pt x="3937" y="2941"/>
                    <a:pt x="3737" y="2474"/>
                  </a:cubicBezTo>
                  <a:lnTo>
                    <a:pt x="3003" y="573"/>
                  </a:lnTo>
                  <a:cubicBezTo>
                    <a:pt x="2877" y="220"/>
                    <a:pt x="2542" y="0"/>
                    <a:pt x="2184" y="0"/>
                  </a:cubicBez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5" name="Google Shape;1005;p45"/>
            <p:cNvSpPr/>
            <p:nvPr/>
          </p:nvSpPr>
          <p:spPr>
            <a:xfrm rot="-410173">
              <a:off x="1970831" y="3147947"/>
              <a:ext cx="795851" cy="383231"/>
            </a:xfrm>
            <a:custGeom>
              <a:avLst/>
              <a:gdLst/>
              <a:ahLst/>
              <a:cxnLst/>
              <a:rect l="l" t="t" r="r" b="b"/>
              <a:pathLst>
                <a:path w="26187" h="12610" extrusionOk="0">
                  <a:moveTo>
                    <a:pt x="25052" y="0"/>
                  </a:moveTo>
                  <a:cubicBezTo>
                    <a:pt x="21449" y="2335"/>
                    <a:pt x="17613" y="4270"/>
                    <a:pt x="13610" y="5804"/>
                  </a:cubicBezTo>
                  <a:cubicBezTo>
                    <a:pt x="9207" y="7539"/>
                    <a:pt x="4671" y="8873"/>
                    <a:pt x="1" y="9840"/>
                  </a:cubicBezTo>
                  <a:cubicBezTo>
                    <a:pt x="167" y="10808"/>
                    <a:pt x="534" y="11742"/>
                    <a:pt x="1035" y="12609"/>
                  </a:cubicBezTo>
                  <a:cubicBezTo>
                    <a:pt x="5671" y="11642"/>
                    <a:pt x="10208" y="10274"/>
                    <a:pt x="14611" y="8573"/>
                  </a:cubicBezTo>
                  <a:cubicBezTo>
                    <a:pt x="18647" y="7005"/>
                    <a:pt x="22517" y="5070"/>
                    <a:pt x="26186" y="2769"/>
                  </a:cubicBezTo>
                  <a:cubicBezTo>
                    <a:pt x="25986" y="1801"/>
                    <a:pt x="25619" y="867"/>
                    <a:pt x="25052" y="0"/>
                  </a:cubicBez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6" name="Google Shape;1006;p45"/>
            <p:cNvSpPr/>
            <p:nvPr/>
          </p:nvSpPr>
          <p:spPr>
            <a:xfrm rot="-410173">
              <a:off x="2188857" y="3606923"/>
              <a:ext cx="505890" cy="990506"/>
            </a:xfrm>
            <a:custGeom>
              <a:avLst/>
              <a:gdLst/>
              <a:ahLst/>
              <a:cxnLst/>
              <a:rect l="l" t="t" r="r" b="b"/>
              <a:pathLst>
                <a:path w="16646" h="32592" extrusionOk="0">
                  <a:moveTo>
                    <a:pt x="3870" y="1"/>
                  </a:moveTo>
                  <a:cubicBezTo>
                    <a:pt x="2402" y="435"/>
                    <a:pt x="1101" y="768"/>
                    <a:pt x="0" y="1002"/>
                  </a:cubicBezTo>
                  <a:cubicBezTo>
                    <a:pt x="2535" y="3804"/>
                    <a:pt x="2969" y="5672"/>
                    <a:pt x="4837" y="10375"/>
                  </a:cubicBezTo>
                  <a:lnTo>
                    <a:pt x="11442" y="27287"/>
                  </a:lnTo>
                  <a:cubicBezTo>
                    <a:pt x="11442" y="27287"/>
                    <a:pt x="12974" y="32592"/>
                    <a:pt x="16039" y="32592"/>
                  </a:cubicBezTo>
                  <a:cubicBezTo>
                    <a:pt x="16235" y="32592"/>
                    <a:pt x="16437" y="32570"/>
                    <a:pt x="16646" y="32524"/>
                  </a:cubicBezTo>
                  <a:lnTo>
                    <a:pt x="3870" y="1"/>
                  </a:ln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7" name="Google Shape;1007;p45"/>
            <p:cNvSpPr/>
            <p:nvPr/>
          </p:nvSpPr>
          <p:spPr>
            <a:xfrm rot="-410173">
              <a:off x="2026086" y="3249651"/>
              <a:ext cx="759321" cy="371045"/>
            </a:xfrm>
            <a:custGeom>
              <a:avLst/>
              <a:gdLst/>
              <a:ahLst/>
              <a:cxnLst/>
              <a:rect l="l" t="t" r="r" b="b"/>
              <a:pathLst>
                <a:path w="24985" h="12209" extrusionOk="0">
                  <a:moveTo>
                    <a:pt x="24851" y="0"/>
                  </a:moveTo>
                  <a:cubicBezTo>
                    <a:pt x="21215" y="2235"/>
                    <a:pt x="17379" y="4136"/>
                    <a:pt x="13410" y="5704"/>
                  </a:cubicBezTo>
                  <a:cubicBezTo>
                    <a:pt x="9040" y="7406"/>
                    <a:pt x="4570" y="8740"/>
                    <a:pt x="0" y="9707"/>
                  </a:cubicBezTo>
                  <a:cubicBezTo>
                    <a:pt x="434" y="10341"/>
                    <a:pt x="934" y="10908"/>
                    <a:pt x="1468" y="11442"/>
                  </a:cubicBezTo>
                  <a:cubicBezTo>
                    <a:pt x="1735" y="11709"/>
                    <a:pt x="2001" y="11975"/>
                    <a:pt x="2235" y="12209"/>
                  </a:cubicBezTo>
                  <a:cubicBezTo>
                    <a:pt x="6405" y="11242"/>
                    <a:pt x="10508" y="9974"/>
                    <a:pt x="14477" y="8406"/>
                  </a:cubicBezTo>
                  <a:cubicBezTo>
                    <a:pt x="18080" y="7005"/>
                    <a:pt x="21582" y="5304"/>
                    <a:pt x="24918" y="3369"/>
                  </a:cubicBezTo>
                  <a:cubicBezTo>
                    <a:pt x="24918" y="3002"/>
                    <a:pt x="24918" y="2635"/>
                    <a:pt x="24951" y="2235"/>
                  </a:cubicBezTo>
                  <a:cubicBezTo>
                    <a:pt x="24985" y="1501"/>
                    <a:pt x="24951" y="734"/>
                    <a:pt x="24851" y="0"/>
                  </a:cubicBez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8" name="Google Shape;1008;p45"/>
            <p:cNvSpPr/>
            <p:nvPr/>
          </p:nvSpPr>
          <p:spPr>
            <a:xfrm rot="-410173">
              <a:off x="2728244" y="3311248"/>
              <a:ext cx="479541" cy="1043204"/>
            </a:xfrm>
            <a:custGeom>
              <a:avLst/>
              <a:gdLst/>
              <a:ahLst/>
              <a:cxnLst/>
              <a:rect l="l" t="t" r="r" b="b"/>
              <a:pathLst>
                <a:path w="15779" h="34326" extrusionOk="0">
                  <a:moveTo>
                    <a:pt x="3503" y="0"/>
                  </a:moveTo>
                  <a:cubicBezTo>
                    <a:pt x="2369" y="634"/>
                    <a:pt x="1201" y="1235"/>
                    <a:pt x="0" y="1868"/>
                  </a:cubicBezTo>
                  <a:lnTo>
                    <a:pt x="12743" y="34325"/>
                  </a:lnTo>
                  <a:cubicBezTo>
                    <a:pt x="15778" y="32524"/>
                    <a:pt x="12943" y="26986"/>
                    <a:pt x="12943" y="26986"/>
                  </a:cubicBezTo>
                  <a:cubicBezTo>
                    <a:pt x="12943" y="26986"/>
                    <a:pt x="8440" y="15445"/>
                    <a:pt x="6338" y="10074"/>
                  </a:cubicBezTo>
                  <a:cubicBezTo>
                    <a:pt x="4504" y="5404"/>
                    <a:pt x="3536" y="3737"/>
                    <a:pt x="3503" y="0"/>
                  </a:cubicBez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9" name="Google Shape;1009;p45"/>
            <p:cNvSpPr/>
            <p:nvPr/>
          </p:nvSpPr>
          <p:spPr>
            <a:xfrm rot="-410173">
              <a:off x="2409012" y="3515536"/>
              <a:ext cx="346732" cy="699511"/>
            </a:xfrm>
            <a:custGeom>
              <a:avLst/>
              <a:gdLst/>
              <a:ahLst/>
              <a:cxnLst/>
              <a:rect l="l" t="t" r="r" b="b"/>
              <a:pathLst>
                <a:path w="11409" h="23017" extrusionOk="0">
                  <a:moveTo>
                    <a:pt x="3003" y="0"/>
                  </a:moveTo>
                  <a:cubicBezTo>
                    <a:pt x="1969" y="367"/>
                    <a:pt x="968" y="734"/>
                    <a:pt x="0" y="1068"/>
                  </a:cubicBezTo>
                  <a:lnTo>
                    <a:pt x="8607" y="23017"/>
                  </a:lnTo>
                  <a:cubicBezTo>
                    <a:pt x="9040" y="22516"/>
                    <a:pt x="9607" y="22116"/>
                    <a:pt x="10241" y="21883"/>
                  </a:cubicBezTo>
                  <a:lnTo>
                    <a:pt x="11409" y="21449"/>
                  </a:lnTo>
                  <a:lnTo>
                    <a:pt x="3003" y="0"/>
                  </a:ln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0" name="Google Shape;1010;p45"/>
            <p:cNvSpPr/>
            <p:nvPr/>
          </p:nvSpPr>
          <p:spPr>
            <a:xfrm rot="-410173">
              <a:off x="2629837" y="3388550"/>
              <a:ext cx="474465" cy="1001750"/>
            </a:xfrm>
            <a:custGeom>
              <a:avLst/>
              <a:gdLst/>
              <a:ahLst/>
              <a:cxnLst/>
              <a:rect l="l" t="t" r="r" b="b"/>
              <a:pathLst>
                <a:path w="15612" h="32962" extrusionOk="0">
                  <a:moveTo>
                    <a:pt x="2869" y="0"/>
                  </a:moveTo>
                  <a:cubicBezTo>
                    <a:pt x="1935" y="467"/>
                    <a:pt x="968" y="934"/>
                    <a:pt x="1" y="1368"/>
                  </a:cubicBezTo>
                  <a:lnTo>
                    <a:pt x="8740" y="23717"/>
                  </a:lnTo>
                  <a:cubicBezTo>
                    <a:pt x="10041" y="24051"/>
                    <a:pt x="11075" y="25018"/>
                    <a:pt x="11542" y="26252"/>
                  </a:cubicBezTo>
                  <a:lnTo>
                    <a:pt x="12876" y="29655"/>
                  </a:lnTo>
                  <a:cubicBezTo>
                    <a:pt x="13310" y="30722"/>
                    <a:pt x="13277" y="31890"/>
                    <a:pt x="12810" y="32957"/>
                  </a:cubicBezTo>
                  <a:cubicBezTo>
                    <a:pt x="12890" y="32960"/>
                    <a:pt x="12971" y="32961"/>
                    <a:pt x="13051" y="32961"/>
                  </a:cubicBezTo>
                  <a:cubicBezTo>
                    <a:pt x="13933" y="32961"/>
                    <a:pt x="14786" y="32793"/>
                    <a:pt x="15612" y="32457"/>
                  </a:cubicBezTo>
                  <a:lnTo>
                    <a:pt x="2869" y="0"/>
                  </a:ln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1" name="Google Shape;1011;p45"/>
            <p:cNvSpPr/>
            <p:nvPr/>
          </p:nvSpPr>
          <p:spPr>
            <a:xfrm rot="-410173">
              <a:off x="2183398" y="2903714"/>
              <a:ext cx="199730" cy="314274"/>
            </a:xfrm>
            <a:custGeom>
              <a:avLst/>
              <a:gdLst/>
              <a:ahLst/>
              <a:cxnLst/>
              <a:rect l="l" t="t" r="r" b="b"/>
              <a:pathLst>
                <a:path w="6572" h="10341" extrusionOk="0">
                  <a:moveTo>
                    <a:pt x="3003" y="0"/>
                  </a:moveTo>
                  <a:cubicBezTo>
                    <a:pt x="1969" y="267"/>
                    <a:pt x="968" y="601"/>
                    <a:pt x="0" y="1034"/>
                  </a:cubicBezTo>
                  <a:lnTo>
                    <a:pt x="3670" y="10341"/>
                  </a:lnTo>
                  <a:cubicBezTo>
                    <a:pt x="4604" y="9974"/>
                    <a:pt x="5604" y="9574"/>
                    <a:pt x="6572" y="9140"/>
                  </a:cubicBezTo>
                  <a:lnTo>
                    <a:pt x="3003" y="0"/>
                  </a:ln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2" name="Google Shape;1012;p45"/>
            <p:cNvSpPr/>
            <p:nvPr/>
          </p:nvSpPr>
          <p:spPr>
            <a:xfrm rot="-410173">
              <a:off x="2510780" y="3458122"/>
              <a:ext cx="350804" cy="689391"/>
            </a:xfrm>
            <a:custGeom>
              <a:avLst/>
              <a:gdLst/>
              <a:ahLst/>
              <a:cxnLst/>
              <a:rect l="l" t="t" r="r" b="b"/>
              <a:pathLst>
                <a:path w="11543" h="22684" extrusionOk="0">
                  <a:moveTo>
                    <a:pt x="2936" y="1"/>
                  </a:moveTo>
                  <a:cubicBezTo>
                    <a:pt x="2069" y="367"/>
                    <a:pt x="1168" y="768"/>
                    <a:pt x="268" y="1101"/>
                  </a:cubicBezTo>
                  <a:lnTo>
                    <a:pt x="1" y="1201"/>
                  </a:lnTo>
                  <a:lnTo>
                    <a:pt x="8440" y="22683"/>
                  </a:lnTo>
                  <a:lnTo>
                    <a:pt x="9541" y="22216"/>
                  </a:lnTo>
                  <a:cubicBezTo>
                    <a:pt x="10045" y="22031"/>
                    <a:pt x="10592" y="21929"/>
                    <a:pt x="11130" y="21929"/>
                  </a:cubicBezTo>
                  <a:cubicBezTo>
                    <a:pt x="11268" y="21929"/>
                    <a:pt x="11406" y="21936"/>
                    <a:pt x="11542" y="21950"/>
                  </a:cubicBezTo>
                  <a:lnTo>
                    <a:pt x="2936" y="1"/>
                  </a:ln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3" name="Google Shape;1013;p45"/>
            <p:cNvSpPr/>
            <p:nvPr/>
          </p:nvSpPr>
          <p:spPr>
            <a:xfrm rot="-410173">
              <a:off x="2409871" y="2870239"/>
              <a:ext cx="180493" cy="226110"/>
            </a:xfrm>
            <a:custGeom>
              <a:avLst/>
              <a:gdLst/>
              <a:ahLst/>
              <a:cxnLst/>
              <a:rect l="l" t="t" r="r" b="b"/>
              <a:pathLst>
                <a:path w="5939" h="7440" extrusionOk="0">
                  <a:moveTo>
                    <a:pt x="1" y="1"/>
                  </a:moveTo>
                  <a:lnTo>
                    <a:pt x="2903" y="7439"/>
                  </a:lnTo>
                  <a:cubicBezTo>
                    <a:pt x="3937" y="6906"/>
                    <a:pt x="4938" y="6338"/>
                    <a:pt x="5939" y="5705"/>
                  </a:cubicBezTo>
                  <a:cubicBezTo>
                    <a:pt x="4704" y="4604"/>
                    <a:pt x="3070" y="2636"/>
                    <a:pt x="1202" y="701"/>
                  </a:cubicBezTo>
                  <a:cubicBezTo>
                    <a:pt x="868" y="368"/>
                    <a:pt x="435" y="134"/>
                    <a:pt x="1" y="1"/>
                  </a:cubicBez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4" name="Google Shape;1014;p45"/>
            <p:cNvSpPr/>
            <p:nvPr/>
          </p:nvSpPr>
          <p:spPr>
            <a:xfrm rot="-410173">
              <a:off x="2289647" y="2877091"/>
              <a:ext cx="194655" cy="283670"/>
            </a:xfrm>
            <a:custGeom>
              <a:avLst/>
              <a:gdLst/>
              <a:ahLst/>
              <a:cxnLst/>
              <a:rect l="l" t="t" r="r" b="b"/>
              <a:pathLst>
                <a:path w="6405" h="9334" extrusionOk="0">
                  <a:moveTo>
                    <a:pt x="2311" y="1"/>
                  </a:moveTo>
                  <a:cubicBezTo>
                    <a:pt x="1531" y="1"/>
                    <a:pt x="749" y="106"/>
                    <a:pt x="0" y="293"/>
                  </a:cubicBezTo>
                  <a:lnTo>
                    <a:pt x="3536" y="9333"/>
                  </a:lnTo>
                  <a:cubicBezTo>
                    <a:pt x="4504" y="8933"/>
                    <a:pt x="5438" y="8466"/>
                    <a:pt x="6405" y="7965"/>
                  </a:cubicBezTo>
                  <a:lnTo>
                    <a:pt x="3303" y="60"/>
                  </a:lnTo>
                  <a:cubicBezTo>
                    <a:pt x="2974" y="20"/>
                    <a:pt x="2643" y="1"/>
                    <a:pt x="2311" y="1"/>
                  </a:cubicBez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5" name="Google Shape;1015;p45"/>
            <p:cNvSpPr/>
            <p:nvPr/>
          </p:nvSpPr>
          <p:spPr>
            <a:xfrm rot="-410173">
              <a:off x="1970430" y="3104267"/>
              <a:ext cx="103421" cy="249419"/>
            </a:xfrm>
            <a:custGeom>
              <a:avLst/>
              <a:gdLst/>
              <a:ahLst/>
              <a:cxnLst/>
              <a:rect l="l" t="t" r="r" b="b"/>
              <a:pathLst>
                <a:path w="3403" h="8207" extrusionOk="0">
                  <a:moveTo>
                    <a:pt x="500" y="0"/>
                  </a:moveTo>
                  <a:cubicBezTo>
                    <a:pt x="234" y="401"/>
                    <a:pt x="100" y="868"/>
                    <a:pt x="67" y="1368"/>
                  </a:cubicBezTo>
                  <a:cubicBezTo>
                    <a:pt x="33" y="4003"/>
                    <a:pt x="167" y="6572"/>
                    <a:pt x="0" y="8206"/>
                  </a:cubicBezTo>
                  <a:cubicBezTo>
                    <a:pt x="901" y="8006"/>
                    <a:pt x="2035" y="7739"/>
                    <a:pt x="3402" y="7372"/>
                  </a:cubicBezTo>
                  <a:lnTo>
                    <a:pt x="500" y="0"/>
                  </a:ln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6" name="Google Shape;1016;p45"/>
            <p:cNvSpPr/>
            <p:nvPr/>
          </p:nvSpPr>
          <p:spPr>
            <a:xfrm rot="-410173">
              <a:off x="1991680" y="3015224"/>
              <a:ext cx="186540" cy="300112"/>
            </a:xfrm>
            <a:custGeom>
              <a:avLst/>
              <a:gdLst/>
              <a:ahLst/>
              <a:cxnLst/>
              <a:rect l="l" t="t" r="r" b="b"/>
              <a:pathLst>
                <a:path w="6138" h="9875" extrusionOk="0">
                  <a:moveTo>
                    <a:pt x="2602" y="1"/>
                  </a:moveTo>
                  <a:cubicBezTo>
                    <a:pt x="1635" y="501"/>
                    <a:pt x="734" y="1202"/>
                    <a:pt x="0" y="2036"/>
                  </a:cubicBezTo>
                  <a:lnTo>
                    <a:pt x="3069" y="9875"/>
                  </a:lnTo>
                  <a:cubicBezTo>
                    <a:pt x="4036" y="9608"/>
                    <a:pt x="5037" y="9307"/>
                    <a:pt x="6138" y="8974"/>
                  </a:cubicBezTo>
                  <a:lnTo>
                    <a:pt x="2602" y="1"/>
                  </a:ln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7" name="Google Shape;1017;p45"/>
            <p:cNvSpPr/>
            <p:nvPr/>
          </p:nvSpPr>
          <p:spPr>
            <a:xfrm rot="-410173">
              <a:off x="2082343" y="2954674"/>
              <a:ext cx="198727" cy="315307"/>
            </a:xfrm>
            <a:custGeom>
              <a:avLst/>
              <a:gdLst/>
              <a:ahLst/>
              <a:cxnLst/>
              <a:rect l="l" t="t" r="r" b="b"/>
              <a:pathLst>
                <a:path w="6539" h="10375" extrusionOk="0">
                  <a:moveTo>
                    <a:pt x="2903" y="1"/>
                  </a:moveTo>
                  <a:cubicBezTo>
                    <a:pt x="1902" y="334"/>
                    <a:pt x="935" y="768"/>
                    <a:pt x="1" y="1268"/>
                  </a:cubicBezTo>
                  <a:lnTo>
                    <a:pt x="3570" y="10375"/>
                  </a:lnTo>
                  <a:cubicBezTo>
                    <a:pt x="4504" y="10041"/>
                    <a:pt x="5538" y="9708"/>
                    <a:pt x="6539" y="9307"/>
                  </a:cubicBezTo>
                  <a:lnTo>
                    <a:pt x="2903" y="1"/>
                  </a:ln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8" name="Google Shape;1018;p45"/>
            <p:cNvSpPr/>
            <p:nvPr/>
          </p:nvSpPr>
          <p:spPr>
            <a:xfrm rot="-410173">
              <a:off x="1956466" y="3078532"/>
              <a:ext cx="754245" cy="352810"/>
            </a:xfrm>
            <a:custGeom>
              <a:avLst/>
              <a:gdLst/>
              <a:ahLst/>
              <a:cxnLst/>
              <a:rect l="l" t="t" r="r" b="b"/>
              <a:pathLst>
                <a:path w="24818" h="11609" extrusionOk="0">
                  <a:moveTo>
                    <a:pt x="22416" y="0"/>
                  </a:moveTo>
                  <a:cubicBezTo>
                    <a:pt x="19247" y="1935"/>
                    <a:pt x="15912" y="3603"/>
                    <a:pt x="12476" y="4937"/>
                  </a:cubicBezTo>
                  <a:cubicBezTo>
                    <a:pt x="8573" y="6438"/>
                    <a:pt x="4604" y="7639"/>
                    <a:pt x="534" y="8540"/>
                  </a:cubicBezTo>
                  <a:cubicBezTo>
                    <a:pt x="501" y="8707"/>
                    <a:pt x="467" y="8873"/>
                    <a:pt x="401" y="9007"/>
                  </a:cubicBezTo>
                  <a:cubicBezTo>
                    <a:pt x="134" y="9841"/>
                    <a:pt x="0" y="10741"/>
                    <a:pt x="67" y="11609"/>
                  </a:cubicBezTo>
                  <a:cubicBezTo>
                    <a:pt x="3236" y="10975"/>
                    <a:pt x="14944" y="8340"/>
                    <a:pt x="24818" y="1902"/>
                  </a:cubicBezTo>
                  <a:cubicBezTo>
                    <a:pt x="24284" y="1235"/>
                    <a:pt x="23584" y="634"/>
                    <a:pt x="22783" y="234"/>
                  </a:cubicBezTo>
                  <a:cubicBezTo>
                    <a:pt x="22650" y="167"/>
                    <a:pt x="22550" y="100"/>
                    <a:pt x="22416" y="0"/>
                  </a:cubicBez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9" name="Google Shape;1019;p45"/>
            <p:cNvSpPr/>
            <p:nvPr/>
          </p:nvSpPr>
          <p:spPr>
            <a:xfrm rot="-410173">
              <a:off x="2700550" y="4126580"/>
              <a:ext cx="371045" cy="353600"/>
            </a:xfrm>
            <a:custGeom>
              <a:avLst/>
              <a:gdLst/>
              <a:ahLst/>
              <a:cxnLst/>
              <a:rect l="l" t="t" r="r" b="b"/>
              <a:pathLst>
                <a:path w="12209" h="11635" extrusionOk="0">
                  <a:moveTo>
                    <a:pt x="6886" y="0"/>
                  </a:moveTo>
                  <a:cubicBezTo>
                    <a:pt x="6450" y="0"/>
                    <a:pt x="6005" y="82"/>
                    <a:pt x="5571" y="256"/>
                  </a:cubicBezTo>
                  <a:lnTo>
                    <a:pt x="2735" y="1357"/>
                  </a:lnTo>
                  <a:cubicBezTo>
                    <a:pt x="901" y="2091"/>
                    <a:pt x="0" y="4125"/>
                    <a:pt x="701" y="5960"/>
                  </a:cubicBezTo>
                  <a:lnTo>
                    <a:pt x="2035" y="9362"/>
                  </a:lnTo>
                  <a:cubicBezTo>
                    <a:pt x="2600" y="10776"/>
                    <a:pt x="3937" y="11635"/>
                    <a:pt x="5360" y="11635"/>
                  </a:cubicBezTo>
                  <a:cubicBezTo>
                    <a:pt x="5785" y="11635"/>
                    <a:pt x="6217" y="11558"/>
                    <a:pt x="6638" y="11397"/>
                  </a:cubicBezTo>
                  <a:lnTo>
                    <a:pt x="9507" y="10263"/>
                  </a:lnTo>
                  <a:cubicBezTo>
                    <a:pt x="11308" y="9529"/>
                    <a:pt x="12209" y="7494"/>
                    <a:pt x="11508" y="5660"/>
                  </a:cubicBezTo>
                  <a:lnTo>
                    <a:pt x="10174" y="2257"/>
                  </a:lnTo>
                  <a:cubicBezTo>
                    <a:pt x="9614" y="857"/>
                    <a:pt x="8295" y="0"/>
                    <a:pt x="6886" y="0"/>
                  </a:cubicBez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0" name="Google Shape;1020;p45"/>
            <p:cNvSpPr/>
            <p:nvPr/>
          </p:nvSpPr>
          <p:spPr>
            <a:xfrm rot="-410173">
              <a:off x="2322366" y="3559095"/>
              <a:ext cx="459270" cy="1016855"/>
            </a:xfrm>
            <a:custGeom>
              <a:avLst/>
              <a:gdLst/>
              <a:ahLst/>
              <a:cxnLst/>
              <a:rect l="l" t="t" r="r" b="b"/>
              <a:pathLst>
                <a:path w="15112" h="33459" extrusionOk="0">
                  <a:moveTo>
                    <a:pt x="3036" y="1"/>
                  </a:moveTo>
                  <a:cubicBezTo>
                    <a:pt x="1969" y="334"/>
                    <a:pt x="968" y="668"/>
                    <a:pt x="1" y="935"/>
                  </a:cubicBezTo>
                  <a:lnTo>
                    <a:pt x="12743" y="33458"/>
                  </a:lnTo>
                  <a:cubicBezTo>
                    <a:pt x="13644" y="33125"/>
                    <a:pt x="14444" y="32624"/>
                    <a:pt x="15111" y="31957"/>
                  </a:cubicBezTo>
                  <a:cubicBezTo>
                    <a:pt x="14044" y="31490"/>
                    <a:pt x="13210" y="30656"/>
                    <a:pt x="12810" y="29589"/>
                  </a:cubicBezTo>
                  <a:lnTo>
                    <a:pt x="11475" y="26153"/>
                  </a:lnTo>
                  <a:cubicBezTo>
                    <a:pt x="10975" y="24919"/>
                    <a:pt x="11108" y="23518"/>
                    <a:pt x="11809" y="22383"/>
                  </a:cubicBezTo>
                  <a:lnTo>
                    <a:pt x="3036" y="1"/>
                  </a:lnTo>
                  <a:close/>
                </a:path>
              </a:pathLst>
            </a:custGeom>
            <a:grpFill/>
            <a:ln w="1143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1" name="Google Shape;1021;p45"/>
            <p:cNvSpPr/>
            <p:nvPr/>
          </p:nvSpPr>
          <p:spPr>
            <a:xfrm rot="-410173">
              <a:off x="2831731" y="3243901"/>
              <a:ext cx="97343" cy="116611"/>
            </a:xfrm>
            <a:custGeom>
              <a:avLst/>
              <a:gdLst/>
              <a:ahLst/>
              <a:cxnLst/>
              <a:rect l="l" t="t" r="r" b="b"/>
              <a:pathLst>
                <a:path w="3203" h="3837" extrusionOk="0">
                  <a:moveTo>
                    <a:pt x="901" y="0"/>
                  </a:moveTo>
                  <a:cubicBezTo>
                    <a:pt x="401" y="0"/>
                    <a:pt x="0" y="401"/>
                    <a:pt x="0" y="901"/>
                  </a:cubicBezTo>
                  <a:lnTo>
                    <a:pt x="0" y="2936"/>
                  </a:lnTo>
                  <a:cubicBezTo>
                    <a:pt x="0" y="3436"/>
                    <a:pt x="401" y="3836"/>
                    <a:pt x="901" y="3836"/>
                  </a:cubicBezTo>
                  <a:lnTo>
                    <a:pt x="3203" y="3836"/>
                  </a:lnTo>
                  <a:cubicBezTo>
                    <a:pt x="2702" y="2636"/>
                    <a:pt x="2435" y="1335"/>
                    <a:pt x="2469" y="0"/>
                  </a:cubicBez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2" name="Google Shape;1022;p45"/>
            <p:cNvSpPr/>
            <p:nvPr/>
          </p:nvSpPr>
          <p:spPr>
            <a:xfrm rot="-410173">
              <a:off x="1942817" y="3530377"/>
              <a:ext cx="128767" cy="127369"/>
            </a:xfrm>
            <a:custGeom>
              <a:avLst/>
              <a:gdLst/>
              <a:ahLst/>
              <a:cxnLst/>
              <a:rect l="l" t="t" r="r" b="b"/>
              <a:pathLst>
                <a:path w="4237" h="4191" extrusionOk="0">
                  <a:moveTo>
                    <a:pt x="2168" y="0"/>
                  </a:moveTo>
                  <a:lnTo>
                    <a:pt x="701" y="567"/>
                  </a:lnTo>
                  <a:cubicBezTo>
                    <a:pt x="234" y="734"/>
                    <a:pt x="0" y="1268"/>
                    <a:pt x="200" y="1735"/>
                  </a:cubicBezTo>
                  <a:lnTo>
                    <a:pt x="934" y="3603"/>
                  </a:lnTo>
                  <a:cubicBezTo>
                    <a:pt x="1064" y="3968"/>
                    <a:pt x="1419" y="4190"/>
                    <a:pt x="1791" y="4190"/>
                  </a:cubicBezTo>
                  <a:cubicBezTo>
                    <a:pt x="1895" y="4190"/>
                    <a:pt x="2000" y="4173"/>
                    <a:pt x="2102" y="4136"/>
                  </a:cubicBezTo>
                  <a:lnTo>
                    <a:pt x="4236" y="3302"/>
                  </a:lnTo>
                  <a:cubicBezTo>
                    <a:pt x="3336" y="2335"/>
                    <a:pt x="2635" y="1201"/>
                    <a:pt x="2168" y="0"/>
                  </a:cubicBez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3" name="Google Shape;1023;p45"/>
            <p:cNvSpPr/>
            <p:nvPr/>
          </p:nvSpPr>
          <p:spPr>
            <a:xfrm rot="-410173">
              <a:off x="2735521" y="3112811"/>
              <a:ext cx="107493" cy="136030"/>
            </a:xfrm>
            <a:custGeom>
              <a:avLst/>
              <a:gdLst/>
              <a:ahLst/>
              <a:cxnLst/>
              <a:rect l="l" t="t" r="r" b="b"/>
              <a:pathLst>
                <a:path w="3537" h="4476" extrusionOk="0">
                  <a:moveTo>
                    <a:pt x="1783" y="1"/>
                  </a:moveTo>
                  <a:cubicBezTo>
                    <a:pt x="1667" y="1"/>
                    <a:pt x="1549" y="24"/>
                    <a:pt x="1435" y="72"/>
                  </a:cubicBezTo>
                  <a:lnTo>
                    <a:pt x="1" y="640"/>
                  </a:lnTo>
                  <a:cubicBezTo>
                    <a:pt x="501" y="1840"/>
                    <a:pt x="735" y="3141"/>
                    <a:pt x="735" y="4476"/>
                  </a:cubicBezTo>
                  <a:lnTo>
                    <a:pt x="2836" y="3642"/>
                  </a:lnTo>
                  <a:cubicBezTo>
                    <a:pt x="3303" y="3442"/>
                    <a:pt x="3537" y="2941"/>
                    <a:pt x="3370" y="2474"/>
                  </a:cubicBezTo>
                  <a:lnTo>
                    <a:pt x="2603" y="573"/>
                  </a:lnTo>
                  <a:cubicBezTo>
                    <a:pt x="2477" y="220"/>
                    <a:pt x="2141" y="1"/>
                    <a:pt x="1783" y="1"/>
                  </a:cubicBez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4" name="Google Shape;1024;p45"/>
            <p:cNvSpPr/>
            <p:nvPr/>
          </p:nvSpPr>
          <p:spPr>
            <a:xfrm rot="-410173">
              <a:off x="2833204" y="3468949"/>
              <a:ext cx="119680" cy="132991"/>
            </a:xfrm>
            <a:custGeom>
              <a:avLst/>
              <a:gdLst/>
              <a:ahLst/>
              <a:cxnLst/>
              <a:rect l="l" t="t" r="r" b="b"/>
              <a:pathLst>
                <a:path w="3938" h="4376" extrusionOk="0">
                  <a:moveTo>
                    <a:pt x="2184" y="0"/>
                  </a:moveTo>
                  <a:cubicBezTo>
                    <a:pt x="2068" y="0"/>
                    <a:pt x="1950" y="23"/>
                    <a:pt x="1836" y="72"/>
                  </a:cubicBezTo>
                  <a:lnTo>
                    <a:pt x="1" y="806"/>
                  </a:lnTo>
                  <a:cubicBezTo>
                    <a:pt x="368" y="1807"/>
                    <a:pt x="835" y="2941"/>
                    <a:pt x="1402" y="4376"/>
                  </a:cubicBezTo>
                  <a:lnTo>
                    <a:pt x="3237" y="3642"/>
                  </a:lnTo>
                  <a:cubicBezTo>
                    <a:pt x="3704" y="3475"/>
                    <a:pt x="3937" y="2941"/>
                    <a:pt x="3737" y="2474"/>
                  </a:cubicBezTo>
                  <a:lnTo>
                    <a:pt x="3003" y="573"/>
                  </a:lnTo>
                  <a:cubicBezTo>
                    <a:pt x="2877" y="220"/>
                    <a:pt x="2542" y="0"/>
                    <a:pt x="2184" y="0"/>
                  </a:cubicBez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5" name="Google Shape;1025;p45"/>
            <p:cNvSpPr/>
            <p:nvPr/>
          </p:nvSpPr>
          <p:spPr>
            <a:xfrm rot="-410173">
              <a:off x="1970831" y="3147947"/>
              <a:ext cx="795851" cy="383231"/>
            </a:xfrm>
            <a:custGeom>
              <a:avLst/>
              <a:gdLst/>
              <a:ahLst/>
              <a:cxnLst/>
              <a:rect l="l" t="t" r="r" b="b"/>
              <a:pathLst>
                <a:path w="26187" h="12610" extrusionOk="0">
                  <a:moveTo>
                    <a:pt x="25052" y="0"/>
                  </a:moveTo>
                  <a:cubicBezTo>
                    <a:pt x="21449" y="2335"/>
                    <a:pt x="17613" y="4270"/>
                    <a:pt x="13610" y="5804"/>
                  </a:cubicBezTo>
                  <a:cubicBezTo>
                    <a:pt x="9207" y="7539"/>
                    <a:pt x="4671" y="8873"/>
                    <a:pt x="1" y="9840"/>
                  </a:cubicBezTo>
                  <a:cubicBezTo>
                    <a:pt x="167" y="10808"/>
                    <a:pt x="534" y="11742"/>
                    <a:pt x="1035" y="12609"/>
                  </a:cubicBezTo>
                  <a:cubicBezTo>
                    <a:pt x="5671" y="11642"/>
                    <a:pt x="10208" y="10274"/>
                    <a:pt x="14611" y="8573"/>
                  </a:cubicBezTo>
                  <a:cubicBezTo>
                    <a:pt x="18647" y="7005"/>
                    <a:pt x="22517" y="5070"/>
                    <a:pt x="26186" y="2769"/>
                  </a:cubicBezTo>
                  <a:cubicBezTo>
                    <a:pt x="25986" y="1801"/>
                    <a:pt x="25619" y="867"/>
                    <a:pt x="25052" y="0"/>
                  </a:cubicBez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6" name="Google Shape;1026;p45"/>
            <p:cNvSpPr/>
            <p:nvPr/>
          </p:nvSpPr>
          <p:spPr>
            <a:xfrm rot="-410173">
              <a:off x="2026086" y="3249651"/>
              <a:ext cx="759321" cy="371045"/>
            </a:xfrm>
            <a:custGeom>
              <a:avLst/>
              <a:gdLst/>
              <a:ahLst/>
              <a:cxnLst/>
              <a:rect l="l" t="t" r="r" b="b"/>
              <a:pathLst>
                <a:path w="24985" h="12209" extrusionOk="0">
                  <a:moveTo>
                    <a:pt x="24851" y="0"/>
                  </a:moveTo>
                  <a:cubicBezTo>
                    <a:pt x="21215" y="2235"/>
                    <a:pt x="17379" y="4136"/>
                    <a:pt x="13410" y="5704"/>
                  </a:cubicBezTo>
                  <a:cubicBezTo>
                    <a:pt x="9040" y="7406"/>
                    <a:pt x="4570" y="8740"/>
                    <a:pt x="0" y="9707"/>
                  </a:cubicBezTo>
                  <a:cubicBezTo>
                    <a:pt x="434" y="10341"/>
                    <a:pt x="934" y="10908"/>
                    <a:pt x="1468" y="11442"/>
                  </a:cubicBezTo>
                  <a:cubicBezTo>
                    <a:pt x="1735" y="11709"/>
                    <a:pt x="2001" y="11975"/>
                    <a:pt x="2235" y="12209"/>
                  </a:cubicBezTo>
                  <a:cubicBezTo>
                    <a:pt x="6405" y="11242"/>
                    <a:pt x="10508" y="9974"/>
                    <a:pt x="14477" y="8406"/>
                  </a:cubicBezTo>
                  <a:cubicBezTo>
                    <a:pt x="18080" y="7005"/>
                    <a:pt x="21582" y="5304"/>
                    <a:pt x="24918" y="3369"/>
                  </a:cubicBezTo>
                  <a:cubicBezTo>
                    <a:pt x="24918" y="3002"/>
                    <a:pt x="24918" y="2635"/>
                    <a:pt x="24951" y="2235"/>
                  </a:cubicBezTo>
                  <a:cubicBezTo>
                    <a:pt x="24985" y="1501"/>
                    <a:pt x="24951" y="734"/>
                    <a:pt x="24851" y="0"/>
                  </a:cubicBez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7" name="Google Shape;1027;p45"/>
            <p:cNvSpPr/>
            <p:nvPr/>
          </p:nvSpPr>
          <p:spPr>
            <a:xfrm rot="-410173">
              <a:off x="2183398" y="2903714"/>
              <a:ext cx="199730" cy="314274"/>
            </a:xfrm>
            <a:custGeom>
              <a:avLst/>
              <a:gdLst/>
              <a:ahLst/>
              <a:cxnLst/>
              <a:rect l="l" t="t" r="r" b="b"/>
              <a:pathLst>
                <a:path w="6572" h="10341" extrusionOk="0">
                  <a:moveTo>
                    <a:pt x="3003" y="0"/>
                  </a:moveTo>
                  <a:cubicBezTo>
                    <a:pt x="1969" y="267"/>
                    <a:pt x="968" y="601"/>
                    <a:pt x="0" y="1034"/>
                  </a:cubicBezTo>
                  <a:lnTo>
                    <a:pt x="3670" y="10341"/>
                  </a:lnTo>
                  <a:cubicBezTo>
                    <a:pt x="4604" y="9974"/>
                    <a:pt x="5604" y="9574"/>
                    <a:pt x="6572" y="9140"/>
                  </a:cubicBezTo>
                  <a:lnTo>
                    <a:pt x="3003" y="0"/>
                  </a:ln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8" name="Google Shape;1028;p45"/>
            <p:cNvSpPr/>
            <p:nvPr/>
          </p:nvSpPr>
          <p:spPr>
            <a:xfrm rot="-410173">
              <a:off x="2409871" y="2870239"/>
              <a:ext cx="180493" cy="226110"/>
            </a:xfrm>
            <a:custGeom>
              <a:avLst/>
              <a:gdLst/>
              <a:ahLst/>
              <a:cxnLst/>
              <a:rect l="l" t="t" r="r" b="b"/>
              <a:pathLst>
                <a:path w="5939" h="7440" extrusionOk="0">
                  <a:moveTo>
                    <a:pt x="1" y="1"/>
                  </a:moveTo>
                  <a:lnTo>
                    <a:pt x="2903" y="7439"/>
                  </a:lnTo>
                  <a:cubicBezTo>
                    <a:pt x="3937" y="6906"/>
                    <a:pt x="4938" y="6338"/>
                    <a:pt x="5939" y="5705"/>
                  </a:cubicBezTo>
                  <a:cubicBezTo>
                    <a:pt x="4704" y="4604"/>
                    <a:pt x="3070" y="2636"/>
                    <a:pt x="1202" y="701"/>
                  </a:cubicBezTo>
                  <a:cubicBezTo>
                    <a:pt x="868" y="368"/>
                    <a:pt x="435" y="134"/>
                    <a:pt x="1" y="1"/>
                  </a:cubicBez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9" name="Google Shape;1029;p45"/>
            <p:cNvSpPr/>
            <p:nvPr/>
          </p:nvSpPr>
          <p:spPr>
            <a:xfrm rot="-410173">
              <a:off x="2289647" y="2877091"/>
              <a:ext cx="194655" cy="283670"/>
            </a:xfrm>
            <a:custGeom>
              <a:avLst/>
              <a:gdLst/>
              <a:ahLst/>
              <a:cxnLst/>
              <a:rect l="l" t="t" r="r" b="b"/>
              <a:pathLst>
                <a:path w="6405" h="9334" extrusionOk="0">
                  <a:moveTo>
                    <a:pt x="2311" y="1"/>
                  </a:moveTo>
                  <a:cubicBezTo>
                    <a:pt x="1531" y="1"/>
                    <a:pt x="749" y="106"/>
                    <a:pt x="0" y="293"/>
                  </a:cubicBezTo>
                  <a:lnTo>
                    <a:pt x="3536" y="9333"/>
                  </a:lnTo>
                  <a:cubicBezTo>
                    <a:pt x="4504" y="8933"/>
                    <a:pt x="5438" y="8466"/>
                    <a:pt x="6405" y="7965"/>
                  </a:cubicBezTo>
                  <a:lnTo>
                    <a:pt x="3303" y="60"/>
                  </a:lnTo>
                  <a:cubicBezTo>
                    <a:pt x="2974" y="20"/>
                    <a:pt x="2643" y="1"/>
                    <a:pt x="2311" y="1"/>
                  </a:cubicBez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0" name="Google Shape;1030;p45"/>
            <p:cNvSpPr/>
            <p:nvPr/>
          </p:nvSpPr>
          <p:spPr>
            <a:xfrm rot="-410173">
              <a:off x="1970430" y="3104267"/>
              <a:ext cx="103421" cy="249419"/>
            </a:xfrm>
            <a:custGeom>
              <a:avLst/>
              <a:gdLst/>
              <a:ahLst/>
              <a:cxnLst/>
              <a:rect l="l" t="t" r="r" b="b"/>
              <a:pathLst>
                <a:path w="3403" h="8207" extrusionOk="0">
                  <a:moveTo>
                    <a:pt x="500" y="0"/>
                  </a:moveTo>
                  <a:cubicBezTo>
                    <a:pt x="234" y="401"/>
                    <a:pt x="100" y="868"/>
                    <a:pt x="67" y="1368"/>
                  </a:cubicBezTo>
                  <a:cubicBezTo>
                    <a:pt x="33" y="4003"/>
                    <a:pt x="167" y="6572"/>
                    <a:pt x="0" y="8206"/>
                  </a:cubicBezTo>
                  <a:cubicBezTo>
                    <a:pt x="901" y="8006"/>
                    <a:pt x="2035" y="7739"/>
                    <a:pt x="3402" y="7372"/>
                  </a:cubicBezTo>
                  <a:lnTo>
                    <a:pt x="500" y="0"/>
                  </a:ln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1" name="Google Shape;1031;p45"/>
            <p:cNvSpPr/>
            <p:nvPr/>
          </p:nvSpPr>
          <p:spPr>
            <a:xfrm rot="-410173">
              <a:off x="1991680" y="3015224"/>
              <a:ext cx="186540" cy="300112"/>
            </a:xfrm>
            <a:custGeom>
              <a:avLst/>
              <a:gdLst/>
              <a:ahLst/>
              <a:cxnLst/>
              <a:rect l="l" t="t" r="r" b="b"/>
              <a:pathLst>
                <a:path w="6138" h="9875" extrusionOk="0">
                  <a:moveTo>
                    <a:pt x="2602" y="1"/>
                  </a:moveTo>
                  <a:cubicBezTo>
                    <a:pt x="1635" y="501"/>
                    <a:pt x="734" y="1202"/>
                    <a:pt x="0" y="2036"/>
                  </a:cubicBezTo>
                  <a:lnTo>
                    <a:pt x="3069" y="9875"/>
                  </a:lnTo>
                  <a:cubicBezTo>
                    <a:pt x="4036" y="9608"/>
                    <a:pt x="5037" y="9307"/>
                    <a:pt x="6138" y="8974"/>
                  </a:cubicBezTo>
                  <a:lnTo>
                    <a:pt x="2602" y="1"/>
                  </a:ln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2" name="Google Shape;1032;p45"/>
            <p:cNvSpPr/>
            <p:nvPr/>
          </p:nvSpPr>
          <p:spPr>
            <a:xfrm rot="-410173">
              <a:off x="2082343" y="2954674"/>
              <a:ext cx="198727" cy="315307"/>
            </a:xfrm>
            <a:custGeom>
              <a:avLst/>
              <a:gdLst/>
              <a:ahLst/>
              <a:cxnLst/>
              <a:rect l="l" t="t" r="r" b="b"/>
              <a:pathLst>
                <a:path w="6539" h="10375" extrusionOk="0">
                  <a:moveTo>
                    <a:pt x="2903" y="1"/>
                  </a:moveTo>
                  <a:cubicBezTo>
                    <a:pt x="1902" y="334"/>
                    <a:pt x="935" y="768"/>
                    <a:pt x="1" y="1268"/>
                  </a:cubicBezTo>
                  <a:lnTo>
                    <a:pt x="3570" y="10375"/>
                  </a:lnTo>
                  <a:cubicBezTo>
                    <a:pt x="4504" y="10041"/>
                    <a:pt x="5538" y="9708"/>
                    <a:pt x="6539" y="9307"/>
                  </a:cubicBezTo>
                  <a:lnTo>
                    <a:pt x="2903" y="1"/>
                  </a:ln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3" name="Google Shape;1033;p45"/>
            <p:cNvSpPr/>
            <p:nvPr/>
          </p:nvSpPr>
          <p:spPr>
            <a:xfrm rot="-410173">
              <a:off x="1956466" y="3078532"/>
              <a:ext cx="754245" cy="352810"/>
            </a:xfrm>
            <a:custGeom>
              <a:avLst/>
              <a:gdLst/>
              <a:ahLst/>
              <a:cxnLst/>
              <a:rect l="l" t="t" r="r" b="b"/>
              <a:pathLst>
                <a:path w="24818" h="11609" extrusionOk="0">
                  <a:moveTo>
                    <a:pt x="22416" y="0"/>
                  </a:moveTo>
                  <a:cubicBezTo>
                    <a:pt x="19247" y="1935"/>
                    <a:pt x="15912" y="3603"/>
                    <a:pt x="12476" y="4937"/>
                  </a:cubicBezTo>
                  <a:cubicBezTo>
                    <a:pt x="8573" y="6438"/>
                    <a:pt x="4604" y="7639"/>
                    <a:pt x="534" y="8540"/>
                  </a:cubicBezTo>
                  <a:cubicBezTo>
                    <a:pt x="501" y="8707"/>
                    <a:pt x="467" y="8873"/>
                    <a:pt x="401" y="9007"/>
                  </a:cubicBezTo>
                  <a:cubicBezTo>
                    <a:pt x="134" y="9841"/>
                    <a:pt x="0" y="10741"/>
                    <a:pt x="67" y="11609"/>
                  </a:cubicBezTo>
                  <a:cubicBezTo>
                    <a:pt x="3236" y="10975"/>
                    <a:pt x="14944" y="8340"/>
                    <a:pt x="24818" y="1902"/>
                  </a:cubicBezTo>
                  <a:cubicBezTo>
                    <a:pt x="24284" y="1235"/>
                    <a:pt x="23584" y="634"/>
                    <a:pt x="22783" y="234"/>
                  </a:cubicBezTo>
                  <a:cubicBezTo>
                    <a:pt x="22650" y="167"/>
                    <a:pt x="22550" y="100"/>
                    <a:pt x="22416" y="0"/>
                  </a:cubicBez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4" name="Google Shape;1034;p45"/>
            <p:cNvSpPr/>
            <p:nvPr/>
          </p:nvSpPr>
          <p:spPr>
            <a:xfrm rot="-410173">
              <a:off x="2179201" y="3813984"/>
              <a:ext cx="119650" cy="131988"/>
            </a:xfrm>
            <a:custGeom>
              <a:avLst/>
              <a:gdLst/>
              <a:ahLst/>
              <a:cxnLst/>
              <a:rect l="l" t="t" r="r" b="b"/>
              <a:pathLst>
                <a:path w="3937" h="4343" extrusionOk="0">
                  <a:moveTo>
                    <a:pt x="2536" y="1"/>
                  </a:moveTo>
                  <a:lnTo>
                    <a:pt x="701" y="701"/>
                  </a:lnTo>
                  <a:cubicBezTo>
                    <a:pt x="234" y="902"/>
                    <a:pt x="1" y="1402"/>
                    <a:pt x="201" y="1869"/>
                  </a:cubicBezTo>
                  <a:lnTo>
                    <a:pt x="935" y="3770"/>
                  </a:lnTo>
                  <a:cubicBezTo>
                    <a:pt x="1061" y="4123"/>
                    <a:pt x="1396" y="4343"/>
                    <a:pt x="1754" y="4343"/>
                  </a:cubicBezTo>
                  <a:cubicBezTo>
                    <a:pt x="1870" y="4343"/>
                    <a:pt x="1988" y="4320"/>
                    <a:pt x="2102" y="4271"/>
                  </a:cubicBezTo>
                  <a:lnTo>
                    <a:pt x="3937" y="3570"/>
                  </a:lnTo>
                  <a:cubicBezTo>
                    <a:pt x="3403" y="2169"/>
                    <a:pt x="2970" y="1002"/>
                    <a:pt x="2536" y="1"/>
                  </a:cubicBez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5" name="Google Shape;1035;p45"/>
            <p:cNvSpPr/>
            <p:nvPr/>
          </p:nvSpPr>
          <p:spPr>
            <a:xfrm rot="-410173">
              <a:off x="2188857" y="3606923"/>
              <a:ext cx="505890" cy="990506"/>
            </a:xfrm>
            <a:custGeom>
              <a:avLst/>
              <a:gdLst/>
              <a:ahLst/>
              <a:cxnLst/>
              <a:rect l="l" t="t" r="r" b="b"/>
              <a:pathLst>
                <a:path w="16646" h="32592" extrusionOk="0">
                  <a:moveTo>
                    <a:pt x="3870" y="1"/>
                  </a:moveTo>
                  <a:cubicBezTo>
                    <a:pt x="2402" y="435"/>
                    <a:pt x="1101" y="768"/>
                    <a:pt x="0" y="1002"/>
                  </a:cubicBezTo>
                  <a:cubicBezTo>
                    <a:pt x="2535" y="3804"/>
                    <a:pt x="2969" y="5672"/>
                    <a:pt x="4837" y="10375"/>
                  </a:cubicBezTo>
                  <a:lnTo>
                    <a:pt x="11442" y="27287"/>
                  </a:lnTo>
                  <a:cubicBezTo>
                    <a:pt x="11442" y="27287"/>
                    <a:pt x="12974" y="32592"/>
                    <a:pt x="16039" y="32592"/>
                  </a:cubicBezTo>
                  <a:cubicBezTo>
                    <a:pt x="16235" y="32592"/>
                    <a:pt x="16437" y="32570"/>
                    <a:pt x="16646" y="32524"/>
                  </a:cubicBezTo>
                  <a:lnTo>
                    <a:pt x="3870" y="1"/>
                  </a:ln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6" name="Google Shape;1036;p45"/>
            <p:cNvSpPr/>
            <p:nvPr/>
          </p:nvSpPr>
          <p:spPr>
            <a:xfrm rot="-410173">
              <a:off x="2728244" y="3311248"/>
              <a:ext cx="479541" cy="1043204"/>
            </a:xfrm>
            <a:custGeom>
              <a:avLst/>
              <a:gdLst/>
              <a:ahLst/>
              <a:cxnLst/>
              <a:rect l="l" t="t" r="r" b="b"/>
              <a:pathLst>
                <a:path w="15779" h="34326" extrusionOk="0">
                  <a:moveTo>
                    <a:pt x="3503" y="0"/>
                  </a:moveTo>
                  <a:cubicBezTo>
                    <a:pt x="2369" y="634"/>
                    <a:pt x="1201" y="1235"/>
                    <a:pt x="0" y="1868"/>
                  </a:cubicBezTo>
                  <a:lnTo>
                    <a:pt x="12743" y="34325"/>
                  </a:lnTo>
                  <a:cubicBezTo>
                    <a:pt x="15778" y="32524"/>
                    <a:pt x="12943" y="26986"/>
                    <a:pt x="12943" y="26986"/>
                  </a:cubicBezTo>
                  <a:cubicBezTo>
                    <a:pt x="12943" y="26986"/>
                    <a:pt x="8440" y="15445"/>
                    <a:pt x="6338" y="10074"/>
                  </a:cubicBezTo>
                  <a:cubicBezTo>
                    <a:pt x="4504" y="5404"/>
                    <a:pt x="3536" y="3737"/>
                    <a:pt x="3503" y="0"/>
                  </a:cubicBez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7" name="Google Shape;1037;p45"/>
            <p:cNvSpPr/>
            <p:nvPr/>
          </p:nvSpPr>
          <p:spPr>
            <a:xfrm rot="-410173">
              <a:off x="2409012" y="3515536"/>
              <a:ext cx="346732" cy="699511"/>
            </a:xfrm>
            <a:custGeom>
              <a:avLst/>
              <a:gdLst/>
              <a:ahLst/>
              <a:cxnLst/>
              <a:rect l="l" t="t" r="r" b="b"/>
              <a:pathLst>
                <a:path w="11409" h="23017" extrusionOk="0">
                  <a:moveTo>
                    <a:pt x="3003" y="0"/>
                  </a:moveTo>
                  <a:cubicBezTo>
                    <a:pt x="1969" y="367"/>
                    <a:pt x="968" y="734"/>
                    <a:pt x="0" y="1068"/>
                  </a:cubicBezTo>
                  <a:lnTo>
                    <a:pt x="8607" y="23017"/>
                  </a:lnTo>
                  <a:cubicBezTo>
                    <a:pt x="9040" y="22516"/>
                    <a:pt x="9607" y="22116"/>
                    <a:pt x="10241" y="21883"/>
                  </a:cubicBezTo>
                  <a:lnTo>
                    <a:pt x="11409" y="21449"/>
                  </a:lnTo>
                  <a:lnTo>
                    <a:pt x="3003" y="0"/>
                  </a:ln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8" name="Google Shape;1038;p45"/>
            <p:cNvSpPr/>
            <p:nvPr/>
          </p:nvSpPr>
          <p:spPr>
            <a:xfrm rot="-410173">
              <a:off x="2629837" y="3388550"/>
              <a:ext cx="474465" cy="1001750"/>
            </a:xfrm>
            <a:custGeom>
              <a:avLst/>
              <a:gdLst/>
              <a:ahLst/>
              <a:cxnLst/>
              <a:rect l="l" t="t" r="r" b="b"/>
              <a:pathLst>
                <a:path w="15612" h="32962" extrusionOk="0">
                  <a:moveTo>
                    <a:pt x="2869" y="0"/>
                  </a:moveTo>
                  <a:cubicBezTo>
                    <a:pt x="1935" y="467"/>
                    <a:pt x="968" y="934"/>
                    <a:pt x="1" y="1368"/>
                  </a:cubicBezTo>
                  <a:lnTo>
                    <a:pt x="8740" y="23717"/>
                  </a:lnTo>
                  <a:cubicBezTo>
                    <a:pt x="10041" y="24051"/>
                    <a:pt x="11075" y="25018"/>
                    <a:pt x="11542" y="26252"/>
                  </a:cubicBezTo>
                  <a:lnTo>
                    <a:pt x="12876" y="29655"/>
                  </a:lnTo>
                  <a:cubicBezTo>
                    <a:pt x="13310" y="30722"/>
                    <a:pt x="13277" y="31890"/>
                    <a:pt x="12810" y="32957"/>
                  </a:cubicBezTo>
                  <a:cubicBezTo>
                    <a:pt x="12890" y="32960"/>
                    <a:pt x="12971" y="32961"/>
                    <a:pt x="13051" y="32961"/>
                  </a:cubicBezTo>
                  <a:cubicBezTo>
                    <a:pt x="13933" y="32961"/>
                    <a:pt x="14786" y="32793"/>
                    <a:pt x="15612" y="32457"/>
                  </a:cubicBezTo>
                  <a:lnTo>
                    <a:pt x="2869" y="0"/>
                  </a:ln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9" name="Google Shape;1039;p45"/>
            <p:cNvSpPr/>
            <p:nvPr/>
          </p:nvSpPr>
          <p:spPr>
            <a:xfrm rot="-410173">
              <a:off x="2510780" y="3458122"/>
              <a:ext cx="350804" cy="689391"/>
            </a:xfrm>
            <a:custGeom>
              <a:avLst/>
              <a:gdLst/>
              <a:ahLst/>
              <a:cxnLst/>
              <a:rect l="l" t="t" r="r" b="b"/>
              <a:pathLst>
                <a:path w="11543" h="22684" extrusionOk="0">
                  <a:moveTo>
                    <a:pt x="2936" y="1"/>
                  </a:moveTo>
                  <a:cubicBezTo>
                    <a:pt x="2069" y="367"/>
                    <a:pt x="1168" y="768"/>
                    <a:pt x="268" y="1101"/>
                  </a:cubicBezTo>
                  <a:lnTo>
                    <a:pt x="1" y="1201"/>
                  </a:lnTo>
                  <a:lnTo>
                    <a:pt x="8440" y="22683"/>
                  </a:lnTo>
                  <a:lnTo>
                    <a:pt x="9541" y="22216"/>
                  </a:lnTo>
                  <a:cubicBezTo>
                    <a:pt x="10045" y="22031"/>
                    <a:pt x="10592" y="21929"/>
                    <a:pt x="11130" y="21929"/>
                  </a:cubicBezTo>
                  <a:cubicBezTo>
                    <a:pt x="11268" y="21929"/>
                    <a:pt x="11406" y="21936"/>
                    <a:pt x="11542" y="21950"/>
                  </a:cubicBezTo>
                  <a:lnTo>
                    <a:pt x="2936" y="1"/>
                  </a:ln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0" name="Google Shape;1040;p45"/>
            <p:cNvSpPr/>
            <p:nvPr/>
          </p:nvSpPr>
          <p:spPr>
            <a:xfrm rot="-410173">
              <a:off x="2700550" y="4126580"/>
              <a:ext cx="371045" cy="353600"/>
            </a:xfrm>
            <a:custGeom>
              <a:avLst/>
              <a:gdLst/>
              <a:ahLst/>
              <a:cxnLst/>
              <a:rect l="l" t="t" r="r" b="b"/>
              <a:pathLst>
                <a:path w="12209" h="11635" extrusionOk="0">
                  <a:moveTo>
                    <a:pt x="6886" y="0"/>
                  </a:moveTo>
                  <a:cubicBezTo>
                    <a:pt x="6450" y="0"/>
                    <a:pt x="6005" y="82"/>
                    <a:pt x="5571" y="256"/>
                  </a:cubicBezTo>
                  <a:lnTo>
                    <a:pt x="2735" y="1357"/>
                  </a:lnTo>
                  <a:cubicBezTo>
                    <a:pt x="901" y="2091"/>
                    <a:pt x="0" y="4125"/>
                    <a:pt x="701" y="5960"/>
                  </a:cubicBezTo>
                  <a:lnTo>
                    <a:pt x="2035" y="9362"/>
                  </a:lnTo>
                  <a:cubicBezTo>
                    <a:pt x="2600" y="10776"/>
                    <a:pt x="3937" y="11635"/>
                    <a:pt x="5360" y="11635"/>
                  </a:cubicBezTo>
                  <a:cubicBezTo>
                    <a:pt x="5785" y="11635"/>
                    <a:pt x="6217" y="11558"/>
                    <a:pt x="6638" y="11397"/>
                  </a:cubicBezTo>
                  <a:lnTo>
                    <a:pt x="9507" y="10263"/>
                  </a:lnTo>
                  <a:cubicBezTo>
                    <a:pt x="11308" y="9529"/>
                    <a:pt x="12209" y="7494"/>
                    <a:pt x="11508" y="5660"/>
                  </a:cubicBezTo>
                  <a:lnTo>
                    <a:pt x="10174" y="2257"/>
                  </a:lnTo>
                  <a:cubicBezTo>
                    <a:pt x="9614" y="857"/>
                    <a:pt x="8295" y="0"/>
                    <a:pt x="6886" y="0"/>
                  </a:cubicBez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1" name="Google Shape;1041;p45"/>
            <p:cNvSpPr/>
            <p:nvPr/>
          </p:nvSpPr>
          <p:spPr>
            <a:xfrm rot="-410173">
              <a:off x="2322366" y="3559095"/>
              <a:ext cx="459270" cy="1016855"/>
            </a:xfrm>
            <a:custGeom>
              <a:avLst/>
              <a:gdLst/>
              <a:ahLst/>
              <a:cxnLst/>
              <a:rect l="l" t="t" r="r" b="b"/>
              <a:pathLst>
                <a:path w="15112" h="33459" extrusionOk="0">
                  <a:moveTo>
                    <a:pt x="3036" y="1"/>
                  </a:moveTo>
                  <a:cubicBezTo>
                    <a:pt x="1969" y="334"/>
                    <a:pt x="968" y="668"/>
                    <a:pt x="1" y="935"/>
                  </a:cubicBezTo>
                  <a:lnTo>
                    <a:pt x="12743" y="33458"/>
                  </a:lnTo>
                  <a:cubicBezTo>
                    <a:pt x="13644" y="33125"/>
                    <a:pt x="14444" y="32624"/>
                    <a:pt x="15111" y="31957"/>
                  </a:cubicBezTo>
                  <a:cubicBezTo>
                    <a:pt x="14044" y="31490"/>
                    <a:pt x="13210" y="30656"/>
                    <a:pt x="12810" y="29589"/>
                  </a:cubicBezTo>
                  <a:lnTo>
                    <a:pt x="11475" y="26153"/>
                  </a:lnTo>
                  <a:cubicBezTo>
                    <a:pt x="10975" y="24919"/>
                    <a:pt x="11108" y="23518"/>
                    <a:pt x="11809" y="22383"/>
                  </a:cubicBezTo>
                  <a:lnTo>
                    <a:pt x="3036" y="1"/>
                  </a:lnTo>
                  <a:close/>
                </a:path>
              </a:pathLst>
            </a:custGeom>
            <a:grpFill/>
            <a:ln>
              <a:solidFill>
                <a:schemeClr val="tx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 name="TextBox 1"/>
          <p:cNvSpPr txBox="1"/>
          <p:nvPr/>
        </p:nvSpPr>
        <p:spPr>
          <a:xfrm>
            <a:off x="5707626" y="412955"/>
            <a:ext cx="5250426" cy="318549"/>
          </a:xfrm>
          <a:prstGeom prst="rect">
            <a:avLst/>
          </a:prstGeom>
          <a:noFill/>
        </p:spPr>
        <p:txBody>
          <a:bodyPr wrap="square" rtlCol="0">
            <a:spAutoFit/>
          </a:bodyPr>
          <a:lstStyle/>
          <a:p>
            <a:endParaRPr lang="en-US" sz="1470" dirty="0">
              <a:solidFill>
                <a:srgbClr val="D7DF27"/>
              </a:solidFill>
            </a:endParaRPr>
          </a:p>
        </p:txBody>
      </p:sp>
      <p:pic>
        <p:nvPicPr>
          <p:cNvPr id="86" name="Picture 85"/>
          <p:cNvPicPr>
            <a:picLocks noChangeAspect="1"/>
          </p:cNvPicPr>
          <p:nvPr/>
        </p:nvPicPr>
        <p:blipFill>
          <a:blip r:embed="rId3"/>
          <a:stretch>
            <a:fillRect/>
          </a:stretch>
        </p:blipFill>
        <p:spPr>
          <a:xfrm rot="13895407" flipV="1">
            <a:off x="5794385" y="2219252"/>
            <a:ext cx="10504318" cy="45719"/>
          </a:xfrm>
          <a:prstGeom prst="rect">
            <a:avLst/>
          </a:prstGeom>
        </p:spPr>
      </p:pic>
      <p:sp>
        <p:nvSpPr>
          <p:cNvPr id="3" name="TextBox 2"/>
          <p:cNvSpPr txBox="1"/>
          <p:nvPr/>
        </p:nvSpPr>
        <p:spPr>
          <a:xfrm>
            <a:off x="1920095" y="751835"/>
            <a:ext cx="8588541" cy="523220"/>
          </a:xfrm>
          <a:prstGeom prst="rect">
            <a:avLst/>
          </a:prstGeom>
          <a:noFill/>
        </p:spPr>
        <p:txBody>
          <a:bodyPr wrap="square" rtlCol="0">
            <a:spAutoFit/>
          </a:bodyPr>
          <a:lstStyle/>
          <a:p>
            <a:pPr algn="ctr"/>
            <a:r>
              <a:rPr lang="en-US" sz="2800" b="1" dirty="0"/>
              <a:t>Age Distribution of Players </a:t>
            </a:r>
            <a:r>
              <a:rPr lang="en-US" sz="2800" b="1" dirty="0" smtClean="0"/>
              <a:t>A </a:t>
            </a:r>
            <a:r>
              <a:rPr lang="en-US" sz="2800" b="1" dirty="0"/>
              <a:t>Comprehensive Overview</a:t>
            </a:r>
            <a:endParaRPr lang="en-US" sz="2800" b="1" dirty="0">
              <a:latin typeface="Times New Roman" panose="02020603050405020304" pitchFamily="18" charset="0"/>
              <a:cs typeface="Times New Roman" panose="02020603050405020304" pitchFamily="18" charset="0"/>
            </a:endParaRPr>
          </a:p>
        </p:txBody>
      </p:sp>
      <p:graphicFrame>
        <p:nvGraphicFramePr>
          <p:cNvPr id="87" name="Content Placeholder 8"/>
          <p:cNvGraphicFramePr>
            <a:graphicFrameLocks/>
          </p:cNvGraphicFramePr>
          <p:nvPr>
            <p:extLst>
              <p:ext uri="{D42A27DB-BD31-4B8C-83A1-F6EECF244321}">
                <p14:modId xmlns:p14="http://schemas.microsoft.com/office/powerpoint/2010/main" val="1620244434"/>
              </p:ext>
            </p:extLst>
          </p:nvPr>
        </p:nvGraphicFramePr>
        <p:xfrm>
          <a:off x="3431871" y="1574365"/>
          <a:ext cx="4783624" cy="3279666"/>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p:cNvSpPr txBox="1"/>
          <p:nvPr/>
        </p:nvSpPr>
        <p:spPr>
          <a:xfrm>
            <a:off x="3331509" y="4931999"/>
            <a:ext cx="4866119" cy="83099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The age group distribution reveals a balanced mix of players across various stages, with a majority aged 19 to 35, signifying the core impactful players</a:t>
            </a:r>
          </a:p>
        </p:txBody>
      </p:sp>
    </p:spTree>
    <p:extLst>
      <p:ext uri="{BB962C8B-B14F-4D97-AF65-F5344CB8AC3E}">
        <p14:creationId xmlns:p14="http://schemas.microsoft.com/office/powerpoint/2010/main" val="3469397337"/>
      </p:ext>
    </p:extLst>
  </p:cSld>
  <p:clrMapOvr>
    <a:masterClrMapping/>
  </p:clrMapOvr>
  <mc:AlternateContent xmlns:mc="http://schemas.openxmlformats.org/markup-compatibility/2006" xmlns:p14="http://schemas.microsoft.com/office/powerpoint/2010/main">
    <mc:Choice Requires="p14">
      <p:transition spd="slow" p14:dur="2000" advTm="4938"/>
    </mc:Choice>
    <mc:Fallback xmlns="">
      <p:transition spd="slow" advTm="4938"/>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0686" y="1062837"/>
            <a:ext cx="8347166" cy="769441"/>
          </a:xfrm>
          <a:prstGeom prst="rect">
            <a:avLst/>
          </a:prstGeom>
        </p:spPr>
        <p:txBody>
          <a:bodyPr wrap="square">
            <a:spAutoFit/>
          </a:bodyPr>
          <a:lstStyle/>
          <a:p>
            <a:r>
              <a:rPr lang="en-US" sz="4400" b="1" dirty="0">
                <a:solidFill>
                  <a:schemeClr val="accent1">
                    <a:lumMod val="75000"/>
                  </a:schemeClr>
                </a:solidFill>
                <a:latin typeface="Times New Roman" panose="02020603050405020304" pitchFamily="18" charset="0"/>
                <a:cs typeface="Times New Roman" panose="02020603050405020304" pitchFamily="18" charset="0"/>
              </a:rPr>
              <a:t>TABLE OF CONTENTS</a:t>
            </a:r>
          </a:p>
        </p:txBody>
      </p:sp>
      <p:sp>
        <p:nvSpPr>
          <p:cNvPr id="3" name="TextBox 2"/>
          <p:cNvSpPr txBox="1"/>
          <p:nvPr/>
        </p:nvSpPr>
        <p:spPr>
          <a:xfrm>
            <a:off x="2220686" y="2155372"/>
            <a:ext cx="7197634" cy="3816429"/>
          </a:xfrm>
          <a:prstGeom prst="rect">
            <a:avLst/>
          </a:prstGeom>
          <a:noFill/>
        </p:spPr>
        <p:txBody>
          <a:bodyPr wrap="square" rtlCol="0">
            <a:spAutoFit/>
          </a:bodyPr>
          <a:lstStyle/>
          <a:p>
            <a:pPr marL="457200" indent="-457200">
              <a:buFont typeface="Wingdings" panose="05000000000000000000" pitchFamily="2" charset="2"/>
              <a:buChar char="Ø"/>
            </a:pPr>
            <a:r>
              <a:rPr lang="en-US" sz="3200" dirty="0" smtClean="0">
                <a:solidFill>
                  <a:schemeClr val="accent1">
                    <a:lumMod val="75000"/>
                  </a:schemeClr>
                </a:solidFill>
                <a:latin typeface="Times New Roman" panose="02020603050405020304" pitchFamily="18" charset="0"/>
                <a:cs typeface="Times New Roman" panose="02020603050405020304" pitchFamily="18" charset="0"/>
              </a:rPr>
              <a:t>Introduction</a:t>
            </a:r>
          </a:p>
          <a:p>
            <a:pPr marL="457200" indent="-457200">
              <a:buFont typeface="Wingdings" panose="05000000000000000000" pitchFamily="2" charset="2"/>
              <a:buChar char="Ø"/>
            </a:pPr>
            <a:r>
              <a:rPr lang="en-US" sz="3200" dirty="0" smtClean="0">
                <a:solidFill>
                  <a:schemeClr val="accent1">
                    <a:lumMod val="75000"/>
                  </a:schemeClr>
                </a:solidFill>
                <a:latin typeface="Times New Roman" panose="02020603050405020304" pitchFamily="18" charset="0"/>
                <a:cs typeface="Times New Roman" panose="02020603050405020304" pitchFamily="18" charset="0"/>
              </a:rPr>
              <a:t>Problem Statement</a:t>
            </a:r>
          </a:p>
          <a:p>
            <a:pPr marL="457200" indent="-457200">
              <a:buFont typeface="Wingdings" panose="05000000000000000000" pitchFamily="2" charset="2"/>
              <a:buChar char="Ø"/>
            </a:pPr>
            <a:r>
              <a:rPr lang="en-US" sz="3200" dirty="0" smtClean="0">
                <a:solidFill>
                  <a:schemeClr val="accent1">
                    <a:lumMod val="75000"/>
                  </a:schemeClr>
                </a:solidFill>
                <a:latin typeface="Times New Roman" panose="02020603050405020304" pitchFamily="18" charset="0"/>
                <a:cs typeface="Times New Roman" panose="02020603050405020304" pitchFamily="18" charset="0"/>
              </a:rPr>
              <a:t>Objectives</a:t>
            </a:r>
          </a:p>
          <a:p>
            <a:pPr marL="457200" indent="-457200">
              <a:buFont typeface="Wingdings" panose="05000000000000000000" pitchFamily="2" charset="2"/>
              <a:buChar char="Ø"/>
            </a:pPr>
            <a:r>
              <a:rPr lang="en-US" sz="3200" dirty="0" smtClean="0">
                <a:solidFill>
                  <a:schemeClr val="accent1">
                    <a:lumMod val="75000"/>
                  </a:schemeClr>
                </a:solidFill>
                <a:latin typeface="Times New Roman" panose="02020603050405020304" pitchFamily="18" charset="0"/>
                <a:cs typeface="Times New Roman" panose="02020603050405020304" pitchFamily="18" charset="0"/>
              </a:rPr>
              <a:t>Data Overview</a:t>
            </a:r>
          </a:p>
          <a:p>
            <a:pPr marL="457200" indent="-457200">
              <a:buFont typeface="Wingdings" panose="05000000000000000000" pitchFamily="2" charset="2"/>
              <a:buChar char="Ø"/>
            </a:pPr>
            <a:r>
              <a:rPr lang="en-US" sz="3200" dirty="0" smtClean="0">
                <a:solidFill>
                  <a:schemeClr val="accent1">
                    <a:lumMod val="75000"/>
                  </a:schemeClr>
                </a:solidFill>
                <a:latin typeface="Times New Roman" panose="02020603050405020304" pitchFamily="18" charset="0"/>
                <a:cs typeface="Times New Roman" panose="02020603050405020304" pitchFamily="18" charset="0"/>
              </a:rPr>
              <a:t>Exploratory Data Analysis</a:t>
            </a:r>
          </a:p>
          <a:p>
            <a:pPr marL="457200" indent="-457200">
              <a:buFont typeface="Wingdings" panose="05000000000000000000" pitchFamily="2" charset="2"/>
              <a:buChar char="Ø"/>
            </a:pPr>
            <a:r>
              <a:rPr lang="en-US" sz="3200" dirty="0" smtClean="0">
                <a:solidFill>
                  <a:schemeClr val="accent1">
                    <a:lumMod val="75000"/>
                  </a:schemeClr>
                </a:solidFill>
                <a:latin typeface="Times New Roman" panose="02020603050405020304" pitchFamily="18" charset="0"/>
                <a:cs typeface="Times New Roman" panose="02020603050405020304" pitchFamily="18" charset="0"/>
              </a:rPr>
              <a:t>Key Findings</a:t>
            </a:r>
          </a:p>
          <a:p>
            <a:pPr marL="457200" indent="-457200">
              <a:buFont typeface="Wingdings" panose="05000000000000000000" pitchFamily="2" charset="2"/>
              <a:buChar char="Ø"/>
            </a:pPr>
            <a:r>
              <a:rPr lang="en-US" sz="3200" dirty="0" smtClean="0">
                <a:solidFill>
                  <a:schemeClr val="accent1">
                    <a:lumMod val="75000"/>
                  </a:schemeClr>
                </a:solidFill>
                <a:latin typeface="Times New Roman" panose="02020603050405020304" pitchFamily="18" charset="0"/>
                <a:cs typeface="Times New Roman" panose="02020603050405020304" pitchFamily="18" charset="0"/>
              </a:rPr>
              <a:t>Recommendation</a:t>
            </a:r>
          </a:p>
          <a:p>
            <a:endParaRPr lang="en-US" dirty="0"/>
          </a:p>
        </p:txBody>
      </p:sp>
    </p:spTree>
    <p:extLst>
      <p:ext uri="{BB962C8B-B14F-4D97-AF65-F5344CB8AC3E}">
        <p14:creationId xmlns:p14="http://schemas.microsoft.com/office/powerpoint/2010/main" val="27385426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33"/>
        <p:cNvGrpSpPr/>
        <p:nvPr/>
      </p:nvGrpSpPr>
      <p:grpSpPr>
        <a:xfrm>
          <a:off x="0" y="0"/>
          <a:ext cx="0" cy="0"/>
          <a:chOff x="0" y="0"/>
          <a:chExt cx="0" cy="0"/>
        </a:xfrm>
      </p:grpSpPr>
      <p:sp>
        <p:nvSpPr>
          <p:cNvPr id="1138" name="Google Shape;1138;p48"/>
          <p:cNvSpPr txBox="1"/>
          <p:nvPr/>
        </p:nvSpPr>
        <p:spPr>
          <a:xfrm>
            <a:off x="1230520" y="1167527"/>
            <a:ext cx="9001791" cy="4591607"/>
          </a:xfrm>
          <a:prstGeom prst="rect">
            <a:avLst/>
          </a:prstGeom>
          <a:noFill/>
          <a:ln>
            <a:noFill/>
          </a:ln>
        </p:spPr>
        <p:txBody>
          <a:bodyPr spcFirstLastPara="1" wrap="square" lIns="121900" tIns="121900" rIns="121900" bIns="121900" anchor="ctr" anchorCtr="0">
            <a:noAutofit/>
          </a:bodyPr>
          <a:lstStyle/>
          <a:p>
            <a:pPr marL="285750" lvl="0" indent="-285750" defTabSz="1219170">
              <a:buClr>
                <a:srgbClr val="000000"/>
              </a:buClr>
              <a:buFont typeface="Wingdings" panose="05000000000000000000" pitchFamily="2" charset="2"/>
              <a:buChar char="v"/>
              <a:defRPr/>
            </a:pPr>
            <a:r>
              <a:rPr lang="en-US" sz="1600" dirty="0">
                <a:latin typeface="Times New Roman" panose="02020603050405020304" pitchFamily="18" charset="0"/>
                <a:cs typeface="Times New Roman" panose="02020603050405020304" pitchFamily="18" charset="0"/>
              </a:rPr>
              <a:t>The dataset reveals a batsman's struggle against certain bowling styles through their strike rate, allowing us to propose focused practice against those bowlers for improvement</a:t>
            </a:r>
            <a:r>
              <a:rPr lang="en-US" sz="1600" dirty="0" smtClean="0">
                <a:latin typeface="Times New Roman" panose="02020603050405020304" pitchFamily="18" charset="0"/>
                <a:cs typeface="Times New Roman" panose="02020603050405020304" pitchFamily="18" charset="0"/>
              </a:rPr>
              <a:t>.</a:t>
            </a:r>
          </a:p>
          <a:p>
            <a:pPr lvl="0" defTabSz="1219170">
              <a:buClr>
                <a:srgbClr val="000000"/>
              </a:buClr>
              <a:defRPr/>
            </a:pPr>
            <a:endParaRPr lang="en-US" sz="1600" dirty="0" smtClean="0">
              <a:latin typeface="Times New Roman" panose="02020603050405020304" pitchFamily="18" charset="0"/>
              <a:cs typeface="Times New Roman" panose="02020603050405020304" pitchFamily="18" charset="0"/>
            </a:endParaRPr>
          </a:p>
          <a:p>
            <a:pPr marL="285750" lvl="0" indent="-285750" defTabSz="1219170">
              <a:buClr>
                <a:srgbClr val="000000"/>
              </a:buClr>
              <a:buFont typeface="Wingdings" panose="05000000000000000000" pitchFamily="2" charset="2"/>
              <a:buChar char="v"/>
              <a:defRPr/>
            </a:pPr>
            <a:r>
              <a:rPr lang="en-US" sz="1600" dirty="0" smtClean="0">
                <a:latin typeface="Times New Roman" panose="02020603050405020304" pitchFamily="18" charset="0"/>
                <a:cs typeface="Times New Roman" panose="02020603050405020304" pitchFamily="18" charset="0"/>
              </a:rPr>
              <a:t>After </a:t>
            </a:r>
            <a:r>
              <a:rPr lang="en-US" sz="1600" dirty="0">
                <a:latin typeface="Times New Roman" panose="02020603050405020304" pitchFamily="18" charset="0"/>
                <a:cs typeface="Times New Roman" panose="02020603050405020304" pitchFamily="18" charset="0"/>
              </a:rPr>
              <a:t>evaluating the bowler's performance data, it's evident that suboptimal outcomes exist. To address this, we suggest focusing on targeted enhancements in physical conditioning and strength training to unleash their full potential</a:t>
            </a:r>
            <a:r>
              <a:rPr lang="en-US" sz="1600" dirty="0" smtClean="0">
                <a:latin typeface="Times New Roman" panose="02020603050405020304" pitchFamily="18" charset="0"/>
                <a:cs typeface="Times New Roman" panose="02020603050405020304" pitchFamily="18" charset="0"/>
              </a:rPr>
              <a:t>.</a:t>
            </a:r>
          </a:p>
          <a:p>
            <a:pPr lvl="0" defTabSz="1219170">
              <a:buClr>
                <a:srgbClr val="000000"/>
              </a:buClr>
              <a:defRPr/>
            </a:pPr>
            <a:endParaRPr lang="en-US" sz="1600" dirty="0" smtClean="0">
              <a:latin typeface="Times New Roman" panose="02020603050405020304" pitchFamily="18" charset="0"/>
              <a:cs typeface="Times New Roman" panose="02020603050405020304" pitchFamily="18" charset="0"/>
            </a:endParaRPr>
          </a:p>
          <a:p>
            <a:pPr marL="285750" lvl="0" indent="-285750" defTabSz="1219170">
              <a:buClr>
                <a:srgbClr val="000000"/>
              </a:buClr>
              <a:buFont typeface="Wingdings" panose="05000000000000000000" pitchFamily="2" charset="2"/>
              <a:buChar char="v"/>
              <a:defRPr/>
            </a:pPr>
            <a:r>
              <a:rPr lang="en-US" sz="1600" dirty="0" smtClean="0">
                <a:latin typeface="Times New Roman" panose="02020603050405020304" pitchFamily="18" charset="0"/>
                <a:cs typeface="Times New Roman" panose="02020603050405020304" pitchFamily="18" charset="0"/>
              </a:rPr>
              <a:t>Strategically </a:t>
            </a:r>
            <a:r>
              <a:rPr lang="en-US" sz="1600" dirty="0">
                <a:latin typeface="Times New Roman" panose="02020603050405020304" pitchFamily="18" charset="0"/>
                <a:cs typeface="Times New Roman" panose="02020603050405020304" pitchFamily="18" charset="0"/>
              </a:rPr>
              <a:t>assemble player combinations that balance batting and bowling strengths while ensuring a suitable allocation of all-rounders. This approach enables the team to effectively adapt to match conditions and drive favorable outcomes.</a:t>
            </a:r>
            <a:endParaRPr lang="en-US" sz="1600" kern="0" dirty="0">
              <a:latin typeface="Times New Roman" panose="02020603050405020304" pitchFamily="18" charset="0"/>
              <a:cs typeface="Times New Roman" panose="02020603050405020304" pitchFamily="18" charset="0"/>
              <a:sym typeface="Be Vietnam"/>
            </a:endParaRPr>
          </a:p>
          <a:p>
            <a:pPr marL="285750" lvl="0" indent="-285750" algn="ctr" defTabSz="1219170">
              <a:buClr>
                <a:srgbClr val="000000"/>
              </a:buClr>
              <a:buFontTx/>
              <a:buChar char="-"/>
              <a:defRPr/>
            </a:pPr>
            <a:endParaRPr lang="en-US" dirty="0" smtClean="0">
              <a:solidFill>
                <a:schemeClr val="bg1"/>
              </a:solidFill>
            </a:endParaRPr>
          </a:p>
        </p:txBody>
      </p:sp>
      <p:sp>
        <p:nvSpPr>
          <p:cNvPr id="1139" name="Google Shape;1139;p48"/>
          <p:cNvSpPr txBox="1"/>
          <p:nvPr/>
        </p:nvSpPr>
        <p:spPr>
          <a:xfrm>
            <a:off x="1783800" y="6000000"/>
            <a:ext cx="8624400" cy="350000"/>
          </a:xfrm>
          <a:prstGeom prst="rect">
            <a:avLst/>
          </a:prstGeom>
          <a:noFill/>
          <a:ln>
            <a:noFill/>
          </a:ln>
        </p:spPr>
        <p:txBody>
          <a:bodyPr spcFirstLastPara="1" wrap="square" lIns="121900" tIns="121900" rIns="121900" bIns="121900"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dirty="0">
              <a:ln>
                <a:noFill/>
              </a:ln>
              <a:solidFill>
                <a:srgbClr val="000000"/>
              </a:solidFill>
              <a:effectLst/>
              <a:uLnTx/>
              <a:uFillTx/>
              <a:latin typeface="Be Vietnam"/>
              <a:ea typeface="Be Vietnam"/>
              <a:cs typeface="Be Vietnam"/>
              <a:sym typeface="Be Vietnam"/>
            </a:endParaRPr>
          </a:p>
        </p:txBody>
      </p:sp>
      <p:grpSp>
        <p:nvGrpSpPr>
          <p:cNvPr id="1140" name="Google Shape;1140;p48"/>
          <p:cNvGrpSpPr/>
          <p:nvPr/>
        </p:nvGrpSpPr>
        <p:grpSpPr>
          <a:xfrm>
            <a:off x="10233212" y="4114800"/>
            <a:ext cx="1562198" cy="2495176"/>
            <a:chOff x="6002172" y="1591650"/>
            <a:chExt cx="1563553" cy="2492124"/>
          </a:xfrm>
        </p:grpSpPr>
        <p:grpSp>
          <p:nvGrpSpPr>
            <p:cNvPr id="1141" name="Google Shape;1141;p48"/>
            <p:cNvGrpSpPr/>
            <p:nvPr/>
          </p:nvGrpSpPr>
          <p:grpSpPr>
            <a:xfrm>
              <a:off x="6002940" y="1591650"/>
              <a:ext cx="1562786" cy="2486252"/>
              <a:chOff x="6002172" y="1597522"/>
              <a:chExt cx="1562786" cy="2486252"/>
            </a:xfrm>
          </p:grpSpPr>
          <p:sp>
            <p:nvSpPr>
              <p:cNvPr id="1142" name="Google Shape;1142;p48"/>
              <p:cNvSpPr/>
              <p:nvPr/>
            </p:nvSpPr>
            <p:spPr>
              <a:xfrm rot="465560">
                <a:off x="6709055" y="1648040"/>
                <a:ext cx="804095" cy="822011"/>
              </a:xfrm>
              <a:custGeom>
                <a:avLst/>
                <a:gdLst/>
                <a:ahLst/>
                <a:cxnLst/>
                <a:rect l="l" t="t" r="r" b="b"/>
                <a:pathLst>
                  <a:path w="23473" h="23996" extrusionOk="0">
                    <a:moveTo>
                      <a:pt x="3630" y="0"/>
                    </a:moveTo>
                    <a:cubicBezTo>
                      <a:pt x="2420" y="0"/>
                      <a:pt x="1210" y="161"/>
                      <a:pt x="1" y="444"/>
                    </a:cubicBezTo>
                    <a:lnTo>
                      <a:pt x="17019" y="23996"/>
                    </a:lnTo>
                    <a:cubicBezTo>
                      <a:pt x="23472" y="13551"/>
                      <a:pt x="15930" y="0"/>
                      <a:pt x="3630" y="0"/>
                    </a:cubicBez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43" name="Google Shape;1143;p48"/>
              <p:cNvSpPr/>
              <p:nvPr/>
            </p:nvSpPr>
            <p:spPr>
              <a:xfrm rot="465560">
                <a:off x="6395592" y="1750692"/>
                <a:ext cx="661760" cy="889735"/>
              </a:xfrm>
              <a:custGeom>
                <a:avLst/>
                <a:gdLst/>
                <a:ahLst/>
                <a:cxnLst/>
                <a:rect l="l" t="t" r="r" b="b"/>
                <a:pathLst>
                  <a:path w="19318" h="25973" extrusionOk="0">
                    <a:moveTo>
                      <a:pt x="1129" y="1"/>
                    </a:moveTo>
                    <a:cubicBezTo>
                      <a:pt x="726" y="404"/>
                      <a:pt x="323" y="807"/>
                      <a:pt x="0" y="1251"/>
                    </a:cubicBezTo>
                    <a:lnTo>
                      <a:pt x="17785" y="25973"/>
                    </a:lnTo>
                    <a:cubicBezTo>
                      <a:pt x="18309" y="25771"/>
                      <a:pt x="18834" y="25529"/>
                      <a:pt x="19318" y="25247"/>
                    </a:cubicBezTo>
                    <a:lnTo>
                      <a:pt x="1129" y="1"/>
                    </a:ln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44" name="Google Shape;1144;p48"/>
              <p:cNvSpPr/>
              <p:nvPr/>
            </p:nvSpPr>
            <p:spPr>
              <a:xfrm rot="465560">
                <a:off x="6588534" y="1657870"/>
                <a:ext cx="653505" cy="882850"/>
              </a:xfrm>
              <a:custGeom>
                <a:avLst/>
                <a:gdLst/>
                <a:ahLst/>
                <a:cxnLst/>
                <a:rect l="l" t="t" r="r" b="b"/>
                <a:pathLst>
                  <a:path w="19077" h="25772" extrusionOk="0">
                    <a:moveTo>
                      <a:pt x="1291" y="1"/>
                    </a:moveTo>
                    <a:cubicBezTo>
                      <a:pt x="847" y="162"/>
                      <a:pt x="444" y="364"/>
                      <a:pt x="1" y="606"/>
                    </a:cubicBezTo>
                    <a:lnTo>
                      <a:pt x="18149" y="25771"/>
                    </a:lnTo>
                    <a:cubicBezTo>
                      <a:pt x="18471" y="25408"/>
                      <a:pt x="18794" y="25085"/>
                      <a:pt x="19076" y="24722"/>
                    </a:cubicBezTo>
                    <a:lnTo>
                      <a:pt x="1291" y="1"/>
                    </a:ln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45" name="Google Shape;1145;p48"/>
              <p:cNvSpPr/>
              <p:nvPr/>
            </p:nvSpPr>
            <p:spPr>
              <a:xfrm rot="465560">
                <a:off x="6116215" y="1825753"/>
                <a:ext cx="812008" cy="823518"/>
              </a:xfrm>
              <a:custGeom>
                <a:avLst/>
                <a:gdLst/>
                <a:ahLst/>
                <a:cxnLst/>
                <a:rect l="l" t="t" r="r" b="b"/>
                <a:pathLst>
                  <a:path w="23704" h="24040" extrusionOk="0">
                    <a:moveTo>
                      <a:pt x="6685" y="0"/>
                    </a:moveTo>
                    <a:lnTo>
                      <a:pt x="6685" y="0"/>
                    </a:lnTo>
                    <a:cubicBezTo>
                      <a:pt x="0" y="10812"/>
                      <a:pt x="8171" y="24040"/>
                      <a:pt x="19929" y="24040"/>
                    </a:cubicBezTo>
                    <a:cubicBezTo>
                      <a:pt x="21153" y="24040"/>
                      <a:pt x="22415" y="23897"/>
                      <a:pt x="23704" y="23593"/>
                    </a:cubicBezTo>
                    <a:lnTo>
                      <a:pt x="6685" y="0"/>
                    </a:ln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46" name="Google Shape;1146;p48"/>
              <p:cNvSpPr/>
              <p:nvPr/>
            </p:nvSpPr>
            <p:spPr>
              <a:xfrm rot="465560">
                <a:off x="6059857" y="2121930"/>
                <a:ext cx="1395390" cy="949135"/>
              </a:xfrm>
              <a:custGeom>
                <a:avLst/>
                <a:gdLst/>
                <a:ahLst/>
                <a:cxnLst/>
                <a:rect l="l" t="t" r="r" b="b"/>
                <a:pathLst>
                  <a:path w="40734" h="27707" fill="none" extrusionOk="0">
                    <a:moveTo>
                      <a:pt x="6373" y="0"/>
                    </a:moveTo>
                    <a:lnTo>
                      <a:pt x="1" y="0"/>
                    </a:lnTo>
                    <a:cubicBezTo>
                      <a:pt x="1" y="0"/>
                      <a:pt x="6696" y="27222"/>
                      <a:pt x="7704" y="27706"/>
                    </a:cubicBezTo>
                    <a:lnTo>
                      <a:pt x="32909" y="27706"/>
                    </a:lnTo>
                    <a:cubicBezTo>
                      <a:pt x="33918" y="27222"/>
                      <a:pt x="40733" y="0"/>
                      <a:pt x="40733" y="0"/>
                    </a:cubicBezTo>
                    <a:lnTo>
                      <a:pt x="33111" y="0"/>
                    </a:lnTo>
                  </a:path>
                </a:pathLst>
              </a:custGeom>
              <a:solidFill>
                <a:schemeClr val="lt1"/>
              </a:solidFill>
              <a:ln w="22860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47" name="Google Shape;1147;p48"/>
              <p:cNvSpPr/>
              <p:nvPr/>
            </p:nvSpPr>
            <p:spPr>
              <a:xfrm rot="465560">
                <a:off x="6693969" y="2635451"/>
                <a:ext cx="34" cy="794400"/>
              </a:xfrm>
              <a:custGeom>
                <a:avLst/>
                <a:gdLst/>
                <a:ahLst/>
                <a:cxnLst/>
                <a:rect l="l" t="t" r="r" b="b"/>
                <a:pathLst>
                  <a:path w="1" h="23190" fill="none" extrusionOk="0">
                    <a:moveTo>
                      <a:pt x="0" y="1"/>
                    </a:moveTo>
                    <a:lnTo>
                      <a:pt x="0" y="23190"/>
                    </a:lnTo>
                  </a:path>
                </a:pathLst>
              </a:custGeom>
              <a:solidFill>
                <a:schemeClr val="lt1"/>
              </a:solidFill>
              <a:ln w="228600" cap="rnd" cmpd="sng">
                <a:solidFill>
                  <a:schemeClr val="lt1"/>
                </a:solidFill>
                <a:prstDash val="solid"/>
                <a:miter lim="40329"/>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48" name="Google Shape;1148;p48"/>
              <p:cNvSpPr/>
              <p:nvPr/>
            </p:nvSpPr>
            <p:spPr>
              <a:xfrm rot="465560">
                <a:off x="6332046" y="3390078"/>
                <a:ext cx="587150" cy="154769"/>
              </a:xfrm>
              <a:custGeom>
                <a:avLst/>
                <a:gdLst/>
                <a:ahLst/>
                <a:cxnLst/>
                <a:rect l="l" t="t" r="r" b="b"/>
                <a:pathLst>
                  <a:path w="17140" h="4518" extrusionOk="0">
                    <a:moveTo>
                      <a:pt x="2097" y="1"/>
                    </a:moveTo>
                    <a:cubicBezTo>
                      <a:pt x="968" y="1"/>
                      <a:pt x="0" y="928"/>
                      <a:pt x="0" y="2098"/>
                    </a:cubicBezTo>
                    <a:lnTo>
                      <a:pt x="0" y="2420"/>
                    </a:lnTo>
                    <a:cubicBezTo>
                      <a:pt x="0" y="3590"/>
                      <a:pt x="968" y="4518"/>
                      <a:pt x="2097" y="4518"/>
                    </a:cubicBezTo>
                    <a:lnTo>
                      <a:pt x="15043" y="4518"/>
                    </a:lnTo>
                    <a:cubicBezTo>
                      <a:pt x="16212" y="4518"/>
                      <a:pt x="17140" y="3590"/>
                      <a:pt x="17140" y="2420"/>
                    </a:cubicBezTo>
                    <a:lnTo>
                      <a:pt x="17140" y="2098"/>
                    </a:lnTo>
                    <a:cubicBezTo>
                      <a:pt x="17140" y="928"/>
                      <a:pt x="16212" y="1"/>
                      <a:pt x="15043" y="1"/>
                    </a:cubicBez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49" name="Google Shape;1149;p48"/>
              <p:cNvSpPr/>
              <p:nvPr/>
            </p:nvSpPr>
            <p:spPr>
              <a:xfrm rot="465560">
                <a:off x="6431685" y="3303980"/>
                <a:ext cx="415870" cy="121609"/>
              </a:xfrm>
              <a:custGeom>
                <a:avLst/>
                <a:gdLst/>
                <a:ahLst/>
                <a:cxnLst/>
                <a:rect l="l" t="t" r="r" b="b"/>
                <a:pathLst>
                  <a:path w="12140" h="3550" extrusionOk="0">
                    <a:moveTo>
                      <a:pt x="1452" y="1"/>
                    </a:moveTo>
                    <a:cubicBezTo>
                      <a:pt x="646" y="1"/>
                      <a:pt x="0" y="646"/>
                      <a:pt x="41" y="1412"/>
                    </a:cubicBezTo>
                    <a:lnTo>
                      <a:pt x="41" y="2017"/>
                    </a:lnTo>
                    <a:cubicBezTo>
                      <a:pt x="0" y="2784"/>
                      <a:pt x="646" y="3469"/>
                      <a:pt x="1452" y="3550"/>
                    </a:cubicBezTo>
                    <a:lnTo>
                      <a:pt x="10405" y="3550"/>
                    </a:lnTo>
                    <a:cubicBezTo>
                      <a:pt x="11212" y="3550"/>
                      <a:pt x="12140" y="2784"/>
                      <a:pt x="12140" y="2017"/>
                    </a:cubicBezTo>
                    <a:lnTo>
                      <a:pt x="12140" y="1412"/>
                    </a:lnTo>
                    <a:cubicBezTo>
                      <a:pt x="12140" y="606"/>
                      <a:pt x="11212" y="1"/>
                      <a:pt x="10405" y="1"/>
                    </a:cubicBez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50" name="Google Shape;1150;p48"/>
              <p:cNvSpPr/>
              <p:nvPr/>
            </p:nvSpPr>
            <p:spPr>
              <a:xfrm rot="465560">
                <a:off x="6545603" y="3255912"/>
                <a:ext cx="243184" cy="69129"/>
              </a:xfrm>
              <a:custGeom>
                <a:avLst/>
                <a:gdLst/>
                <a:ahLst/>
                <a:cxnLst/>
                <a:rect l="l" t="t" r="r" b="b"/>
                <a:pathLst>
                  <a:path w="7099" h="2018" extrusionOk="0">
                    <a:moveTo>
                      <a:pt x="766" y="1"/>
                    </a:moveTo>
                    <a:cubicBezTo>
                      <a:pt x="323" y="1"/>
                      <a:pt x="0" y="404"/>
                      <a:pt x="40" y="848"/>
                    </a:cubicBezTo>
                    <a:lnTo>
                      <a:pt x="40" y="1130"/>
                    </a:lnTo>
                    <a:cubicBezTo>
                      <a:pt x="0" y="1574"/>
                      <a:pt x="323" y="1977"/>
                      <a:pt x="766" y="2017"/>
                    </a:cubicBezTo>
                    <a:lnTo>
                      <a:pt x="6009" y="2017"/>
                    </a:lnTo>
                    <a:cubicBezTo>
                      <a:pt x="6493" y="2017"/>
                      <a:pt x="7098" y="1574"/>
                      <a:pt x="7098" y="1130"/>
                    </a:cubicBezTo>
                    <a:lnTo>
                      <a:pt x="7098" y="848"/>
                    </a:lnTo>
                    <a:cubicBezTo>
                      <a:pt x="7098" y="364"/>
                      <a:pt x="6493" y="1"/>
                      <a:pt x="6009" y="1"/>
                    </a:cubicBez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51" name="Google Shape;1151;p48"/>
              <p:cNvSpPr/>
              <p:nvPr/>
            </p:nvSpPr>
            <p:spPr>
              <a:xfrm rot="465560">
                <a:off x="6061924" y="3510702"/>
                <a:ext cx="1121820" cy="87079"/>
              </a:xfrm>
              <a:custGeom>
                <a:avLst/>
                <a:gdLst/>
                <a:ahLst/>
                <a:cxnLst/>
                <a:rect l="l" t="t" r="r" b="b"/>
                <a:pathLst>
                  <a:path w="32748" h="2542" extrusionOk="0">
                    <a:moveTo>
                      <a:pt x="1" y="0"/>
                    </a:moveTo>
                    <a:lnTo>
                      <a:pt x="1" y="2541"/>
                    </a:lnTo>
                    <a:lnTo>
                      <a:pt x="32748" y="2541"/>
                    </a:lnTo>
                    <a:lnTo>
                      <a:pt x="32748" y="0"/>
                    </a:ln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52" name="Google Shape;1152;p48"/>
              <p:cNvSpPr/>
              <p:nvPr/>
            </p:nvSpPr>
            <p:spPr>
              <a:xfrm rot="465560">
                <a:off x="6004740" y="3939266"/>
                <a:ext cx="1121820" cy="69095"/>
              </a:xfrm>
              <a:custGeom>
                <a:avLst/>
                <a:gdLst/>
                <a:ahLst/>
                <a:cxnLst/>
                <a:rect l="l" t="t" r="r" b="b"/>
                <a:pathLst>
                  <a:path w="32748" h="2017" extrusionOk="0">
                    <a:moveTo>
                      <a:pt x="1" y="0"/>
                    </a:moveTo>
                    <a:lnTo>
                      <a:pt x="1" y="2017"/>
                    </a:lnTo>
                    <a:lnTo>
                      <a:pt x="32748" y="2017"/>
                    </a:lnTo>
                    <a:lnTo>
                      <a:pt x="32748" y="0"/>
                    </a:ln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53" name="Google Shape;1153;p48"/>
              <p:cNvSpPr/>
              <p:nvPr/>
            </p:nvSpPr>
            <p:spPr>
              <a:xfrm rot="465560">
                <a:off x="6137574" y="3612407"/>
                <a:ext cx="914605" cy="294329"/>
              </a:xfrm>
              <a:custGeom>
                <a:avLst/>
                <a:gdLst/>
                <a:ahLst/>
                <a:cxnLst/>
                <a:rect l="l" t="t" r="r" b="b"/>
                <a:pathLst>
                  <a:path w="26699" h="8592" extrusionOk="0">
                    <a:moveTo>
                      <a:pt x="0" y="1"/>
                    </a:moveTo>
                    <a:lnTo>
                      <a:pt x="0" y="8591"/>
                    </a:lnTo>
                    <a:lnTo>
                      <a:pt x="26698" y="8591"/>
                    </a:lnTo>
                    <a:lnTo>
                      <a:pt x="26698" y="1"/>
                    </a:ln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54" name="Google Shape;1154;p48"/>
              <p:cNvSpPr/>
              <p:nvPr/>
            </p:nvSpPr>
            <p:spPr>
              <a:xfrm rot="465560">
                <a:off x="6324599" y="3698093"/>
                <a:ext cx="518090" cy="154769"/>
              </a:xfrm>
              <a:custGeom>
                <a:avLst/>
                <a:gdLst/>
                <a:ahLst/>
                <a:cxnLst/>
                <a:rect l="l" t="t" r="r" b="b"/>
                <a:pathLst>
                  <a:path w="15124" h="4518" extrusionOk="0">
                    <a:moveTo>
                      <a:pt x="0" y="1"/>
                    </a:moveTo>
                    <a:lnTo>
                      <a:pt x="0" y="4518"/>
                    </a:lnTo>
                    <a:lnTo>
                      <a:pt x="15124" y="4518"/>
                    </a:lnTo>
                    <a:lnTo>
                      <a:pt x="15124" y="1"/>
                    </a:ln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pSp>
          <p:nvGrpSpPr>
            <p:cNvPr id="1155" name="Google Shape;1155;p48"/>
            <p:cNvGrpSpPr/>
            <p:nvPr/>
          </p:nvGrpSpPr>
          <p:grpSpPr>
            <a:xfrm>
              <a:off x="6002172" y="1597522"/>
              <a:ext cx="1562786" cy="2486252"/>
              <a:chOff x="6002172" y="1597522"/>
              <a:chExt cx="1562786" cy="2486252"/>
            </a:xfrm>
          </p:grpSpPr>
          <p:sp>
            <p:nvSpPr>
              <p:cNvPr id="1156" name="Google Shape;1156;p48"/>
              <p:cNvSpPr/>
              <p:nvPr/>
            </p:nvSpPr>
            <p:spPr>
              <a:xfrm rot="465560">
                <a:off x="6709055" y="1648040"/>
                <a:ext cx="804095" cy="822011"/>
              </a:xfrm>
              <a:custGeom>
                <a:avLst/>
                <a:gdLst/>
                <a:ahLst/>
                <a:cxnLst/>
                <a:rect l="l" t="t" r="r" b="b"/>
                <a:pathLst>
                  <a:path w="23473" h="23996" extrusionOk="0">
                    <a:moveTo>
                      <a:pt x="3630" y="0"/>
                    </a:moveTo>
                    <a:cubicBezTo>
                      <a:pt x="2420" y="0"/>
                      <a:pt x="1210" y="161"/>
                      <a:pt x="1" y="444"/>
                    </a:cubicBezTo>
                    <a:lnTo>
                      <a:pt x="17019" y="23996"/>
                    </a:lnTo>
                    <a:cubicBezTo>
                      <a:pt x="23472" y="13551"/>
                      <a:pt x="15930" y="0"/>
                      <a:pt x="3630"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57" name="Google Shape;1157;p48"/>
              <p:cNvSpPr/>
              <p:nvPr/>
            </p:nvSpPr>
            <p:spPr>
              <a:xfrm rot="465560">
                <a:off x="6395592" y="1750692"/>
                <a:ext cx="661760" cy="889735"/>
              </a:xfrm>
              <a:custGeom>
                <a:avLst/>
                <a:gdLst/>
                <a:ahLst/>
                <a:cxnLst/>
                <a:rect l="l" t="t" r="r" b="b"/>
                <a:pathLst>
                  <a:path w="19318" h="25973" extrusionOk="0">
                    <a:moveTo>
                      <a:pt x="1129" y="1"/>
                    </a:moveTo>
                    <a:cubicBezTo>
                      <a:pt x="726" y="404"/>
                      <a:pt x="323" y="807"/>
                      <a:pt x="0" y="1251"/>
                    </a:cubicBezTo>
                    <a:lnTo>
                      <a:pt x="17785" y="25973"/>
                    </a:lnTo>
                    <a:cubicBezTo>
                      <a:pt x="18309" y="25771"/>
                      <a:pt x="18834" y="25529"/>
                      <a:pt x="19318" y="25247"/>
                    </a:cubicBezTo>
                    <a:lnTo>
                      <a:pt x="1129" y="1"/>
                    </a:ln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58" name="Google Shape;1158;p48"/>
              <p:cNvSpPr/>
              <p:nvPr/>
            </p:nvSpPr>
            <p:spPr>
              <a:xfrm rot="465560">
                <a:off x="6588534" y="1657870"/>
                <a:ext cx="653505" cy="882850"/>
              </a:xfrm>
              <a:custGeom>
                <a:avLst/>
                <a:gdLst/>
                <a:ahLst/>
                <a:cxnLst/>
                <a:rect l="l" t="t" r="r" b="b"/>
                <a:pathLst>
                  <a:path w="19077" h="25772" extrusionOk="0">
                    <a:moveTo>
                      <a:pt x="1291" y="1"/>
                    </a:moveTo>
                    <a:cubicBezTo>
                      <a:pt x="847" y="162"/>
                      <a:pt x="444" y="364"/>
                      <a:pt x="1" y="606"/>
                    </a:cubicBezTo>
                    <a:lnTo>
                      <a:pt x="18149" y="25771"/>
                    </a:lnTo>
                    <a:cubicBezTo>
                      <a:pt x="18471" y="25408"/>
                      <a:pt x="18794" y="25085"/>
                      <a:pt x="19076" y="24722"/>
                    </a:cubicBezTo>
                    <a:lnTo>
                      <a:pt x="1291" y="1"/>
                    </a:ln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59" name="Google Shape;1159;p48"/>
              <p:cNvSpPr/>
              <p:nvPr/>
            </p:nvSpPr>
            <p:spPr>
              <a:xfrm rot="465560">
                <a:off x="6116215" y="1825753"/>
                <a:ext cx="812008" cy="823518"/>
              </a:xfrm>
              <a:custGeom>
                <a:avLst/>
                <a:gdLst/>
                <a:ahLst/>
                <a:cxnLst/>
                <a:rect l="l" t="t" r="r" b="b"/>
                <a:pathLst>
                  <a:path w="23704" h="24040" extrusionOk="0">
                    <a:moveTo>
                      <a:pt x="6685" y="0"/>
                    </a:moveTo>
                    <a:lnTo>
                      <a:pt x="6685" y="0"/>
                    </a:lnTo>
                    <a:cubicBezTo>
                      <a:pt x="0" y="10812"/>
                      <a:pt x="8171" y="24040"/>
                      <a:pt x="19929" y="24040"/>
                    </a:cubicBezTo>
                    <a:cubicBezTo>
                      <a:pt x="21153" y="24040"/>
                      <a:pt x="22415" y="23897"/>
                      <a:pt x="23704" y="23593"/>
                    </a:cubicBezTo>
                    <a:lnTo>
                      <a:pt x="6685" y="0"/>
                    </a:ln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60" name="Google Shape;1160;p48"/>
              <p:cNvSpPr/>
              <p:nvPr/>
            </p:nvSpPr>
            <p:spPr>
              <a:xfrm rot="465560">
                <a:off x="6059857" y="2121930"/>
                <a:ext cx="1395390" cy="949135"/>
              </a:xfrm>
              <a:custGeom>
                <a:avLst/>
                <a:gdLst/>
                <a:ahLst/>
                <a:cxnLst/>
                <a:rect l="l" t="t" r="r" b="b"/>
                <a:pathLst>
                  <a:path w="40734" h="27707" fill="none" extrusionOk="0">
                    <a:moveTo>
                      <a:pt x="6373" y="0"/>
                    </a:moveTo>
                    <a:lnTo>
                      <a:pt x="1" y="0"/>
                    </a:lnTo>
                    <a:cubicBezTo>
                      <a:pt x="1" y="0"/>
                      <a:pt x="6696" y="27222"/>
                      <a:pt x="7704" y="27706"/>
                    </a:cubicBezTo>
                    <a:lnTo>
                      <a:pt x="32909" y="27706"/>
                    </a:lnTo>
                    <a:cubicBezTo>
                      <a:pt x="33918" y="27222"/>
                      <a:pt x="40733" y="0"/>
                      <a:pt x="40733" y="0"/>
                    </a:cubicBezTo>
                    <a:lnTo>
                      <a:pt x="33111" y="0"/>
                    </a:lnTo>
                  </a:path>
                </a:pathLst>
              </a:custGeom>
              <a:solidFill>
                <a:schemeClr val="dk1"/>
              </a:solidFill>
              <a:ln w="756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61" name="Google Shape;1161;p48"/>
              <p:cNvSpPr/>
              <p:nvPr/>
            </p:nvSpPr>
            <p:spPr>
              <a:xfrm rot="465560">
                <a:off x="6693969" y="2635451"/>
                <a:ext cx="34" cy="794400"/>
              </a:xfrm>
              <a:custGeom>
                <a:avLst/>
                <a:gdLst/>
                <a:ahLst/>
                <a:cxnLst/>
                <a:rect l="l" t="t" r="r" b="b"/>
                <a:pathLst>
                  <a:path w="1" h="23190" fill="none" extrusionOk="0">
                    <a:moveTo>
                      <a:pt x="0" y="1"/>
                    </a:moveTo>
                    <a:lnTo>
                      <a:pt x="0" y="23190"/>
                    </a:lnTo>
                  </a:path>
                </a:pathLst>
              </a:custGeom>
              <a:solidFill>
                <a:schemeClr val="dk1"/>
              </a:solidFill>
              <a:ln w="113925" cap="rnd" cmpd="sng">
                <a:solidFill>
                  <a:srgbClr val="000000"/>
                </a:solidFill>
                <a:prstDash val="solid"/>
                <a:miter lim="40329"/>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62" name="Google Shape;1162;p48"/>
              <p:cNvSpPr/>
              <p:nvPr/>
            </p:nvSpPr>
            <p:spPr>
              <a:xfrm rot="465560">
                <a:off x="6332046" y="3390078"/>
                <a:ext cx="587150" cy="154769"/>
              </a:xfrm>
              <a:custGeom>
                <a:avLst/>
                <a:gdLst/>
                <a:ahLst/>
                <a:cxnLst/>
                <a:rect l="l" t="t" r="r" b="b"/>
                <a:pathLst>
                  <a:path w="17140" h="4518" extrusionOk="0">
                    <a:moveTo>
                      <a:pt x="2097" y="1"/>
                    </a:moveTo>
                    <a:cubicBezTo>
                      <a:pt x="968" y="1"/>
                      <a:pt x="0" y="928"/>
                      <a:pt x="0" y="2098"/>
                    </a:cubicBezTo>
                    <a:lnTo>
                      <a:pt x="0" y="2420"/>
                    </a:lnTo>
                    <a:cubicBezTo>
                      <a:pt x="0" y="3590"/>
                      <a:pt x="968" y="4518"/>
                      <a:pt x="2097" y="4518"/>
                    </a:cubicBezTo>
                    <a:lnTo>
                      <a:pt x="15043" y="4518"/>
                    </a:lnTo>
                    <a:cubicBezTo>
                      <a:pt x="16212" y="4518"/>
                      <a:pt x="17140" y="3590"/>
                      <a:pt x="17140" y="2420"/>
                    </a:cubicBezTo>
                    <a:lnTo>
                      <a:pt x="17140" y="2098"/>
                    </a:lnTo>
                    <a:cubicBezTo>
                      <a:pt x="17140" y="928"/>
                      <a:pt x="16212" y="1"/>
                      <a:pt x="15043"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63" name="Google Shape;1163;p48"/>
              <p:cNvSpPr/>
              <p:nvPr/>
            </p:nvSpPr>
            <p:spPr>
              <a:xfrm rot="465560">
                <a:off x="6431685" y="3303980"/>
                <a:ext cx="415870" cy="121609"/>
              </a:xfrm>
              <a:custGeom>
                <a:avLst/>
                <a:gdLst/>
                <a:ahLst/>
                <a:cxnLst/>
                <a:rect l="l" t="t" r="r" b="b"/>
                <a:pathLst>
                  <a:path w="12140" h="3550" extrusionOk="0">
                    <a:moveTo>
                      <a:pt x="1452" y="1"/>
                    </a:moveTo>
                    <a:cubicBezTo>
                      <a:pt x="646" y="1"/>
                      <a:pt x="0" y="646"/>
                      <a:pt x="41" y="1412"/>
                    </a:cubicBezTo>
                    <a:lnTo>
                      <a:pt x="41" y="2017"/>
                    </a:lnTo>
                    <a:cubicBezTo>
                      <a:pt x="0" y="2784"/>
                      <a:pt x="646" y="3469"/>
                      <a:pt x="1452" y="3550"/>
                    </a:cubicBezTo>
                    <a:lnTo>
                      <a:pt x="10405" y="3550"/>
                    </a:lnTo>
                    <a:cubicBezTo>
                      <a:pt x="11212" y="3550"/>
                      <a:pt x="12140" y="2784"/>
                      <a:pt x="12140" y="2017"/>
                    </a:cubicBezTo>
                    <a:lnTo>
                      <a:pt x="12140" y="1412"/>
                    </a:lnTo>
                    <a:cubicBezTo>
                      <a:pt x="12140" y="606"/>
                      <a:pt x="11212" y="1"/>
                      <a:pt x="10405"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64" name="Google Shape;1164;p48"/>
              <p:cNvSpPr/>
              <p:nvPr/>
            </p:nvSpPr>
            <p:spPr>
              <a:xfrm rot="465560">
                <a:off x="6545603" y="3255912"/>
                <a:ext cx="243184" cy="69129"/>
              </a:xfrm>
              <a:custGeom>
                <a:avLst/>
                <a:gdLst/>
                <a:ahLst/>
                <a:cxnLst/>
                <a:rect l="l" t="t" r="r" b="b"/>
                <a:pathLst>
                  <a:path w="7099" h="2018" extrusionOk="0">
                    <a:moveTo>
                      <a:pt x="766" y="1"/>
                    </a:moveTo>
                    <a:cubicBezTo>
                      <a:pt x="323" y="1"/>
                      <a:pt x="0" y="404"/>
                      <a:pt x="40" y="848"/>
                    </a:cubicBezTo>
                    <a:lnTo>
                      <a:pt x="40" y="1130"/>
                    </a:lnTo>
                    <a:cubicBezTo>
                      <a:pt x="0" y="1574"/>
                      <a:pt x="323" y="1977"/>
                      <a:pt x="766" y="2017"/>
                    </a:cubicBezTo>
                    <a:lnTo>
                      <a:pt x="6009" y="2017"/>
                    </a:lnTo>
                    <a:cubicBezTo>
                      <a:pt x="6493" y="2017"/>
                      <a:pt x="7098" y="1574"/>
                      <a:pt x="7098" y="1130"/>
                    </a:cubicBezTo>
                    <a:lnTo>
                      <a:pt x="7098" y="848"/>
                    </a:lnTo>
                    <a:cubicBezTo>
                      <a:pt x="7098" y="364"/>
                      <a:pt x="6493" y="1"/>
                      <a:pt x="6009"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65" name="Google Shape;1165;p48"/>
              <p:cNvSpPr/>
              <p:nvPr/>
            </p:nvSpPr>
            <p:spPr>
              <a:xfrm rot="465560">
                <a:off x="6061924" y="3510702"/>
                <a:ext cx="1121820" cy="87079"/>
              </a:xfrm>
              <a:custGeom>
                <a:avLst/>
                <a:gdLst/>
                <a:ahLst/>
                <a:cxnLst/>
                <a:rect l="l" t="t" r="r" b="b"/>
                <a:pathLst>
                  <a:path w="32748" h="2542" extrusionOk="0">
                    <a:moveTo>
                      <a:pt x="1" y="0"/>
                    </a:moveTo>
                    <a:lnTo>
                      <a:pt x="1" y="2541"/>
                    </a:lnTo>
                    <a:lnTo>
                      <a:pt x="32748" y="2541"/>
                    </a:lnTo>
                    <a:lnTo>
                      <a:pt x="32748" y="0"/>
                    </a:ln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66" name="Google Shape;1166;p48"/>
              <p:cNvSpPr/>
              <p:nvPr/>
            </p:nvSpPr>
            <p:spPr>
              <a:xfrm rot="465560">
                <a:off x="6004740" y="3939266"/>
                <a:ext cx="1121820" cy="69095"/>
              </a:xfrm>
              <a:custGeom>
                <a:avLst/>
                <a:gdLst/>
                <a:ahLst/>
                <a:cxnLst/>
                <a:rect l="l" t="t" r="r" b="b"/>
                <a:pathLst>
                  <a:path w="32748" h="2017" extrusionOk="0">
                    <a:moveTo>
                      <a:pt x="1" y="0"/>
                    </a:moveTo>
                    <a:lnTo>
                      <a:pt x="1" y="2017"/>
                    </a:lnTo>
                    <a:lnTo>
                      <a:pt x="32748" y="2017"/>
                    </a:lnTo>
                    <a:lnTo>
                      <a:pt x="32748" y="0"/>
                    </a:ln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67" name="Google Shape;1167;p48"/>
              <p:cNvSpPr/>
              <p:nvPr/>
            </p:nvSpPr>
            <p:spPr>
              <a:xfrm rot="465560">
                <a:off x="6137574" y="3612407"/>
                <a:ext cx="914605" cy="294329"/>
              </a:xfrm>
              <a:custGeom>
                <a:avLst/>
                <a:gdLst/>
                <a:ahLst/>
                <a:cxnLst/>
                <a:rect l="l" t="t" r="r" b="b"/>
                <a:pathLst>
                  <a:path w="26699" h="8592" extrusionOk="0">
                    <a:moveTo>
                      <a:pt x="0" y="1"/>
                    </a:moveTo>
                    <a:lnTo>
                      <a:pt x="0" y="8591"/>
                    </a:lnTo>
                    <a:lnTo>
                      <a:pt x="26698" y="8591"/>
                    </a:lnTo>
                    <a:lnTo>
                      <a:pt x="26698" y="1"/>
                    </a:ln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68" name="Google Shape;1168;p48"/>
              <p:cNvSpPr/>
              <p:nvPr/>
            </p:nvSpPr>
            <p:spPr>
              <a:xfrm rot="465560">
                <a:off x="6324599" y="3698093"/>
                <a:ext cx="518090" cy="154769"/>
              </a:xfrm>
              <a:custGeom>
                <a:avLst/>
                <a:gdLst/>
                <a:ahLst/>
                <a:cxnLst/>
                <a:rect l="l" t="t" r="r" b="b"/>
                <a:pathLst>
                  <a:path w="15124" h="4518" extrusionOk="0">
                    <a:moveTo>
                      <a:pt x="0" y="1"/>
                    </a:moveTo>
                    <a:lnTo>
                      <a:pt x="0" y="4518"/>
                    </a:lnTo>
                    <a:lnTo>
                      <a:pt x="15124" y="4518"/>
                    </a:lnTo>
                    <a:lnTo>
                      <a:pt x="15124"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pSp>
      <p:sp>
        <p:nvSpPr>
          <p:cNvPr id="2" name="TextBox 1"/>
          <p:cNvSpPr txBox="1"/>
          <p:nvPr/>
        </p:nvSpPr>
        <p:spPr>
          <a:xfrm>
            <a:off x="1515290" y="741921"/>
            <a:ext cx="9632322" cy="830997"/>
          </a:xfrm>
          <a:prstGeom prst="rect">
            <a:avLst/>
          </a:prstGeom>
          <a:noFill/>
        </p:spPr>
        <p:txBody>
          <a:bodyPr wrap="square" rtlCol="0">
            <a:spAutoFit/>
          </a:bodyPr>
          <a:lstStyle/>
          <a:p>
            <a:r>
              <a:rPr lang="en-US" sz="4400" b="1" u="sng" dirty="0" smtClean="0">
                <a:solidFill>
                  <a:schemeClr val="accent1">
                    <a:lumMod val="75000"/>
                  </a:schemeClr>
                </a:solidFill>
                <a:latin typeface="Times New Roman" panose="02020603050405020304" pitchFamily="18" charset="0"/>
                <a:cs typeface="Times New Roman" panose="02020603050405020304" pitchFamily="18" charset="0"/>
              </a:rPr>
              <a:t>RECOMMENDATION</a:t>
            </a:r>
            <a:r>
              <a:rPr lang="en-US" sz="44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4800" dirty="0">
                <a:solidFill>
                  <a:srgbClr val="D7DF27"/>
                </a:solidFill>
                <a:latin typeface="Showcard Gothic" panose="04020904020102020604" pitchFamily="82" charset="0"/>
              </a:rPr>
              <a:t> </a:t>
            </a:r>
            <a:r>
              <a:rPr lang="en-US" sz="4670" dirty="0" smtClean="0">
                <a:solidFill>
                  <a:srgbClr val="D7DF27"/>
                </a:solidFill>
                <a:latin typeface="Showcard Gothic" panose="04020904020102020604" pitchFamily="82" charset="0"/>
              </a:rPr>
              <a:t>		 		</a:t>
            </a:r>
            <a:endParaRPr lang="en-US" sz="4670" dirty="0">
              <a:solidFill>
                <a:srgbClr val="D7DF27"/>
              </a:solidFill>
              <a:latin typeface="Showcard Gothic" panose="04020904020102020604" pitchFamily="82" charset="0"/>
            </a:endParaRPr>
          </a:p>
        </p:txBody>
      </p:sp>
    </p:spTree>
    <p:extLst>
      <p:ext uri="{BB962C8B-B14F-4D97-AF65-F5344CB8AC3E}">
        <p14:creationId xmlns:p14="http://schemas.microsoft.com/office/powerpoint/2010/main" val="4168200162"/>
      </p:ext>
    </p:extLst>
  </p:cSld>
  <p:clrMapOvr>
    <a:masterClrMapping/>
  </p:clrMapOvr>
  <mc:AlternateContent xmlns:mc="http://schemas.openxmlformats.org/markup-compatibility/2006" xmlns:p14="http://schemas.microsoft.com/office/powerpoint/2010/main">
    <mc:Choice Requires="p14">
      <p:transition spd="slow" p14:dur="2000" advTm="4716"/>
    </mc:Choice>
    <mc:Fallback xmlns="">
      <p:transition spd="slow" advTm="4716"/>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2"/>
        <p:cNvGrpSpPr/>
        <p:nvPr/>
      </p:nvGrpSpPr>
      <p:grpSpPr>
        <a:xfrm>
          <a:off x="0" y="0"/>
          <a:ext cx="0" cy="0"/>
          <a:chOff x="0" y="0"/>
          <a:chExt cx="0" cy="0"/>
        </a:xfrm>
      </p:grpSpPr>
      <p:sp>
        <p:nvSpPr>
          <p:cNvPr id="2313" name="Google Shape;2313;p69"/>
          <p:cNvSpPr/>
          <p:nvPr/>
        </p:nvSpPr>
        <p:spPr>
          <a:xfrm rot="5400000">
            <a:off x="2595347" y="1424804"/>
            <a:ext cx="1761600" cy="46536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14" name="Google Shape;2314;p69"/>
          <p:cNvSpPr txBox="1">
            <a:spLocks noGrp="1"/>
          </p:cNvSpPr>
          <p:nvPr>
            <p:ph type="title"/>
          </p:nvPr>
        </p:nvSpPr>
        <p:spPr>
          <a:prstGeom prst="rect">
            <a:avLst/>
          </a:prstGeom>
        </p:spPr>
        <p:txBody>
          <a:bodyPr spcFirstLastPara="1" wrap="square" lIns="121900" tIns="121900" rIns="121900" bIns="121900" anchor="ctr" anchorCtr="0">
            <a:noAutofit/>
          </a:bodyPr>
          <a:lstStyle/>
          <a:p>
            <a:r>
              <a:rPr lang="en-US" sz="4400" b="1" dirty="0" smtClean="0">
                <a:solidFill>
                  <a:schemeClr val="accent1">
                    <a:lumMod val="75000"/>
                  </a:schemeClr>
                </a:solidFill>
                <a:latin typeface="Times New Roman" panose="02020603050405020304" pitchFamily="18" charset="0"/>
                <a:cs typeface="Times New Roman" panose="02020603050405020304" pitchFamily="18" charset="0"/>
              </a:rPr>
              <a:t>THANKS</a:t>
            </a:r>
            <a:r>
              <a:rPr lang="en-US" sz="4400" b="1" dirty="0" smtClean="0">
                <a:solidFill>
                  <a:srgbClr val="D7DF27"/>
                </a:solidFill>
                <a:latin typeface="Times New Roman" panose="02020603050405020304" pitchFamily="18" charset="0"/>
                <a:cs typeface="Times New Roman" panose="02020603050405020304" pitchFamily="18" charset="0"/>
              </a:rPr>
              <a:t>!</a:t>
            </a:r>
            <a:endParaRPr sz="4400" b="1" dirty="0">
              <a:solidFill>
                <a:srgbClr val="D7DF27"/>
              </a:solidFill>
              <a:latin typeface="Times New Roman" panose="02020603050405020304" pitchFamily="18" charset="0"/>
              <a:cs typeface="Times New Roman" panose="02020603050405020304" pitchFamily="18" charset="0"/>
            </a:endParaRPr>
          </a:p>
        </p:txBody>
      </p:sp>
      <p:sp>
        <p:nvSpPr>
          <p:cNvPr id="2315" name="Google Shape;2315;p69"/>
          <p:cNvSpPr txBox="1">
            <a:spLocks noGrp="1"/>
          </p:cNvSpPr>
          <p:nvPr>
            <p:ph type="subTitle" idx="1"/>
          </p:nvPr>
        </p:nvSpPr>
        <p:spPr>
          <a:xfrm>
            <a:off x="1533598" y="3120083"/>
            <a:ext cx="3533200" cy="1417200"/>
          </a:xfrm>
          <a:prstGeom prst="rect">
            <a:avLst/>
          </a:prstGeom>
        </p:spPr>
        <p:txBody>
          <a:bodyPr spcFirstLastPara="1" wrap="square" lIns="121900" tIns="121900" rIns="121900" bIns="121900" anchor="ctr" anchorCtr="0">
            <a:noAutofit/>
          </a:bodyPr>
          <a:lstStyle/>
          <a:p>
            <a:pPr marL="0" indent="0">
              <a:buClr>
                <a:schemeClr val="lt1"/>
              </a:buClr>
              <a:buSzPts val="1100"/>
            </a:pPr>
            <a:r>
              <a:rPr lang="en" sz="3200" b="1" dirty="0">
                <a:solidFill>
                  <a:schemeClr val="accent1">
                    <a:lumMod val="75000"/>
                  </a:schemeClr>
                </a:solidFill>
                <a:latin typeface="Showcard Gothic" panose="04020904020102020604" pitchFamily="82" charset="0"/>
              </a:rPr>
              <a:t>Do you have any questions?</a:t>
            </a:r>
            <a:endParaRPr sz="3200" b="1" dirty="0">
              <a:solidFill>
                <a:schemeClr val="accent1">
                  <a:lumMod val="75000"/>
                </a:schemeClr>
              </a:solidFill>
              <a:latin typeface="Showcard Gothic" panose="04020904020102020604" pitchFamily="82" charset="0"/>
            </a:endParaRPr>
          </a:p>
          <a:p>
            <a:pPr marL="0" indent="0">
              <a:lnSpc>
                <a:spcPct val="80000"/>
              </a:lnSpc>
              <a:buClr>
                <a:schemeClr val="lt1"/>
              </a:buClr>
              <a:buSzPts val="1100"/>
            </a:pPr>
            <a:endParaRPr sz="1600" dirty="0">
              <a:solidFill>
                <a:schemeClr val="accent1">
                  <a:lumMod val="75000"/>
                </a:schemeClr>
              </a:solidFill>
            </a:endParaRPr>
          </a:p>
          <a:p>
            <a:pPr marL="0" indent="0">
              <a:buClr>
                <a:schemeClr val="lt1"/>
              </a:buClr>
              <a:buSzPts val="1100"/>
            </a:pPr>
            <a:endParaRPr dirty="0">
              <a:solidFill>
                <a:schemeClr val="accent1">
                  <a:lumMod val="75000"/>
                </a:schemeClr>
              </a:solidFill>
            </a:endParaRPr>
          </a:p>
        </p:txBody>
      </p:sp>
      <p:sp>
        <p:nvSpPr>
          <p:cNvPr id="2344" name="Google Shape;2344;p69"/>
          <p:cNvSpPr/>
          <p:nvPr/>
        </p:nvSpPr>
        <p:spPr>
          <a:xfrm>
            <a:off x="866091" y="747082"/>
            <a:ext cx="4675337" cy="820799"/>
          </a:xfrm>
          <a:prstGeom prst="rect">
            <a:avLst/>
          </a:prstGeom>
        </p:spPr>
        <p:txBody>
          <a:bodyPr>
            <a:prstTxWarp prst="textPlain">
              <a:avLst/>
            </a:prstTxWarp>
          </a:bodyPr>
          <a:lstStyle/>
          <a:p>
            <a:pPr algn="ctr" defTabSz="1219170">
              <a:buClr>
                <a:srgbClr val="000000"/>
              </a:buClr>
            </a:pPr>
            <a:endParaRPr sz="1867" kern="0" dirty="0">
              <a:ln w="19050" cap="flat" cmpd="sng">
                <a:solidFill>
                  <a:srgbClr val="000000"/>
                </a:solidFill>
                <a:prstDash val="solid"/>
                <a:round/>
                <a:headEnd type="none" w="sm" len="sm"/>
                <a:tailEnd type="none" w="sm" len="sm"/>
              </a:ln>
              <a:solidFill>
                <a:srgbClr val="FFFFFF"/>
              </a:solidFill>
              <a:latin typeface="Inter;900"/>
              <a:cs typeface="Arial"/>
              <a:sym typeface="Arial"/>
            </a:endParaRPr>
          </a:p>
        </p:txBody>
      </p:sp>
      <p:grpSp>
        <p:nvGrpSpPr>
          <p:cNvPr id="2346" name="Google Shape;2346;p69"/>
          <p:cNvGrpSpPr/>
          <p:nvPr/>
        </p:nvGrpSpPr>
        <p:grpSpPr>
          <a:xfrm>
            <a:off x="8376737" y="747982"/>
            <a:ext cx="4215219" cy="655525"/>
            <a:chOff x="6282553" y="537500"/>
            <a:chExt cx="3161414" cy="491644"/>
          </a:xfrm>
        </p:grpSpPr>
        <p:grpSp>
          <p:nvGrpSpPr>
            <p:cNvPr id="2347" name="Google Shape;2347;p69"/>
            <p:cNvGrpSpPr/>
            <p:nvPr/>
          </p:nvGrpSpPr>
          <p:grpSpPr>
            <a:xfrm>
              <a:off x="7709343" y="537500"/>
              <a:ext cx="1734624" cy="491644"/>
              <a:chOff x="7697618" y="2468900"/>
              <a:chExt cx="1734624" cy="491644"/>
            </a:xfrm>
          </p:grpSpPr>
          <p:sp>
            <p:nvSpPr>
              <p:cNvPr id="2348" name="Google Shape;2348;p69"/>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49" name="Google Shape;2349;p69"/>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50" name="Google Shape;2350;p69"/>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51" name="Google Shape;2351;p69"/>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352" name="Google Shape;2352;p69"/>
            <p:cNvGrpSpPr/>
            <p:nvPr/>
          </p:nvGrpSpPr>
          <p:grpSpPr>
            <a:xfrm>
              <a:off x="6282553" y="537500"/>
              <a:ext cx="1734624" cy="491644"/>
              <a:chOff x="7697618" y="2468900"/>
              <a:chExt cx="1734624" cy="491644"/>
            </a:xfrm>
          </p:grpSpPr>
          <p:sp>
            <p:nvSpPr>
              <p:cNvPr id="2353" name="Google Shape;2353;p69"/>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54" name="Google Shape;2354;p69"/>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55" name="Google Shape;2355;p69"/>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56" name="Google Shape;2356;p69"/>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grpSp>
        <p:nvGrpSpPr>
          <p:cNvPr id="2357" name="Google Shape;2357;p69"/>
          <p:cNvGrpSpPr/>
          <p:nvPr/>
        </p:nvGrpSpPr>
        <p:grpSpPr>
          <a:xfrm>
            <a:off x="11262986" y="4884493"/>
            <a:ext cx="1339591" cy="1339591"/>
            <a:chOff x="3002500" y="3111700"/>
            <a:chExt cx="449125" cy="449125"/>
          </a:xfrm>
        </p:grpSpPr>
        <p:sp>
          <p:nvSpPr>
            <p:cNvPr id="2358" name="Google Shape;2358;p69"/>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59" name="Google Shape;2359;p69"/>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2968" y="0"/>
            <a:ext cx="5039032" cy="6858000"/>
          </a:xfrm>
          <a:prstGeom prst="rect">
            <a:avLst/>
          </a:prstGeom>
        </p:spPr>
      </p:pic>
      <p:sp>
        <p:nvSpPr>
          <p:cNvPr id="4" name="TextBox 3"/>
          <p:cNvSpPr txBox="1"/>
          <p:nvPr/>
        </p:nvSpPr>
        <p:spPr>
          <a:xfrm>
            <a:off x="1058988" y="4731539"/>
            <a:ext cx="4899000" cy="781665"/>
          </a:xfrm>
          <a:prstGeom prst="rect">
            <a:avLst/>
          </a:prstGeom>
          <a:solidFill>
            <a:schemeClr val="accent1"/>
          </a:solidFill>
        </p:spPr>
        <p:txBody>
          <a:bodyPr wrap="square" rtlCol="0">
            <a:spAutoFit/>
          </a:bodyPr>
          <a:lstStyle/>
          <a:p>
            <a:endParaRPr lang="en-US" dirty="0"/>
          </a:p>
        </p:txBody>
      </p:sp>
      <p:pic>
        <p:nvPicPr>
          <p:cNvPr id="5" name="Picture 4"/>
          <p:cNvPicPr>
            <a:picLocks noChangeAspect="1"/>
          </p:cNvPicPr>
          <p:nvPr/>
        </p:nvPicPr>
        <p:blipFill>
          <a:blip r:embed="rId4"/>
          <a:stretch>
            <a:fillRect/>
          </a:stretch>
        </p:blipFill>
        <p:spPr>
          <a:xfrm rot="21054827">
            <a:off x="450792" y="3853097"/>
            <a:ext cx="1397109" cy="1406286"/>
          </a:xfrm>
          <a:prstGeom prst="rect">
            <a:avLst/>
          </a:prstGeom>
        </p:spPr>
      </p:pic>
    </p:spTree>
    <p:extLst>
      <p:ext uri="{BB962C8B-B14F-4D97-AF65-F5344CB8AC3E}">
        <p14:creationId xmlns:p14="http://schemas.microsoft.com/office/powerpoint/2010/main" val="1005080603"/>
      </p:ext>
    </p:extLst>
  </p:cSld>
  <p:clrMapOvr>
    <a:masterClrMapping/>
  </p:clrMapOvr>
  <mc:AlternateContent xmlns:mc="http://schemas.openxmlformats.org/markup-compatibility/2006" xmlns:p14="http://schemas.microsoft.com/office/powerpoint/2010/main">
    <mc:Choice Requires="p14">
      <p:transition spd="slow" p14:dur="2000" advTm="2717"/>
    </mc:Choice>
    <mc:Fallback xmlns="">
      <p:transition spd="slow" advTm="2717"/>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5" name="Google Shape;905;p44"/>
          <p:cNvSpPr txBox="1">
            <a:spLocks noGrp="1"/>
          </p:cNvSpPr>
          <p:nvPr>
            <p:ph type="title"/>
          </p:nvPr>
        </p:nvSpPr>
        <p:spPr>
          <a:xfrm>
            <a:off x="600907" y="1591750"/>
            <a:ext cx="6319600" cy="608400"/>
          </a:xfrm>
          <a:prstGeom prst="rect">
            <a:avLst/>
          </a:prstGeom>
        </p:spPr>
        <p:txBody>
          <a:bodyPr spcFirstLastPara="1" wrap="square" lIns="121900" tIns="121900" rIns="121900" bIns="121900" anchor="ctr" anchorCtr="0">
            <a:noAutofit/>
          </a:bodyPr>
          <a:lstStyle/>
          <a:p>
            <a:pPr>
              <a:buClr>
                <a:schemeClr val="dk1"/>
              </a:buClr>
              <a:buSzPts val="1100"/>
            </a:pPr>
            <a:r>
              <a:rPr lang="en" sz="4400" b="1" u="sng" dirty="0" smtClean="0">
                <a:solidFill>
                  <a:schemeClr val="accent1">
                    <a:lumMod val="75000"/>
                  </a:schemeClr>
                </a:solidFill>
                <a:latin typeface="Times New Roman" panose="02020603050405020304" pitchFamily="18" charset="0"/>
                <a:cs typeface="Times New Roman" panose="02020603050405020304" pitchFamily="18" charset="0"/>
              </a:rPr>
              <a:t>INTRODUCTION</a:t>
            </a:r>
            <a:endParaRPr sz="44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906" name="Google Shape;906;p44"/>
          <p:cNvSpPr txBox="1">
            <a:spLocks noGrp="1"/>
          </p:cNvSpPr>
          <p:nvPr>
            <p:ph type="subTitle" idx="1"/>
          </p:nvPr>
        </p:nvSpPr>
        <p:spPr>
          <a:xfrm>
            <a:off x="1198428" y="2416666"/>
            <a:ext cx="8868915" cy="2039896"/>
          </a:xfrm>
          <a:prstGeom prst="rect">
            <a:avLst/>
          </a:prstGeom>
        </p:spPr>
        <p:txBody>
          <a:bodyPr spcFirstLastPara="1" wrap="square" lIns="121900" tIns="121900" rIns="121900" bIns="121900" anchor="ctr" anchorCtr="0">
            <a:noAutofit/>
          </a:bodyPr>
          <a:lstStyle/>
          <a:p>
            <a:pPr algn="just">
              <a:buSzPts val="1100"/>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Pakistanis deeply passionate about cricket, integral to culture.</a:t>
            </a:r>
          </a:p>
          <a:p>
            <a:pPr marL="0" indent="0" algn="just">
              <a:buSzPts val="1100"/>
            </a:pPr>
            <a:endParaRPr lang="en-US" sz="1800" dirty="0">
              <a:solidFill>
                <a:schemeClr val="tx1"/>
              </a:solidFill>
              <a:latin typeface="Times New Roman" panose="02020603050405020304" pitchFamily="18" charset="0"/>
              <a:cs typeface="Times New Roman" panose="02020603050405020304" pitchFamily="18" charset="0"/>
            </a:endParaRPr>
          </a:p>
          <a:p>
            <a:pPr algn="just">
              <a:buSzPts val="1100"/>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Pakistan Super League (PSL) pivotal, gains massive attention.</a:t>
            </a:r>
          </a:p>
          <a:p>
            <a:pPr marL="0" indent="0" algn="just">
              <a:buSzPts val="1100"/>
            </a:pPr>
            <a:endParaRPr lang="en-US" sz="1800" dirty="0">
              <a:solidFill>
                <a:schemeClr val="tx1"/>
              </a:solidFill>
              <a:latin typeface="Times New Roman" panose="02020603050405020304" pitchFamily="18" charset="0"/>
              <a:cs typeface="Times New Roman" panose="02020603050405020304" pitchFamily="18" charset="0"/>
            </a:endParaRPr>
          </a:p>
          <a:p>
            <a:pPr algn="just">
              <a:buSzPts val="1100"/>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"SPORTS Analysis - PSL 2016-2022 Data Analysis" project: Comprehensive PSL data analysis 2016-2022</a:t>
            </a:r>
            <a:r>
              <a:rPr lang="en-US" sz="1800" dirty="0"/>
              <a:t>.</a:t>
            </a:r>
          </a:p>
          <a:p>
            <a:pPr marL="285750" indent="-285750" algn="just">
              <a:buSzPts val="1100"/>
              <a:buFont typeface="Courier New" panose="02070309020205020404" pitchFamily="49" charset="0"/>
              <a:buChar char="o"/>
            </a:pPr>
            <a:endParaRPr sz="1800" dirty="0">
              <a:solidFill>
                <a:schemeClr val="tx2"/>
              </a:solidFill>
              <a:latin typeface="Times New Roman" panose="02020603050405020304" pitchFamily="18" charset="0"/>
              <a:cs typeface="Times New Roman" panose="02020603050405020304" pitchFamily="18" charset="0"/>
            </a:endParaRPr>
          </a:p>
        </p:txBody>
      </p:sp>
      <p:sp>
        <p:nvSpPr>
          <p:cNvPr id="908" name="Google Shape;908;p44"/>
          <p:cNvSpPr/>
          <p:nvPr/>
        </p:nvSpPr>
        <p:spPr>
          <a:xfrm>
            <a:off x="3139367" y="2200150"/>
            <a:ext cx="5913272" cy="567183"/>
          </a:xfrm>
          <a:prstGeom prst="rect">
            <a:avLst/>
          </a:prstGeom>
        </p:spPr>
        <p:txBody>
          <a:bodyPr>
            <a:prstTxWarp prst="textPlain">
              <a:avLst/>
            </a:prstTxWarp>
          </a:bodyPr>
          <a:lstStyle/>
          <a:p>
            <a:pPr algn="ctr" defTabSz="1219170">
              <a:buClr>
                <a:srgbClr val="000000"/>
              </a:buClr>
            </a:pPr>
            <a:endParaRPr sz="1867" kern="0" dirty="0">
              <a:ln w="19050" cap="flat" cmpd="sng">
                <a:solidFill>
                  <a:srgbClr val="000000"/>
                </a:solidFill>
                <a:prstDash val="solid"/>
                <a:round/>
                <a:headEnd type="none" w="sm" len="sm"/>
                <a:tailEnd type="none" w="sm" len="sm"/>
              </a:ln>
              <a:solidFill>
                <a:srgbClr val="FFFFFF"/>
              </a:solidFill>
              <a:latin typeface="Inter;900"/>
              <a:cs typeface="Arial"/>
              <a:sym typeface="Arial"/>
            </a:endParaRPr>
          </a:p>
        </p:txBody>
      </p:sp>
      <p:sp>
        <p:nvSpPr>
          <p:cNvPr id="909" name="Google Shape;909;p44"/>
          <p:cNvSpPr txBox="1"/>
          <p:nvPr/>
        </p:nvSpPr>
        <p:spPr>
          <a:xfrm>
            <a:off x="1783800" y="508007"/>
            <a:ext cx="8624400" cy="350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endParaRPr sz="1867" kern="0" dirty="0">
              <a:solidFill>
                <a:srgbClr val="000000"/>
              </a:solidFill>
              <a:latin typeface="Be Vietnam"/>
              <a:ea typeface="Be Vietnam"/>
              <a:cs typeface="Be Vietnam"/>
              <a:sym typeface="Be Vietnam"/>
            </a:endParaRPr>
          </a:p>
        </p:txBody>
      </p:sp>
      <p:sp>
        <p:nvSpPr>
          <p:cNvPr id="910" name="Google Shape;910;p44"/>
          <p:cNvSpPr txBox="1"/>
          <p:nvPr/>
        </p:nvSpPr>
        <p:spPr>
          <a:xfrm>
            <a:off x="1643759" y="5970451"/>
            <a:ext cx="8624400" cy="350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endParaRPr sz="1867" kern="0" dirty="0">
              <a:solidFill>
                <a:srgbClr val="000000"/>
              </a:solidFill>
              <a:latin typeface="Be Vietnam"/>
              <a:ea typeface="Be Vietnam"/>
              <a:cs typeface="Be Vietnam"/>
              <a:sym typeface="Be Vietnam"/>
            </a:endParaRPr>
          </a:p>
        </p:txBody>
      </p:sp>
      <p:grpSp>
        <p:nvGrpSpPr>
          <p:cNvPr id="911" name="Google Shape;911;p44"/>
          <p:cNvGrpSpPr/>
          <p:nvPr/>
        </p:nvGrpSpPr>
        <p:grpSpPr>
          <a:xfrm rot="-983333">
            <a:off x="9810423" y="5565213"/>
            <a:ext cx="2260106" cy="1186485"/>
            <a:chOff x="6110802" y="3884104"/>
            <a:chExt cx="1861866" cy="898727"/>
          </a:xfrm>
          <a:solidFill>
            <a:schemeClr val="accent1">
              <a:lumMod val="50000"/>
            </a:schemeClr>
          </a:solidFill>
        </p:grpSpPr>
        <p:grpSp>
          <p:nvGrpSpPr>
            <p:cNvPr id="912" name="Google Shape;912;p44"/>
            <p:cNvGrpSpPr/>
            <p:nvPr/>
          </p:nvGrpSpPr>
          <p:grpSpPr>
            <a:xfrm>
              <a:off x="6110802" y="3884104"/>
              <a:ext cx="1861866" cy="898727"/>
              <a:chOff x="3157425" y="1481175"/>
              <a:chExt cx="1234250" cy="595775"/>
            </a:xfrm>
            <a:grpFill/>
          </p:grpSpPr>
          <p:sp>
            <p:nvSpPr>
              <p:cNvPr id="913" name="Google Shape;913;p44"/>
              <p:cNvSpPr/>
              <p:nvPr/>
            </p:nvSpPr>
            <p:spPr>
              <a:xfrm>
                <a:off x="3242475" y="1933500"/>
                <a:ext cx="39225" cy="57550"/>
              </a:xfrm>
              <a:custGeom>
                <a:avLst/>
                <a:gdLst/>
                <a:ahLst/>
                <a:cxnLst/>
                <a:rect l="l" t="t" r="r" b="b"/>
                <a:pathLst>
                  <a:path w="1569" h="2302" extrusionOk="0">
                    <a:moveTo>
                      <a:pt x="1" y="0"/>
                    </a:moveTo>
                    <a:lnTo>
                      <a:pt x="1" y="2302"/>
                    </a:lnTo>
                    <a:lnTo>
                      <a:pt x="1569" y="667"/>
                    </a:lnTo>
                    <a:lnTo>
                      <a:pt x="1" y="0"/>
                    </a:lnTo>
                    <a:close/>
                  </a:path>
                </a:pathLst>
              </a:custGeom>
              <a:grp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4" name="Google Shape;914;p44"/>
              <p:cNvSpPr/>
              <p:nvPr/>
            </p:nvSpPr>
            <p:spPr>
              <a:xfrm>
                <a:off x="4226525" y="2021900"/>
                <a:ext cx="42550" cy="53375"/>
              </a:xfrm>
              <a:custGeom>
                <a:avLst/>
                <a:gdLst/>
                <a:ahLst/>
                <a:cxnLst/>
                <a:rect l="l" t="t" r="r" b="b"/>
                <a:pathLst>
                  <a:path w="1702" h="2135" extrusionOk="0">
                    <a:moveTo>
                      <a:pt x="1702" y="0"/>
                    </a:moveTo>
                    <a:lnTo>
                      <a:pt x="0" y="100"/>
                    </a:lnTo>
                    <a:lnTo>
                      <a:pt x="934" y="2135"/>
                    </a:lnTo>
                    <a:lnTo>
                      <a:pt x="1702" y="0"/>
                    </a:lnTo>
                    <a:close/>
                  </a:path>
                </a:pathLst>
              </a:custGeom>
              <a:grp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915" name="Google Shape;915;p44"/>
              <p:cNvGrpSpPr/>
              <p:nvPr/>
            </p:nvGrpSpPr>
            <p:grpSpPr>
              <a:xfrm>
                <a:off x="3175775" y="1481175"/>
                <a:ext cx="1215900" cy="595775"/>
                <a:chOff x="3175775" y="1481175"/>
                <a:chExt cx="1215900" cy="595775"/>
              </a:xfrm>
              <a:grpFill/>
            </p:grpSpPr>
            <p:sp>
              <p:nvSpPr>
                <p:cNvPr id="916" name="Google Shape;916;p44"/>
                <p:cNvSpPr/>
                <p:nvPr/>
              </p:nvSpPr>
              <p:spPr>
                <a:xfrm>
                  <a:off x="3406775" y="1993525"/>
                  <a:ext cx="41725" cy="56750"/>
                </a:xfrm>
                <a:custGeom>
                  <a:avLst/>
                  <a:gdLst/>
                  <a:ahLst/>
                  <a:cxnLst/>
                  <a:rect l="l" t="t" r="r" b="b"/>
                  <a:pathLst>
                    <a:path w="1669" h="2270" extrusionOk="0">
                      <a:moveTo>
                        <a:pt x="0" y="1"/>
                      </a:moveTo>
                      <a:lnTo>
                        <a:pt x="334" y="2269"/>
                      </a:lnTo>
                      <a:lnTo>
                        <a:pt x="1668" y="435"/>
                      </a:lnTo>
                      <a:lnTo>
                        <a:pt x="0" y="1"/>
                      </a:lnTo>
                      <a:close/>
                    </a:path>
                  </a:pathLst>
                </a:custGeom>
                <a:grp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7" name="Google Shape;917;p44"/>
                <p:cNvSpPr/>
                <p:nvPr/>
              </p:nvSpPr>
              <p:spPr>
                <a:xfrm>
                  <a:off x="3632775" y="2023550"/>
                  <a:ext cx="43375" cy="53400"/>
                </a:xfrm>
                <a:custGeom>
                  <a:avLst/>
                  <a:gdLst/>
                  <a:ahLst/>
                  <a:cxnLst/>
                  <a:rect l="l" t="t" r="r" b="b"/>
                  <a:pathLst>
                    <a:path w="1735" h="2136" extrusionOk="0">
                      <a:moveTo>
                        <a:pt x="0" y="1"/>
                      </a:moveTo>
                      <a:lnTo>
                        <a:pt x="801" y="2136"/>
                      </a:lnTo>
                      <a:lnTo>
                        <a:pt x="1735" y="68"/>
                      </a:lnTo>
                      <a:lnTo>
                        <a:pt x="0" y="1"/>
                      </a:lnTo>
                      <a:close/>
                    </a:path>
                  </a:pathLst>
                </a:custGeom>
                <a:grp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8" name="Google Shape;918;p44"/>
                <p:cNvSpPr/>
                <p:nvPr/>
              </p:nvSpPr>
              <p:spPr>
                <a:xfrm>
                  <a:off x="4049725" y="2023550"/>
                  <a:ext cx="43400" cy="53400"/>
                </a:xfrm>
                <a:custGeom>
                  <a:avLst/>
                  <a:gdLst/>
                  <a:ahLst/>
                  <a:cxnLst/>
                  <a:rect l="l" t="t" r="r" b="b"/>
                  <a:pathLst>
                    <a:path w="1736" h="2136" extrusionOk="0">
                      <a:moveTo>
                        <a:pt x="1" y="1"/>
                      </a:moveTo>
                      <a:lnTo>
                        <a:pt x="801" y="2136"/>
                      </a:lnTo>
                      <a:lnTo>
                        <a:pt x="1735" y="68"/>
                      </a:lnTo>
                      <a:lnTo>
                        <a:pt x="1" y="1"/>
                      </a:lnTo>
                      <a:close/>
                    </a:path>
                  </a:pathLst>
                </a:custGeom>
                <a:grp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9" name="Google Shape;919;p44"/>
                <p:cNvSpPr/>
                <p:nvPr/>
              </p:nvSpPr>
              <p:spPr>
                <a:xfrm>
                  <a:off x="3503500" y="1941825"/>
                  <a:ext cx="7525" cy="2525"/>
                </a:xfrm>
                <a:custGeom>
                  <a:avLst/>
                  <a:gdLst/>
                  <a:ahLst/>
                  <a:cxnLst/>
                  <a:rect l="l" t="t" r="r" b="b"/>
                  <a:pathLst>
                    <a:path w="301" h="101" extrusionOk="0">
                      <a:moveTo>
                        <a:pt x="1" y="1"/>
                      </a:moveTo>
                      <a:lnTo>
                        <a:pt x="34" y="101"/>
                      </a:lnTo>
                      <a:lnTo>
                        <a:pt x="301" y="1"/>
                      </a:lnTo>
                      <a:close/>
                    </a:path>
                  </a:pathLst>
                </a:custGeom>
                <a:grp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0" name="Google Shape;920;p44"/>
                <p:cNvSpPr/>
                <p:nvPr/>
              </p:nvSpPr>
              <p:spPr>
                <a:xfrm>
                  <a:off x="3611075" y="1629950"/>
                  <a:ext cx="65925" cy="49225"/>
                </a:xfrm>
                <a:custGeom>
                  <a:avLst/>
                  <a:gdLst/>
                  <a:ahLst/>
                  <a:cxnLst/>
                  <a:rect l="l" t="t" r="r" b="b"/>
                  <a:pathLst>
                    <a:path w="2637" h="1969" extrusionOk="0">
                      <a:moveTo>
                        <a:pt x="1635" y="0"/>
                      </a:moveTo>
                      <a:lnTo>
                        <a:pt x="1" y="1001"/>
                      </a:lnTo>
                      <a:lnTo>
                        <a:pt x="935" y="1968"/>
                      </a:lnTo>
                      <a:cubicBezTo>
                        <a:pt x="1502" y="1701"/>
                        <a:pt x="2069" y="1368"/>
                        <a:pt x="2636" y="1068"/>
                      </a:cubicBezTo>
                      <a:lnTo>
                        <a:pt x="1635" y="0"/>
                      </a:lnTo>
                      <a:close/>
                    </a:path>
                  </a:pathLst>
                </a:custGeom>
                <a:grp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1" name="Google Shape;921;p44"/>
                <p:cNvSpPr/>
                <p:nvPr/>
              </p:nvSpPr>
              <p:spPr>
                <a:xfrm>
                  <a:off x="3563550" y="1659975"/>
                  <a:ext cx="63400" cy="44200"/>
                </a:xfrm>
                <a:custGeom>
                  <a:avLst/>
                  <a:gdLst/>
                  <a:ahLst/>
                  <a:cxnLst/>
                  <a:rect l="l" t="t" r="r" b="b"/>
                  <a:pathLst>
                    <a:path w="2536" h="1768" extrusionOk="0">
                      <a:moveTo>
                        <a:pt x="1635" y="0"/>
                      </a:moveTo>
                      <a:lnTo>
                        <a:pt x="367" y="767"/>
                      </a:lnTo>
                      <a:cubicBezTo>
                        <a:pt x="234" y="834"/>
                        <a:pt x="134" y="901"/>
                        <a:pt x="0" y="967"/>
                      </a:cubicBezTo>
                      <a:lnTo>
                        <a:pt x="768" y="1768"/>
                      </a:lnTo>
                      <a:cubicBezTo>
                        <a:pt x="1335" y="1534"/>
                        <a:pt x="1935" y="1234"/>
                        <a:pt x="2536" y="934"/>
                      </a:cubicBezTo>
                      <a:lnTo>
                        <a:pt x="1635" y="0"/>
                      </a:lnTo>
                      <a:close/>
                    </a:path>
                  </a:pathLst>
                </a:custGeom>
                <a:grp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2" name="Google Shape;922;p44"/>
                <p:cNvSpPr/>
                <p:nvPr/>
              </p:nvSpPr>
              <p:spPr>
                <a:xfrm>
                  <a:off x="3752850" y="1481175"/>
                  <a:ext cx="210175" cy="114600"/>
                </a:xfrm>
                <a:custGeom>
                  <a:avLst/>
                  <a:gdLst/>
                  <a:ahLst/>
                  <a:cxnLst/>
                  <a:rect l="l" t="t" r="r" b="b"/>
                  <a:pathLst>
                    <a:path w="8407" h="4584" extrusionOk="0">
                      <a:moveTo>
                        <a:pt x="6525" y="0"/>
                      </a:moveTo>
                      <a:cubicBezTo>
                        <a:pt x="5656" y="0"/>
                        <a:pt x="3115" y="1484"/>
                        <a:pt x="1" y="3416"/>
                      </a:cubicBezTo>
                      <a:lnTo>
                        <a:pt x="1135" y="4584"/>
                      </a:lnTo>
                      <a:lnTo>
                        <a:pt x="2402" y="3816"/>
                      </a:lnTo>
                      <a:cubicBezTo>
                        <a:pt x="2969" y="3449"/>
                        <a:pt x="3436" y="3183"/>
                        <a:pt x="3703" y="3016"/>
                      </a:cubicBezTo>
                      <a:cubicBezTo>
                        <a:pt x="4143" y="2759"/>
                        <a:pt x="4599" y="2654"/>
                        <a:pt x="5051" y="2654"/>
                      </a:cubicBezTo>
                      <a:cubicBezTo>
                        <a:pt x="6413" y="2654"/>
                        <a:pt x="7730" y="3607"/>
                        <a:pt x="8407" y="4183"/>
                      </a:cubicBezTo>
                      <a:cubicBezTo>
                        <a:pt x="8106" y="3249"/>
                        <a:pt x="7272" y="848"/>
                        <a:pt x="6805" y="114"/>
                      </a:cubicBezTo>
                      <a:cubicBezTo>
                        <a:pt x="6756" y="37"/>
                        <a:pt x="6661" y="0"/>
                        <a:pt x="6525" y="0"/>
                      </a:cubicBezTo>
                      <a:close/>
                    </a:path>
                  </a:pathLst>
                </a:custGeom>
                <a:grp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3" name="Google Shape;923;p44"/>
                <p:cNvSpPr/>
                <p:nvPr/>
              </p:nvSpPr>
              <p:spPr>
                <a:xfrm>
                  <a:off x="3175775" y="1755875"/>
                  <a:ext cx="327750" cy="185975"/>
                </a:xfrm>
                <a:custGeom>
                  <a:avLst/>
                  <a:gdLst/>
                  <a:ahLst/>
                  <a:cxnLst/>
                  <a:rect l="l" t="t" r="r" b="b"/>
                  <a:pathLst>
                    <a:path w="13110" h="7439" extrusionOk="0">
                      <a:moveTo>
                        <a:pt x="1768" y="0"/>
                      </a:moveTo>
                      <a:cubicBezTo>
                        <a:pt x="1068" y="334"/>
                        <a:pt x="467" y="834"/>
                        <a:pt x="0" y="1468"/>
                      </a:cubicBezTo>
                      <a:lnTo>
                        <a:pt x="134" y="1368"/>
                      </a:lnTo>
                      <a:cubicBezTo>
                        <a:pt x="1068" y="2302"/>
                        <a:pt x="1702" y="3503"/>
                        <a:pt x="1935" y="4837"/>
                      </a:cubicBezTo>
                      <a:cubicBezTo>
                        <a:pt x="2669" y="5104"/>
                        <a:pt x="8240" y="7239"/>
                        <a:pt x="13110" y="7439"/>
                      </a:cubicBezTo>
                      <a:cubicBezTo>
                        <a:pt x="12109" y="4670"/>
                        <a:pt x="9774" y="2869"/>
                        <a:pt x="6572" y="2335"/>
                      </a:cubicBezTo>
                      <a:cubicBezTo>
                        <a:pt x="3369" y="1835"/>
                        <a:pt x="1735" y="167"/>
                        <a:pt x="1668" y="100"/>
                      </a:cubicBezTo>
                      <a:lnTo>
                        <a:pt x="1768" y="0"/>
                      </a:lnTo>
                      <a:close/>
                    </a:path>
                  </a:pathLst>
                </a:custGeom>
                <a:grp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4" name="Google Shape;924;p44"/>
                <p:cNvSpPr/>
                <p:nvPr/>
              </p:nvSpPr>
              <p:spPr>
                <a:xfrm>
                  <a:off x="3482650" y="1689150"/>
                  <a:ext cx="91775" cy="40775"/>
                </a:xfrm>
                <a:custGeom>
                  <a:avLst/>
                  <a:gdLst/>
                  <a:ahLst/>
                  <a:cxnLst/>
                  <a:rect l="l" t="t" r="r" b="b"/>
                  <a:pathLst>
                    <a:path w="3671" h="1631" extrusionOk="0">
                      <a:moveTo>
                        <a:pt x="2970" y="1"/>
                      </a:moveTo>
                      <a:cubicBezTo>
                        <a:pt x="2002" y="534"/>
                        <a:pt x="1002" y="1001"/>
                        <a:pt x="1" y="1402"/>
                      </a:cubicBezTo>
                      <a:cubicBezTo>
                        <a:pt x="148" y="1559"/>
                        <a:pt x="391" y="1631"/>
                        <a:pt x="711" y="1631"/>
                      </a:cubicBezTo>
                      <a:cubicBezTo>
                        <a:pt x="1405" y="1631"/>
                        <a:pt x="2459" y="1293"/>
                        <a:pt x="3670" y="768"/>
                      </a:cubicBezTo>
                      <a:lnTo>
                        <a:pt x="2970" y="1"/>
                      </a:lnTo>
                      <a:close/>
                    </a:path>
                  </a:pathLst>
                </a:custGeom>
                <a:grp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5" name="Google Shape;925;p44"/>
                <p:cNvSpPr/>
                <p:nvPr/>
              </p:nvSpPr>
              <p:spPr>
                <a:xfrm>
                  <a:off x="3658625" y="1600750"/>
                  <a:ext cx="66725" cy="51725"/>
                </a:xfrm>
                <a:custGeom>
                  <a:avLst/>
                  <a:gdLst/>
                  <a:ahLst/>
                  <a:cxnLst/>
                  <a:rect l="l" t="t" r="r" b="b"/>
                  <a:pathLst>
                    <a:path w="2669" h="2069" extrusionOk="0">
                      <a:moveTo>
                        <a:pt x="1601" y="1"/>
                      </a:moveTo>
                      <a:lnTo>
                        <a:pt x="0" y="1001"/>
                      </a:lnTo>
                      <a:lnTo>
                        <a:pt x="1034" y="2069"/>
                      </a:lnTo>
                      <a:cubicBezTo>
                        <a:pt x="1601" y="1735"/>
                        <a:pt x="2135" y="1435"/>
                        <a:pt x="2669" y="1135"/>
                      </a:cubicBezTo>
                      <a:lnTo>
                        <a:pt x="1601" y="1"/>
                      </a:lnTo>
                      <a:close/>
                    </a:path>
                  </a:pathLst>
                </a:custGeom>
                <a:grp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6" name="Google Shape;926;p44"/>
                <p:cNvSpPr/>
                <p:nvPr/>
              </p:nvSpPr>
              <p:spPr>
                <a:xfrm>
                  <a:off x="3706150" y="1570725"/>
                  <a:ext cx="67575" cy="53400"/>
                </a:xfrm>
                <a:custGeom>
                  <a:avLst/>
                  <a:gdLst/>
                  <a:ahLst/>
                  <a:cxnLst/>
                  <a:rect l="l" t="t" r="r" b="b"/>
                  <a:pathLst>
                    <a:path w="2703" h="2136" extrusionOk="0">
                      <a:moveTo>
                        <a:pt x="1602" y="1"/>
                      </a:moveTo>
                      <a:cubicBezTo>
                        <a:pt x="1068" y="334"/>
                        <a:pt x="534" y="668"/>
                        <a:pt x="1" y="1002"/>
                      </a:cubicBezTo>
                      <a:lnTo>
                        <a:pt x="1068" y="2136"/>
                      </a:lnTo>
                      <a:cubicBezTo>
                        <a:pt x="1668" y="1802"/>
                        <a:pt x="2202" y="1469"/>
                        <a:pt x="2702" y="1168"/>
                      </a:cubicBezTo>
                      <a:lnTo>
                        <a:pt x="1602" y="1"/>
                      </a:lnTo>
                      <a:close/>
                    </a:path>
                  </a:pathLst>
                </a:custGeom>
                <a:grp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7" name="Google Shape;927;p44"/>
                <p:cNvSpPr/>
                <p:nvPr/>
              </p:nvSpPr>
              <p:spPr>
                <a:xfrm>
                  <a:off x="3225800" y="1841750"/>
                  <a:ext cx="1165875" cy="183550"/>
                </a:xfrm>
                <a:custGeom>
                  <a:avLst/>
                  <a:gdLst/>
                  <a:ahLst/>
                  <a:cxnLst/>
                  <a:rect l="l" t="t" r="r" b="b"/>
                  <a:pathLst>
                    <a:path w="46635" h="7342" extrusionOk="0">
                      <a:moveTo>
                        <a:pt x="45066" y="1"/>
                      </a:moveTo>
                      <a:cubicBezTo>
                        <a:pt x="43896" y="1273"/>
                        <a:pt x="41078" y="2544"/>
                        <a:pt x="37942" y="2544"/>
                      </a:cubicBezTo>
                      <a:cubicBezTo>
                        <a:pt x="36965" y="2544"/>
                        <a:pt x="35957" y="2421"/>
                        <a:pt x="34959" y="2136"/>
                      </a:cubicBezTo>
                      <a:cubicBezTo>
                        <a:pt x="34154" y="1917"/>
                        <a:pt x="33094" y="1824"/>
                        <a:pt x="31867" y="1824"/>
                      </a:cubicBezTo>
                      <a:cubicBezTo>
                        <a:pt x="27859" y="1824"/>
                        <a:pt x="22067" y="2812"/>
                        <a:pt x="17547" y="3603"/>
                      </a:cubicBezTo>
                      <a:cubicBezTo>
                        <a:pt x="16212" y="3837"/>
                        <a:pt x="14945" y="4071"/>
                        <a:pt x="13877" y="4204"/>
                      </a:cubicBezTo>
                      <a:cubicBezTo>
                        <a:pt x="13210" y="4304"/>
                        <a:pt x="12543" y="4371"/>
                        <a:pt x="11909" y="4371"/>
                      </a:cubicBezTo>
                      <a:cubicBezTo>
                        <a:pt x="7106" y="4371"/>
                        <a:pt x="1335" y="2269"/>
                        <a:pt x="1" y="1769"/>
                      </a:cubicBezTo>
                      <a:lnTo>
                        <a:pt x="1" y="1769"/>
                      </a:lnTo>
                      <a:cubicBezTo>
                        <a:pt x="301" y="3403"/>
                        <a:pt x="668" y="3503"/>
                        <a:pt x="668" y="3503"/>
                      </a:cubicBezTo>
                      <a:lnTo>
                        <a:pt x="668" y="3670"/>
                      </a:lnTo>
                      <a:cubicBezTo>
                        <a:pt x="3737" y="5071"/>
                        <a:pt x="8107" y="6472"/>
                        <a:pt x="10475" y="6839"/>
                      </a:cubicBezTo>
                      <a:cubicBezTo>
                        <a:pt x="13661" y="7298"/>
                        <a:pt x="18356" y="7342"/>
                        <a:pt x="20029" y="7342"/>
                      </a:cubicBezTo>
                      <a:cubicBezTo>
                        <a:pt x="20423" y="7342"/>
                        <a:pt x="20649" y="7340"/>
                        <a:pt x="20649" y="7340"/>
                      </a:cubicBezTo>
                      <a:cubicBezTo>
                        <a:pt x="22595" y="6394"/>
                        <a:pt x="24263" y="6079"/>
                        <a:pt x="25622" y="6079"/>
                      </a:cubicBezTo>
                      <a:cubicBezTo>
                        <a:pt x="28340" y="6079"/>
                        <a:pt x="29822" y="7340"/>
                        <a:pt x="29822" y="7340"/>
                      </a:cubicBezTo>
                      <a:lnTo>
                        <a:pt x="38261" y="7340"/>
                      </a:lnTo>
                      <a:cubicBezTo>
                        <a:pt x="38261" y="7340"/>
                        <a:pt x="43632" y="7340"/>
                        <a:pt x="45133" y="6539"/>
                      </a:cubicBezTo>
                      <a:cubicBezTo>
                        <a:pt x="46634" y="5738"/>
                        <a:pt x="46367" y="4004"/>
                        <a:pt x="45767" y="2436"/>
                      </a:cubicBezTo>
                      <a:cubicBezTo>
                        <a:pt x="45467" y="1635"/>
                        <a:pt x="45233" y="835"/>
                        <a:pt x="45066" y="1"/>
                      </a:cubicBezTo>
                      <a:close/>
                    </a:path>
                  </a:pathLst>
                </a:custGeom>
                <a:grp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8" name="Google Shape;928;p44"/>
                <p:cNvSpPr/>
                <p:nvPr/>
              </p:nvSpPr>
              <p:spPr>
                <a:xfrm>
                  <a:off x="3224150" y="1555175"/>
                  <a:ext cx="1126650" cy="386900"/>
                </a:xfrm>
                <a:custGeom>
                  <a:avLst/>
                  <a:gdLst/>
                  <a:ahLst/>
                  <a:cxnLst/>
                  <a:rect l="l" t="t" r="r" b="b"/>
                  <a:pathLst>
                    <a:path w="45066" h="15476" extrusionOk="0">
                      <a:moveTo>
                        <a:pt x="40733" y="1"/>
                      </a:moveTo>
                      <a:cubicBezTo>
                        <a:pt x="38409" y="1"/>
                        <a:pt x="37875" y="3725"/>
                        <a:pt x="36393" y="4526"/>
                      </a:cubicBezTo>
                      <a:cubicBezTo>
                        <a:pt x="36212" y="4624"/>
                        <a:pt x="35993" y="4668"/>
                        <a:pt x="35746" y="4668"/>
                      </a:cubicBezTo>
                      <a:cubicBezTo>
                        <a:pt x="33986" y="4668"/>
                        <a:pt x="30799" y="2434"/>
                        <a:pt x="29921" y="1790"/>
                      </a:cubicBezTo>
                      <a:lnTo>
                        <a:pt x="29788" y="1890"/>
                      </a:lnTo>
                      <a:cubicBezTo>
                        <a:pt x="29788" y="1863"/>
                        <a:pt x="27978" y="49"/>
                        <a:pt x="26188" y="49"/>
                      </a:cubicBezTo>
                      <a:cubicBezTo>
                        <a:pt x="25790" y="49"/>
                        <a:pt x="25394" y="138"/>
                        <a:pt x="25018" y="356"/>
                      </a:cubicBezTo>
                      <a:cubicBezTo>
                        <a:pt x="24751" y="523"/>
                        <a:pt x="24284" y="790"/>
                        <a:pt x="23717" y="1123"/>
                      </a:cubicBezTo>
                      <a:lnTo>
                        <a:pt x="22516" y="1857"/>
                      </a:lnTo>
                      <a:lnTo>
                        <a:pt x="23584" y="2991"/>
                      </a:lnTo>
                      <a:lnTo>
                        <a:pt x="23317" y="3225"/>
                      </a:lnTo>
                      <a:lnTo>
                        <a:pt x="22216" y="2057"/>
                      </a:lnTo>
                      <a:cubicBezTo>
                        <a:pt x="21649" y="2357"/>
                        <a:pt x="21115" y="2691"/>
                        <a:pt x="20581" y="3025"/>
                      </a:cubicBezTo>
                      <a:lnTo>
                        <a:pt x="21349" y="3858"/>
                      </a:lnTo>
                      <a:lnTo>
                        <a:pt x="21115" y="4092"/>
                      </a:lnTo>
                      <a:lnTo>
                        <a:pt x="20281" y="3225"/>
                      </a:lnTo>
                      <a:cubicBezTo>
                        <a:pt x="19714" y="3525"/>
                        <a:pt x="19180" y="3858"/>
                        <a:pt x="18613" y="4159"/>
                      </a:cubicBezTo>
                      <a:lnTo>
                        <a:pt x="19114" y="4692"/>
                      </a:lnTo>
                      <a:lnTo>
                        <a:pt x="18880" y="4926"/>
                      </a:lnTo>
                      <a:lnTo>
                        <a:pt x="18313" y="4325"/>
                      </a:lnTo>
                      <a:cubicBezTo>
                        <a:pt x="17746" y="4659"/>
                        <a:pt x="17179" y="4959"/>
                        <a:pt x="16612" y="5226"/>
                      </a:cubicBezTo>
                      <a:lnTo>
                        <a:pt x="16912" y="5526"/>
                      </a:lnTo>
                      <a:lnTo>
                        <a:pt x="16679" y="5760"/>
                      </a:lnTo>
                      <a:lnTo>
                        <a:pt x="16312" y="5393"/>
                      </a:lnTo>
                      <a:cubicBezTo>
                        <a:pt x="15711" y="5693"/>
                        <a:pt x="15111" y="5993"/>
                        <a:pt x="14544" y="6227"/>
                      </a:cubicBezTo>
                      <a:lnTo>
                        <a:pt x="14711" y="6360"/>
                      </a:lnTo>
                      <a:lnTo>
                        <a:pt x="14444" y="6594"/>
                      </a:lnTo>
                      <a:lnTo>
                        <a:pt x="14244" y="6360"/>
                      </a:lnTo>
                      <a:cubicBezTo>
                        <a:pt x="12876" y="6961"/>
                        <a:pt x="11742" y="7294"/>
                        <a:pt x="10975" y="7294"/>
                      </a:cubicBezTo>
                      <a:cubicBezTo>
                        <a:pt x="10929" y="7298"/>
                        <a:pt x="10885" y="7300"/>
                        <a:pt x="10841" y="7300"/>
                      </a:cubicBezTo>
                      <a:cubicBezTo>
                        <a:pt x="10527" y="7300"/>
                        <a:pt x="10241" y="7195"/>
                        <a:pt x="10007" y="6961"/>
                      </a:cubicBezTo>
                      <a:lnTo>
                        <a:pt x="10141" y="6861"/>
                      </a:lnTo>
                      <a:lnTo>
                        <a:pt x="10141" y="6861"/>
                      </a:lnTo>
                      <a:cubicBezTo>
                        <a:pt x="8161" y="7638"/>
                        <a:pt x="6048" y="8033"/>
                        <a:pt x="3931" y="8033"/>
                      </a:cubicBezTo>
                      <a:cubicBezTo>
                        <a:pt x="3052" y="8033"/>
                        <a:pt x="2172" y="7965"/>
                        <a:pt x="1301" y="7828"/>
                      </a:cubicBezTo>
                      <a:cubicBezTo>
                        <a:pt x="1164" y="7807"/>
                        <a:pt x="1023" y="7796"/>
                        <a:pt x="882" y="7796"/>
                      </a:cubicBezTo>
                      <a:cubicBezTo>
                        <a:pt x="578" y="7796"/>
                        <a:pt x="274" y="7847"/>
                        <a:pt x="0" y="7961"/>
                      </a:cubicBezTo>
                      <a:cubicBezTo>
                        <a:pt x="1334" y="9096"/>
                        <a:pt x="2936" y="9796"/>
                        <a:pt x="4670" y="10063"/>
                      </a:cubicBezTo>
                      <a:cubicBezTo>
                        <a:pt x="8073" y="10597"/>
                        <a:pt x="10508" y="12531"/>
                        <a:pt x="11508" y="15467"/>
                      </a:cubicBezTo>
                      <a:lnTo>
                        <a:pt x="11475" y="15467"/>
                      </a:lnTo>
                      <a:cubicBezTo>
                        <a:pt x="11617" y="15473"/>
                        <a:pt x="11759" y="15475"/>
                        <a:pt x="11900" y="15475"/>
                      </a:cubicBezTo>
                      <a:cubicBezTo>
                        <a:pt x="12559" y="15475"/>
                        <a:pt x="13218" y="15416"/>
                        <a:pt x="13877" y="15333"/>
                      </a:cubicBezTo>
                      <a:cubicBezTo>
                        <a:pt x="14944" y="15167"/>
                        <a:pt x="16212" y="14966"/>
                        <a:pt x="17546" y="14733"/>
                      </a:cubicBezTo>
                      <a:cubicBezTo>
                        <a:pt x="22079" y="13943"/>
                        <a:pt x="27876" y="12940"/>
                        <a:pt x="31923" y="12940"/>
                      </a:cubicBezTo>
                      <a:cubicBezTo>
                        <a:pt x="33177" y="12940"/>
                        <a:pt x="34263" y="13036"/>
                        <a:pt x="35092" y="13265"/>
                      </a:cubicBezTo>
                      <a:cubicBezTo>
                        <a:pt x="36067" y="13538"/>
                        <a:pt x="37048" y="13656"/>
                        <a:pt x="37996" y="13656"/>
                      </a:cubicBezTo>
                      <a:cubicBezTo>
                        <a:pt x="41102" y="13656"/>
                        <a:pt x="43859" y="12390"/>
                        <a:pt x="44932" y="11164"/>
                      </a:cubicBezTo>
                      <a:lnTo>
                        <a:pt x="45066" y="11264"/>
                      </a:lnTo>
                      <a:cubicBezTo>
                        <a:pt x="44465" y="8829"/>
                        <a:pt x="43831" y="5426"/>
                        <a:pt x="43565" y="3358"/>
                      </a:cubicBezTo>
                      <a:cubicBezTo>
                        <a:pt x="43131" y="256"/>
                        <a:pt x="41697" y="189"/>
                        <a:pt x="41697" y="189"/>
                      </a:cubicBezTo>
                      <a:cubicBezTo>
                        <a:pt x="41344" y="59"/>
                        <a:pt x="41024" y="1"/>
                        <a:pt x="40733" y="1"/>
                      </a:cubicBezTo>
                      <a:close/>
                    </a:path>
                  </a:pathLst>
                </a:custGeom>
                <a:grp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929" name="Google Shape;929;p44"/>
              <p:cNvSpPr/>
              <p:nvPr/>
            </p:nvSpPr>
            <p:spPr>
              <a:xfrm>
                <a:off x="3157425" y="1796725"/>
                <a:ext cx="72575" cy="130950"/>
              </a:xfrm>
              <a:custGeom>
                <a:avLst/>
                <a:gdLst/>
                <a:ahLst/>
                <a:cxnLst/>
                <a:rect l="l" t="t" r="r" b="b"/>
                <a:pathLst>
                  <a:path w="2903" h="5238" extrusionOk="0">
                    <a:moveTo>
                      <a:pt x="668" y="1"/>
                    </a:moveTo>
                    <a:cubicBezTo>
                      <a:pt x="234" y="935"/>
                      <a:pt x="1" y="1935"/>
                      <a:pt x="1" y="2969"/>
                    </a:cubicBezTo>
                    <a:cubicBezTo>
                      <a:pt x="1" y="3570"/>
                      <a:pt x="1201" y="4404"/>
                      <a:pt x="2903" y="5238"/>
                    </a:cubicBezTo>
                    <a:cubicBezTo>
                      <a:pt x="2636" y="4637"/>
                      <a:pt x="2436" y="4003"/>
                      <a:pt x="2369" y="3336"/>
                    </a:cubicBezTo>
                    <a:cubicBezTo>
                      <a:pt x="2169" y="2069"/>
                      <a:pt x="1568" y="901"/>
                      <a:pt x="668" y="1"/>
                    </a:cubicBezTo>
                    <a:close/>
                  </a:path>
                </a:pathLst>
              </a:custGeom>
              <a:grp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930" name="Google Shape;930;p44"/>
            <p:cNvGrpSpPr/>
            <p:nvPr/>
          </p:nvGrpSpPr>
          <p:grpSpPr>
            <a:xfrm>
              <a:off x="6110802" y="3884104"/>
              <a:ext cx="1861866" cy="898727"/>
              <a:chOff x="3157425" y="1481175"/>
              <a:chExt cx="1234250" cy="595775"/>
            </a:xfrm>
            <a:grpFill/>
          </p:grpSpPr>
          <p:sp>
            <p:nvSpPr>
              <p:cNvPr id="931" name="Google Shape;931;p44"/>
              <p:cNvSpPr/>
              <p:nvPr/>
            </p:nvSpPr>
            <p:spPr>
              <a:xfrm>
                <a:off x="3242475" y="1933500"/>
                <a:ext cx="39225" cy="57550"/>
              </a:xfrm>
              <a:custGeom>
                <a:avLst/>
                <a:gdLst/>
                <a:ahLst/>
                <a:cxnLst/>
                <a:rect l="l" t="t" r="r" b="b"/>
                <a:pathLst>
                  <a:path w="1569" h="2302" extrusionOk="0">
                    <a:moveTo>
                      <a:pt x="1" y="0"/>
                    </a:moveTo>
                    <a:lnTo>
                      <a:pt x="1" y="2302"/>
                    </a:lnTo>
                    <a:lnTo>
                      <a:pt x="1569" y="667"/>
                    </a:lnTo>
                    <a:lnTo>
                      <a:pt x="1" y="0"/>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2" name="Google Shape;932;p44"/>
              <p:cNvSpPr/>
              <p:nvPr/>
            </p:nvSpPr>
            <p:spPr>
              <a:xfrm>
                <a:off x="4226525" y="2021900"/>
                <a:ext cx="42550" cy="53375"/>
              </a:xfrm>
              <a:custGeom>
                <a:avLst/>
                <a:gdLst/>
                <a:ahLst/>
                <a:cxnLst/>
                <a:rect l="l" t="t" r="r" b="b"/>
                <a:pathLst>
                  <a:path w="1702" h="2135" extrusionOk="0">
                    <a:moveTo>
                      <a:pt x="1702" y="0"/>
                    </a:moveTo>
                    <a:lnTo>
                      <a:pt x="0" y="100"/>
                    </a:lnTo>
                    <a:lnTo>
                      <a:pt x="934" y="2135"/>
                    </a:lnTo>
                    <a:lnTo>
                      <a:pt x="1702" y="0"/>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933" name="Google Shape;933;p44"/>
              <p:cNvGrpSpPr/>
              <p:nvPr/>
            </p:nvGrpSpPr>
            <p:grpSpPr>
              <a:xfrm>
                <a:off x="3175775" y="1481175"/>
                <a:ext cx="1215900" cy="595775"/>
                <a:chOff x="3175775" y="1481175"/>
                <a:chExt cx="1215900" cy="595775"/>
              </a:xfrm>
              <a:grpFill/>
            </p:grpSpPr>
            <p:sp>
              <p:nvSpPr>
                <p:cNvPr id="934" name="Google Shape;934;p44"/>
                <p:cNvSpPr/>
                <p:nvPr/>
              </p:nvSpPr>
              <p:spPr>
                <a:xfrm>
                  <a:off x="3406775" y="1993525"/>
                  <a:ext cx="41725" cy="56750"/>
                </a:xfrm>
                <a:custGeom>
                  <a:avLst/>
                  <a:gdLst/>
                  <a:ahLst/>
                  <a:cxnLst/>
                  <a:rect l="l" t="t" r="r" b="b"/>
                  <a:pathLst>
                    <a:path w="1669" h="2270" extrusionOk="0">
                      <a:moveTo>
                        <a:pt x="0" y="1"/>
                      </a:moveTo>
                      <a:lnTo>
                        <a:pt x="334" y="2269"/>
                      </a:lnTo>
                      <a:lnTo>
                        <a:pt x="1668" y="435"/>
                      </a:lnTo>
                      <a:lnTo>
                        <a:pt x="0" y="1"/>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5" name="Google Shape;935;p44"/>
                <p:cNvSpPr/>
                <p:nvPr/>
              </p:nvSpPr>
              <p:spPr>
                <a:xfrm>
                  <a:off x="3632775" y="2023550"/>
                  <a:ext cx="43375" cy="53400"/>
                </a:xfrm>
                <a:custGeom>
                  <a:avLst/>
                  <a:gdLst/>
                  <a:ahLst/>
                  <a:cxnLst/>
                  <a:rect l="l" t="t" r="r" b="b"/>
                  <a:pathLst>
                    <a:path w="1735" h="2136" extrusionOk="0">
                      <a:moveTo>
                        <a:pt x="0" y="1"/>
                      </a:moveTo>
                      <a:lnTo>
                        <a:pt x="801" y="2136"/>
                      </a:lnTo>
                      <a:lnTo>
                        <a:pt x="1735" y="68"/>
                      </a:lnTo>
                      <a:lnTo>
                        <a:pt x="0" y="1"/>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6" name="Google Shape;936;p44"/>
                <p:cNvSpPr/>
                <p:nvPr/>
              </p:nvSpPr>
              <p:spPr>
                <a:xfrm>
                  <a:off x="4049725" y="2023550"/>
                  <a:ext cx="43400" cy="53400"/>
                </a:xfrm>
                <a:custGeom>
                  <a:avLst/>
                  <a:gdLst/>
                  <a:ahLst/>
                  <a:cxnLst/>
                  <a:rect l="l" t="t" r="r" b="b"/>
                  <a:pathLst>
                    <a:path w="1736" h="2136" extrusionOk="0">
                      <a:moveTo>
                        <a:pt x="1" y="1"/>
                      </a:moveTo>
                      <a:lnTo>
                        <a:pt x="801" y="2136"/>
                      </a:lnTo>
                      <a:lnTo>
                        <a:pt x="1735" y="68"/>
                      </a:lnTo>
                      <a:lnTo>
                        <a:pt x="1" y="1"/>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7" name="Google Shape;937;p44"/>
                <p:cNvSpPr/>
                <p:nvPr/>
              </p:nvSpPr>
              <p:spPr>
                <a:xfrm>
                  <a:off x="3503500" y="1941825"/>
                  <a:ext cx="7525" cy="2525"/>
                </a:xfrm>
                <a:custGeom>
                  <a:avLst/>
                  <a:gdLst/>
                  <a:ahLst/>
                  <a:cxnLst/>
                  <a:rect l="l" t="t" r="r" b="b"/>
                  <a:pathLst>
                    <a:path w="301" h="101" extrusionOk="0">
                      <a:moveTo>
                        <a:pt x="1" y="1"/>
                      </a:moveTo>
                      <a:lnTo>
                        <a:pt x="34" y="101"/>
                      </a:lnTo>
                      <a:lnTo>
                        <a:pt x="301" y="1"/>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8" name="Google Shape;938;p44"/>
                <p:cNvSpPr/>
                <p:nvPr/>
              </p:nvSpPr>
              <p:spPr>
                <a:xfrm>
                  <a:off x="3611075" y="1629950"/>
                  <a:ext cx="65925" cy="49225"/>
                </a:xfrm>
                <a:custGeom>
                  <a:avLst/>
                  <a:gdLst/>
                  <a:ahLst/>
                  <a:cxnLst/>
                  <a:rect l="l" t="t" r="r" b="b"/>
                  <a:pathLst>
                    <a:path w="2637" h="1969" extrusionOk="0">
                      <a:moveTo>
                        <a:pt x="1635" y="0"/>
                      </a:moveTo>
                      <a:lnTo>
                        <a:pt x="1" y="1001"/>
                      </a:lnTo>
                      <a:lnTo>
                        <a:pt x="935" y="1968"/>
                      </a:lnTo>
                      <a:cubicBezTo>
                        <a:pt x="1502" y="1701"/>
                        <a:pt x="2069" y="1368"/>
                        <a:pt x="2636" y="1068"/>
                      </a:cubicBezTo>
                      <a:lnTo>
                        <a:pt x="1635" y="0"/>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9" name="Google Shape;939;p44"/>
                <p:cNvSpPr/>
                <p:nvPr/>
              </p:nvSpPr>
              <p:spPr>
                <a:xfrm>
                  <a:off x="3563550" y="1659975"/>
                  <a:ext cx="63400" cy="44200"/>
                </a:xfrm>
                <a:custGeom>
                  <a:avLst/>
                  <a:gdLst/>
                  <a:ahLst/>
                  <a:cxnLst/>
                  <a:rect l="l" t="t" r="r" b="b"/>
                  <a:pathLst>
                    <a:path w="2536" h="1768" extrusionOk="0">
                      <a:moveTo>
                        <a:pt x="1635" y="0"/>
                      </a:moveTo>
                      <a:lnTo>
                        <a:pt x="367" y="767"/>
                      </a:lnTo>
                      <a:cubicBezTo>
                        <a:pt x="234" y="834"/>
                        <a:pt x="134" y="901"/>
                        <a:pt x="0" y="967"/>
                      </a:cubicBezTo>
                      <a:lnTo>
                        <a:pt x="768" y="1768"/>
                      </a:lnTo>
                      <a:cubicBezTo>
                        <a:pt x="1335" y="1534"/>
                        <a:pt x="1935" y="1234"/>
                        <a:pt x="2536" y="934"/>
                      </a:cubicBezTo>
                      <a:lnTo>
                        <a:pt x="1635" y="0"/>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0" name="Google Shape;940;p44"/>
                <p:cNvSpPr/>
                <p:nvPr/>
              </p:nvSpPr>
              <p:spPr>
                <a:xfrm>
                  <a:off x="3752850" y="1481175"/>
                  <a:ext cx="210175" cy="114600"/>
                </a:xfrm>
                <a:custGeom>
                  <a:avLst/>
                  <a:gdLst/>
                  <a:ahLst/>
                  <a:cxnLst/>
                  <a:rect l="l" t="t" r="r" b="b"/>
                  <a:pathLst>
                    <a:path w="8407" h="4584" extrusionOk="0">
                      <a:moveTo>
                        <a:pt x="6525" y="0"/>
                      </a:moveTo>
                      <a:cubicBezTo>
                        <a:pt x="5656" y="0"/>
                        <a:pt x="3115" y="1484"/>
                        <a:pt x="1" y="3416"/>
                      </a:cubicBezTo>
                      <a:lnTo>
                        <a:pt x="1135" y="4584"/>
                      </a:lnTo>
                      <a:lnTo>
                        <a:pt x="2402" y="3816"/>
                      </a:lnTo>
                      <a:cubicBezTo>
                        <a:pt x="2969" y="3449"/>
                        <a:pt x="3436" y="3183"/>
                        <a:pt x="3703" y="3016"/>
                      </a:cubicBezTo>
                      <a:cubicBezTo>
                        <a:pt x="4143" y="2759"/>
                        <a:pt x="4599" y="2654"/>
                        <a:pt x="5051" y="2654"/>
                      </a:cubicBezTo>
                      <a:cubicBezTo>
                        <a:pt x="6413" y="2654"/>
                        <a:pt x="7730" y="3607"/>
                        <a:pt x="8407" y="4183"/>
                      </a:cubicBezTo>
                      <a:cubicBezTo>
                        <a:pt x="8106" y="3249"/>
                        <a:pt x="7272" y="848"/>
                        <a:pt x="6805" y="114"/>
                      </a:cubicBezTo>
                      <a:cubicBezTo>
                        <a:pt x="6756" y="37"/>
                        <a:pt x="6661" y="0"/>
                        <a:pt x="6525"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1" name="Google Shape;941;p44"/>
                <p:cNvSpPr/>
                <p:nvPr/>
              </p:nvSpPr>
              <p:spPr>
                <a:xfrm>
                  <a:off x="3175775" y="1755875"/>
                  <a:ext cx="327750" cy="185975"/>
                </a:xfrm>
                <a:custGeom>
                  <a:avLst/>
                  <a:gdLst/>
                  <a:ahLst/>
                  <a:cxnLst/>
                  <a:rect l="l" t="t" r="r" b="b"/>
                  <a:pathLst>
                    <a:path w="13110" h="7439" extrusionOk="0">
                      <a:moveTo>
                        <a:pt x="1768" y="0"/>
                      </a:moveTo>
                      <a:cubicBezTo>
                        <a:pt x="1068" y="334"/>
                        <a:pt x="467" y="834"/>
                        <a:pt x="0" y="1468"/>
                      </a:cubicBezTo>
                      <a:lnTo>
                        <a:pt x="134" y="1368"/>
                      </a:lnTo>
                      <a:cubicBezTo>
                        <a:pt x="1068" y="2302"/>
                        <a:pt x="1702" y="3503"/>
                        <a:pt x="1935" y="4837"/>
                      </a:cubicBezTo>
                      <a:cubicBezTo>
                        <a:pt x="2669" y="5104"/>
                        <a:pt x="8240" y="7239"/>
                        <a:pt x="13110" y="7439"/>
                      </a:cubicBezTo>
                      <a:cubicBezTo>
                        <a:pt x="12109" y="4670"/>
                        <a:pt x="9774" y="2869"/>
                        <a:pt x="6572" y="2335"/>
                      </a:cubicBezTo>
                      <a:cubicBezTo>
                        <a:pt x="3369" y="1835"/>
                        <a:pt x="1735" y="167"/>
                        <a:pt x="1668" y="100"/>
                      </a:cubicBezTo>
                      <a:lnTo>
                        <a:pt x="1768" y="0"/>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2" name="Google Shape;942;p44"/>
                <p:cNvSpPr/>
                <p:nvPr/>
              </p:nvSpPr>
              <p:spPr>
                <a:xfrm>
                  <a:off x="3482650" y="1689150"/>
                  <a:ext cx="91775" cy="40775"/>
                </a:xfrm>
                <a:custGeom>
                  <a:avLst/>
                  <a:gdLst/>
                  <a:ahLst/>
                  <a:cxnLst/>
                  <a:rect l="l" t="t" r="r" b="b"/>
                  <a:pathLst>
                    <a:path w="3671" h="1631" extrusionOk="0">
                      <a:moveTo>
                        <a:pt x="2970" y="1"/>
                      </a:moveTo>
                      <a:cubicBezTo>
                        <a:pt x="2002" y="534"/>
                        <a:pt x="1002" y="1001"/>
                        <a:pt x="1" y="1402"/>
                      </a:cubicBezTo>
                      <a:cubicBezTo>
                        <a:pt x="148" y="1559"/>
                        <a:pt x="391" y="1631"/>
                        <a:pt x="711" y="1631"/>
                      </a:cubicBezTo>
                      <a:cubicBezTo>
                        <a:pt x="1405" y="1631"/>
                        <a:pt x="2459" y="1293"/>
                        <a:pt x="3670" y="768"/>
                      </a:cubicBezTo>
                      <a:lnTo>
                        <a:pt x="2970" y="1"/>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3" name="Google Shape;943;p44"/>
                <p:cNvSpPr/>
                <p:nvPr/>
              </p:nvSpPr>
              <p:spPr>
                <a:xfrm>
                  <a:off x="3658625" y="1600750"/>
                  <a:ext cx="66725" cy="51725"/>
                </a:xfrm>
                <a:custGeom>
                  <a:avLst/>
                  <a:gdLst/>
                  <a:ahLst/>
                  <a:cxnLst/>
                  <a:rect l="l" t="t" r="r" b="b"/>
                  <a:pathLst>
                    <a:path w="2669" h="2069" extrusionOk="0">
                      <a:moveTo>
                        <a:pt x="1601" y="1"/>
                      </a:moveTo>
                      <a:lnTo>
                        <a:pt x="0" y="1001"/>
                      </a:lnTo>
                      <a:lnTo>
                        <a:pt x="1034" y="2069"/>
                      </a:lnTo>
                      <a:cubicBezTo>
                        <a:pt x="1601" y="1735"/>
                        <a:pt x="2135" y="1435"/>
                        <a:pt x="2669" y="1135"/>
                      </a:cubicBezTo>
                      <a:lnTo>
                        <a:pt x="1601" y="1"/>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4" name="Google Shape;944;p44"/>
                <p:cNvSpPr/>
                <p:nvPr/>
              </p:nvSpPr>
              <p:spPr>
                <a:xfrm>
                  <a:off x="3706150" y="1570725"/>
                  <a:ext cx="67575" cy="53400"/>
                </a:xfrm>
                <a:custGeom>
                  <a:avLst/>
                  <a:gdLst/>
                  <a:ahLst/>
                  <a:cxnLst/>
                  <a:rect l="l" t="t" r="r" b="b"/>
                  <a:pathLst>
                    <a:path w="2703" h="2136" extrusionOk="0">
                      <a:moveTo>
                        <a:pt x="1602" y="1"/>
                      </a:moveTo>
                      <a:cubicBezTo>
                        <a:pt x="1068" y="334"/>
                        <a:pt x="534" y="668"/>
                        <a:pt x="1" y="1002"/>
                      </a:cubicBezTo>
                      <a:lnTo>
                        <a:pt x="1068" y="2136"/>
                      </a:lnTo>
                      <a:cubicBezTo>
                        <a:pt x="1668" y="1802"/>
                        <a:pt x="2202" y="1469"/>
                        <a:pt x="2702" y="1168"/>
                      </a:cubicBezTo>
                      <a:lnTo>
                        <a:pt x="1602" y="1"/>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5" name="Google Shape;945;p44"/>
                <p:cNvSpPr/>
                <p:nvPr/>
              </p:nvSpPr>
              <p:spPr>
                <a:xfrm>
                  <a:off x="3225800" y="1841750"/>
                  <a:ext cx="1165875" cy="183550"/>
                </a:xfrm>
                <a:custGeom>
                  <a:avLst/>
                  <a:gdLst/>
                  <a:ahLst/>
                  <a:cxnLst/>
                  <a:rect l="l" t="t" r="r" b="b"/>
                  <a:pathLst>
                    <a:path w="46635" h="7342" extrusionOk="0">
                      <a:moveTo>
                        <a:pt x="45066" y="1"/>
                      </a:moveTo>
                      <a:cubicBezTo>
                        <a:pt x="43896" y="1273"/>
                        <a:pt x="41078" y="2544"/>
                        <a:pt x="37942" y="2544"/>
                      </a:cubicBezTo>
                      <a:cubicBezTo>
                        <a:pt x="36965" y="2544"/>
                        <a:pt x="35957" y="2421"/>
                        <a:pt x="34959" y="2136"/>
                      </a:cubicBezTo>
                      <a:cubicBezTo>
                        <a:pt x="34154" y="1917"/>
                        <a:pt x="33094" y="1824"/>
                        <a:pt x="31867" y="1824"/>
                      </a:cubicBezTo>
                      <a:cubicBezTo>
                        <a:pt x="27859" y="1824"/>
                        <a:pt x="22067" y="2812"/>
                        <a:pt x="17547" y="3603"/>
                      </a:cubicBezTo>
                      <a:cubicBezTo>
                        <a:pt x="16212" y="3837"/>
                        <a:pt x="14945" y="4071"/>
                        <a:pt x="13877" y="4204"/>
                      </a:cubicBezTo>
                      <a:cubicBezTo>
                        <a:pt x="13210" y="4304"/>
                        <a:pt x="12543" y="4371"/>
                        <a:pt x="11909" y="4371"/>
                      </a:cubicBezTo>
                      <a:cubicBezTo>
                        <a:pt x="7106" y="4371"/>
                        <a:pt x="1335" y="2269"/>
                        <a:pt x="1" y="1769"/>
                      </a:cubicBezTo>
                      <a:lnTo>
                        <a:pt x="1" y="1769"/>
                      </a:lnTo>
                      <a:cubicBezTo>
                        <a:pt x="301" y="3403"/>
                        <a:pt x="668" y="3503"/>
                        <a:pt x="668" y="3503"/>
                      </a:cubicBezTo>
                      <a:lnTo>
                        <a:pt x="668" y="3670"/>
                      </a:lnTo>
                      <a:cubicBezTo>
                        <a:pt x="3737" y="5071"/>
                        <a:pt x="8107" y="6472"/>
                        <a:pt x="10475" y="6839"/>
                      </a:cubicBezTo>
                      <a:cubicBezTo>
                        <a:pt x="13661" y="7298"/>
                        <a:pt x="18356" y="7342"/>
                        <a:pt x="20029" y="7342"/>
                      </a:cubicBezTo>
                      <a:cubicBezTo>
                        <a:pt x="20423" y="7342"/>
                        <a:pt x="20649" y="7340"/>
                        <a:pt x="20649" y="7340"/>
                      </a:cubicBezTo>
                      <a:cubicBezTo>
                        <a:pt x="22595" y="6394"/>
                        <a:pt x="24263" y="6079"/>
                        <a:pt x="25622" y="6079"/>
                      </a:cubicBezTo>
                      <a:cubicBezTo>
                        <a:pt x="28340" y="6079"/>
                        <a:pt x="29822" y="7340"/>
                        <a:pt x="29822" y="7340"/>
                      </a:cubicBezTo>
                      <a:lnTo>
                        <a:pt x="38261" y="7340"/>
                      </a:lnTo>
                      <a:cubicBezTo>
                        <a:pt x="38261" y="7340"/>
                        <a:pt x="43632" y="7340"/>
                        <a:pt x="45133" y="6539"/>
                      </a:cubicBezTo>
                      <a:cubicBezTo>
                        <a:pt x="46634" y="5738"/>
                        <a:pt x="46367" y="4004"/>
                        <a:pt x="45767" y="2436"/>
                      </a:cubicBezTo>
                      <a:cubicBezTo>
                        <a:pt x="45467" y="1635"/>
                        <a:pt x="45233" y="835"/>
                        <a:pt x="45066"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6" name="Google Shape;946;p44"/>
                <p:cNvSpPr/>
                <p:nvPr/>
              </p:nvSpPr>
              <p:spPr>
                <a:xfrm>
                  <a:off x="3224150" y="1555175"/>
                  <a:ext cx="1126650" cy="386900"/>
                </a:xfrm>
                <a:custGeom>
                  <a:avLst/>
                  <a:gdLst/>
                  <a:ahLst/>
                  <a:cxnLst/>
                  <a:rect l="l" t="t" r="r" b="b"/>
                  <a:pathLst>
                    <a:path w="45066" h="15476" extrusionOk="0">
                      <a:moveTo>
                        <a:pt x="40733" y="1"/>
                      </a:moveTo>
                      <a:cubicBezTo>
                        <a:pt x="38409" y="1"/>
                        <a:pt x="37875" y="3725"/>
                        <a:pt x="36393" y="4526"/>
                      </a:cubicBezTo>
                      <a:cubicBezTo>
                        <a:pt x="36212" y="4624"/>
                        <a:pt x="35993" y="4668"/>
                        <a:pt x="35746" y="4668"/>
                      </a:cubicBezTo>
                      <a:cubicBezTo>
                        <a:pt x="33986" y="4668"/>
                        <a:pt x="30799" y="2434"/>
                        <a:pt x="29921" y="1790"/>
                      </a:cubicBezTo>
                      <a:lnTo>
                        <a:pt x="29788" y="1890"/>
                      </a:lnTo>
                      <a:cubicBezTo>
                        <a:pt x="29788" y="1863"/>
                        <a:pt x="27978" y="49"/>
                        <a:pt x="26188" y="49"/>
                      </a:cubicBezTo>
                      <a:cubicBezTo>
                        <a:pt x="25790" y="49"/>
                        <a:pt x="25394" y="138"/>
                        <a:pt x="25018" y="356"/>
                      </a:cubicBezTo>
                      <a:cubicBezTo>
                        <a:pt x="24751" y="523"/>
                        <a:pt x="24284" y="790"/>
                        <a:pt x="23717" y="1123"/>
                      </a:cubicBezTo>
                      <a:lnTo>
                        <a:pt x="22516" y="1857"/>
                      </a:lnTo>
                      <a:lnTo>
                        <a:pt x="23584" y="2991"/>
                      </a:lnTo>
                      <a:lnTo>
                        <a:pt x="23317" y="3225"/>
                      </a:lnTo>
                      <a:lnTo>
                        <a:pt x="22216" y="2057"/>
                      </a:lnTo>
                      <a:cubicBezTo>
                        <a:pt x="21649" y="2357"/>
                        <a:pt x="21115" y="2691"/>
                        <a:pt x="20581" y="3025"/>
                      </a:cubicBezTo>
                      <a:lnTo>
                        <a:pt x="21349" y="3858"/>
                      </a:lnTo>
                      <a:lnTo>
                        <a:pt x="21115" y="4092"/>
                      </a:lnTo>
                      <a:lnTo>
                        <a:pt x="20281" y="3225"/>
                      </a:lnTo>
                      <a:cubicBezTo>
                        <a:pt x="19714" y="3525"/>
                        <a:pt x="19180" y="3858"/>
                        <a:pt x="18613" y="4159"/>
                      </a:cubicBezTo>
                      <a:lnTo>
                        <a:pt x="19114" y="4692"/>
                      </a:lnTo>
                      <a:lnTo>
                        <a:pt x="18880" y="4926"/>
                      </a:lnTo>
                      <a:lnTo>
                        <a:pt x="18313" y="4325"/>
                      </a:lnTo>
                      <a:cubicBezTo>
                        <a:pt x="17746" y="4659"/>
                        <a:pt x="17179" y="4959"/>
                        <a:pt x="16612" y="5226"/>
                      </a:cubicBezTo>
                      <a:lnTo>
                        <a:pt x="16912" y="5526"/>
                      </a:lnTo>
                      <a:lnTo>
                        <a:pt x="16679" y="5760"/>
                      </a:lnTo>
                      <a:lnTo>
                        <a:pt x="16312" y="5393"/>
                      </a:lnTo>
                      <a:cubicBezTo>
                        <a:pt x="15711" y="5693"/>
                        <a:pt x="15111" y="5993"/>
                        <a:pt x="14544" y="6227"/>
                      </a:cubicBezTo>
                      <a:lnTo>
                        <a:pt x="14711" y="6360"/>
                      </a:lnTo>
                      <a:lnTo>
                        <a:pt x="14444" y="6594"/>
                      </a:lnTo>
                      <a:lnTo>
                        <a:pt x="14244" y="6360"/>
                      </a:lnTo>
                      <a:cubicBezTo>
                        <a:pt x="12876" y="6961"/>
                        <a:pt x="11742" y="7294"/>
                        <a:pt x="10975" y="7294"/>
                      </a:cubicBezTo>
                      <a:cubicBezTo>
                        <a:pt x="10929" y="7298"/>
                        <a:pt x="10885" y="7300"/>
                        <a:pt x="10841" y="7300"/>
                      </a:cubicBezTo>
                      <a:cubicBezTo>
                        <a:pt x="10527" y="7300"/>
                        <a:pt x="10241" y="7195"/>
                        <a:pt x="10007" y="6961"/>
                      </a:cubicBezTo>
                      <a:lnTo>
                        <a:pt x="10141" y="6861"/>
                      </a:lnTo>
                      <a:lnTo>
                        <a:pt x="10141" y="6861"/>
                      </a:lnTo>
                      <a:cubicBezTo>
                        <a:pt x="8161" y="7638"/>
                        <a:pt x="6048" y="8033"/>
                        <a:pt x="3931" y="8033"/>
                      </a:cubicBezTo>
                      <a:cubicBezTo>
                        <a:pt x="3052" y="8033"/>
                        <a:pt x="2172" y="7965"/>
                        <a:pt x="1301" y="7828"/>
                      </a:cubicBezTo>
                      <a:cubicBezTo>
                        <a:pt x="1164" y="7807"/>
                        <a:pt x="1023" y="7796"/>
                        <a:pt x="882" y="7796"/>
                      </a:cubicBezTo>
                      <a:cubicBezTo>
                        <a:pt x="578" y="7796"/>
                        <a:pt x="274" y="7847"/>
                        <a:pt x="0" y="7961"/>
                      </a:cubicBezTo>
                      <a:cubicBezTo>
                        <a:pt x="1334" y="9096"/>
                        <a:pt x="2936" y="9796"/>
                        <a:pt x="4670" y="10063"/>
                      </a:cubicBezTo>
                      <a:cubicBezTo>
                        <a:pt x="8073" y="10597"/>
                        <a:pt x="10508" y="12531"/>
                        <a:pt x="11508" y="15467"/>
                      </a:cubicBezTo>
                      <a:lnTo>
                        <a:pt x="11475" y="15467"/>
                      </a:lnTo>
                      <a:cubicBezTo>
                        <a:pt x="11617" y="15473"/>
                        <a:pt x="11759" y="15475"/>
                        <a:pt x="11900" y="15475"/>
                      </a:cubicBezTo>
                      <a:cubicBezTo>
                        <a:pt x="12559" y="15475"/>
                        <a:pt x="13218" y="15416"/>
                        <a:pt x="13877" y="15333"/>
                      </a:cubicBezTo>
                      <a:cubicBezTo>
                        <a:pt x="14944" y="15167"/>
                        <a:pt x="16212" y="14966"/>
                        <a:pt x="17546" y="14733"/>
                      </a:cubicBezTo>
                      <a:cubicBezTo>
                        <a:pt x="22079" y="13943"/>
                        <a:pt x="27876" y="12940"/>
                        <a:pt x="31923" y="12940"/>
                      </a:cubicBezTo>
                      <a:cubicBezTo>
                        <a:pt x="33177" y="12940"/>
                        <a:pt x="34263" y="13036"/>
                        <a:pt x="35092" y="13265"/>
                      </a:cubicBezTo>
                      <a:cubicBezTo>
                        <a:pt x="36067" y="13538"/>
                        <a:pt x="37048" y="13656"/>
                        <a:pt x="37996" y="13656"/>
                      </a:cubicBezTo>
                      <a:cubicBezTo>
                        <a:pt x="41102" y="13656"/>
                        <a:pt x="43859" y="12390"/>
                        <a:pt x="44932" y="11164"/>
                      </a:cubicBezTo>
                      <a:lnTo>
                        <a:pt x="45066" y="11264"/>
                      </a:lnTo>
                      <a:cubicBezTo>
                        <a:pt x="44465" y="8829"/>
                        <a:pt x="43831" y="5426"/>
                        <a:pt x="43565" y="3358"/>
                      </a:cubicBezTo>
                      <a:cubicBezTo>
                        <a:pt x="43131" y="256"/>
                        <a:pt x="41697" y="189"/>
                        <a:pt x="41697" y="189"/>
                      </a:cubicBezTo>
                      <a:cubicBezTo>
                        <a:pt x="41344" y="59"/>
                        <a:pt x="41024" y="1"/>
                        <a:pt x="40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947" name="Google Shape;947;p44"/>
              <p:cNvSpPr/>
              <p:nvPr/>
            </p:nvSpPr>
            <p:spPr>
              <a:xfrm>
                <a:off x="3157425" y="1796725"/>
                <a:ext cx="72575" cy="130950"/>
              </a:xfrm>
              <a:custGeom>
                <a:avLst/>
                <a:gdLst/>
                <a:ahLst/>
                <a:cxnLst/>
                <a:rect l="l" t="t" r="r" b="b"/>
                <a:pathLst>
                  <a:path w="2903" h="5238" extrusionOk="0">
                    <a:moveTo>
                      <a:pt x="668" y="1"/>
                    </a:moveTo>
                    <a:cubicBezTo>
                      <a:pt x="234" y="935"/>
                      <a:pt x="1" y="1935"/>
                      <a:pt x="1" y="2969"/>
                    </a:cubicBezTo>
                    <a:cubicBezTo>
                      <a:pt x="1" y="3570"/>
                      <a:pt x="1201" y="4404"/>
                      <a:pt x="2903" y="5238"/>
                    </a:cubicBezTo>
                    <a:cubicBezTo>
                      <a:pt x="2636" y="4637"/>
                      <a:pt x="2436" y="4003"/>
                      <a:pt x="2369" y="3336"/>
                    </a:cubicBezTo>
                    <a:cubicBezTo>
                      <a:pt x="2169" y="2069"/>
                      <a:pt x="1568" y="901"/>
                      <a:pt x="668"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grpSp>
        <p:nvGrpSpPr>
          <p:cNvPr id="948" name="Google Shape;948;p44"/>
          <p:cNvGrpSpPr/>
          <p:nvPr/>
        </p:nvGrpSpPr>
        <p:grpSpPr>
          <a:xfrm>
            <a:off x="57954" y="5358723"/>
            <a:ext cx="1573737" cy="1300275"/>
            <a:chOff x="508692" y="536283"/>
            <a:chExt cx="1108683" cy="916030"/>
          </a:xfrm>
          <a:solidFill>
            <a:schemeClr val="accent6">
              <a:lumMod val="75000"/>
            </a:schemeClr>
          </a:solidFill>
        </p:grpSpPr>
        <p:grpSp>
          <p:nvGrpSpPr>
            <p:cNvPr id="949" name="Google Shape;949;p44"/>
            <p:cNvGrpSpPr/>
            <p:nvPr/>
          </p:nvGrpSpPr>
          <p:grpSpPr>
            <a:xfrm>
              <a:off x="508692" y="536283"/>
              <a:ext cx="1108683" cy="916030"/>
              <a:chOff x="3371750" y="3533800"/>
              <a:chExt cx="713025" cy="589125"/>
            </a:xfrm>
            <a:grpFill/>
          </p:grpSpPr>
          <p:sp>
            <p:nvSpPr>
              <p:cNvPr id="950" name="Google Shape;950;p44"/>
              <p:cNvSpPr/>
              <p:nvPr/>
            </p:nvSpPr>
            <p:spPr>
              <a:xfrm>
                <a:off x="3617750" y="3533800"/>
                <a:ext cx="467025" cy="487875"/>
              </a:xfrm>
              <a:custGeom>
                <a:avLst/>
                <a:gdLst/>
                <a:ahLst/>
                <a:cxnLst/>
                <a:rect l="l" t="t" r="r" b="b"/>
                <a:pathLst>
                  <a:path w="18681" h="19515" extrusionOk="0">
                    <a:moveTo>
                      <a:pt x="2636" y="735"/>
                    </a:moveTo>
                    <a:cubicBezTo>
                      <a:pt x="2869" y="868"/>
                      <a:pt x="3103" y="1001"/>
                      <a:pt x="3336" y="1135"/>
                    </a:cubicBezTo>
                    <a:lnTo>
                      <a:pt x="3203" y="1335"/>
                    </a:lnTo>
                    <a:lnTo>
                      <a:pt x="2536" y="901"/>
                    </a:lnTo>
                    <a:lnTo>
                      <a:pt x="2636" y="735"/>
                    </a:lnTo>
                    <a:close/>
                    <a:moveTo>
                      <a:pt x="4004" y="1602"/>
                    </a:moveTo>
                    <a:cubicBezTo>
                      <a:pt x="4237" y="1735"/>
                      <a:pt x="4437" y="1902"/>
                      <a:pt x="4671" y="2069"/>
                    </a:cubicBezTo>
                    <a:lnTo>
                      <a:pt x="4537" y="2236"/>
                    </a:lnTo>
                    <a:cubicBezTo>
                      <a:pt x="4304" y="2069"/>
                      <a:pt x="4104" y="1935"/>
                      <a:pt x="3870" y="1769"/>
                    </a:cubicBezTo>
                    <a:lnTo>
                      <a:pt x="4004" y="1602"/>
                    </a:lnTo>
                    <a:close/>
                    <a:moveTo>
                      <a:pt x="5304" y="2569"/>
                    </a:moveTo>
                    <a:cubicBezTo>
                      <a:pt x="5505" y="2736"/>
                      <a:pt x="5705" y="2903"/>
                      <a:pt x="5905" y="3103"/>
                    </a:cubicBezTo>
                    <a:lnTo>
                      <a:pt x="5771" y="3236"/>
                    </a:lnTo>
                    <a:cubicBezTo>
                      <a:pt x="5571" y="3070"/>
                      <a:pt x="5371" y="2903"/>
                      <a:pt x="5171" y="2736"/>
                    </a:cubicBezTo>
                    <a:lnTo>
                      <a:pt x="5304" y="2569"/>
                    </a:lnTo>
                    <a:close/>
                    <a:moveTo>
                      <a:pt x="6505" y="3637"/>
                    </a:moveTo>
                    <a:cubicBezTo>
                      <a:pt x="6705" y="3837"/>
                      <a:pt x="6906" y="4004"/>
                      <a:pt x="7106" y="4204"/>
                    </a:cubicBezTo>
                    <a:lnTo>
                      <a:pt x="6939" y="4337"/>
                    </a:lnTo>
                    <a:cubicBezTo>
                      <a:pt x="6772" y="4170"/>
                      <a:pt x="6572" y="3970"/>
                      <a:pt x="6372" y="3803"/>
                    </a:cubicBezTo>
                    <a:lnTo>
                      <a:pt x="6505" y="3637"/>
                    </a:lnTo>
                    <a:close/>
                    <a:moveTo>
                      <a:pt x="7639" y="4804"/>
                    </a:moveTo>
                    <a:cubicBezTo>
                      <a:pt x="7840" y="5004"/>
                      <a:pt x="8006" y="5204"/>
                      <a:pt x="8173" y="5405"/>
                    </a:cubicBezTo>
                    <a:lnTo>
                      <a:pt x="8040" y="5538"/>
                    </a:lnTo>
                    <a:cubicBezTo>
                      <a:pt x="7840" y="5338"/>
                      <a:pt x="7673" y="5104"/>
                      <a:pt x="7506" y="4938"/>
                    </a:cubicBezTo>
                    <a:lnTo>
                      <a:pt x="7639" y="4804"/>
                    </a:lnTo>
                    <a:close/>
                    <a:moveTo>
                      <a:pt x="8707" y="6005"/>
                    </a:moveTo>
                    <a:cubicBezTo>
                      <a:pt x="8874" y="6239"/>
                      <a:pt x="9040" y="6439"/>
                      <a:pt x="9174" y="6672"/>
                    </a:cubicBezTo>
                    <a:lnTo>
                      <a:pt x="9007" y="6772"/>
                    </a:lnTo>
                    <a:cubicBezTo>
                      <a:pt x="8874" y="6572"/>
                      <a:pt x="8707" y="6372"/>
                      <a:pt x="8540" y="6138"/>
                    </a:cubicBezTo>
                    <a:lnTo>
                      <a:pt x="8707" y="6005"/>
                    </a:lnTo>
                    <a:close/>
                    <a:moveTo>
                      <a:pt x="9674" y="7339"/>
                    </a:moveTo>
                    <a:cubicBezTo>
                      <a:pt x="9808" y="7573"/>
                      <a:pt x="9974" y="7773"/>
                      <a:pt x="10108" y="8006"/>
                    </a:cubicBezTo>
                    <a:lnTo>
                      <a:pt x="9908" y="8107"/>
                    </a:lnTo>
                    <a:cubicBezTo>
                      <a:pt x="9774" y="7906"/>
                      <a:pt x="9608" y="7673"/>
                      <a:pt x="9507" y="7439"/>
                    </a:cubicBezTo>
                    <a:lnTo>
                      <a:pt x="9674" y="7339"/>
                    </a:lnTo>
                    <a:close/>
                    <a:moveTo>
                      <a:pt x="10508" y="8707"/>
                    </a:moveTo>
                    <a:cubicBezTo>
                      <a:pt x="10642" y="8940"/>
                      <a:pt x="10775" y="9174"/>
                      <a:pt x="10875" y="9407"/>
                    </a:cubicBezTo>
                    <a:lnTo>
                      <a:pt x="10708" y="9508"/>
                    </a:lnTo>
                    <a:cubicBezTo>
                      <a:pt x="10575" y="9274"/>
                      <a:pt x="10441" y="9041"/>
                      <a:pt x="10308" y="8807"/>
                    </a:cubicBezTo>
                    <a:lnTo>
                      <a:pt x="10508" y="8707"/>
                    </a:lnTo>
                    <a:close/>
                    <a:moveTo>
                      <a:pt x="11242" y="10141"/>
                    </a:moveTo>
                    <a:cubicBezTo>
                      <a:pt x="11375" y="10375"/>
                      <a:pt x="11476" y="10642"/>
                      <a:pt x="11609" y="10875"/>
                    </a:cubicBezTo>
                    <a:lnTo>
                      <a:pt x="11409" y="10942"/>
                    </a:lnTo>
                    <a:cubicBezTo>
                      <a:pt x="11309" y="10708"/>
                      <a:pt x="11175" y="10475"/>
                      <a:pt x="11075" y="10241"/>
                    </a:cubicBezTo>
                    <a:lnTo>
                      <a:pt x="11242" y="10141"/>
                    </a:lnTo>
                    <a:close/>
                    <a:moveTo>
                      <a:pt x="11909" y="11609"/>
                    </a:moveTo>
                    <a:cubicBezTo>
                      <a:pt x="12009" y="11876"/>
                      <a:pt x="12109" y="12109"/>
                      <a:pt x="12209" y="12376"/>
                    </a:cubicBezTo>
                    <a:lnTo>
                      <a:pt x="12009" y="12443"/>
                    </a:lnTo>
                    <a:cubicBezTo>
                      <a:pt x="11909" y="12209"/>
                      <a:pt x="11809" y="11943"/>
                      <a:pt x="11709" y="11709"/>
                    </a:cubicBezTo>
                    <a:lnTo>
                      <a:pt x="11909" y="11609"/>
                    </a:lnTo>
                    <a:close/>
                    <a:moveTo>
                      <a:pt x="12476" y="13143"/>
                    </a:moveTo>
                    <a:cubicBezTo>
                      <a:pt x="12543" y="13410"/>
                      <a:pt x="12643" y="13677"/>
                      <a:pt x="12710" y="13911"/>
                    </a:cubicBezTo>
                    <a:lnTo>
                      <a:pt x="12510" y="13977"/>
                    </a:lnTo>
                    <a:cubicBezTo>
                      <a:pt x="12443" y="13711"/>
                      <a:pt x="12343" y="13477"/>
                      <a:pt x="12276" y="13210"/>
                    </a:cubicBezTo>
                    <a:lnTo>
                      <a:pt x="12476" y="13143"/>
                    </a:lnTo>
                    <a:close/>
                    <a:moveTo>
                      <a:pt x="12943" y="14711"/>
                    </a:moveTo>
                    <a:cubicBezTo>
                      <a:pt x="13010" y="14978"/>
                      <a:pt x="13077" y="15212"/>
                      <a:pt x="13110" y="15478"/>
                    </a:cubicBezTo>
                    <a:lnTo>
                      <a:pt x="12910" y="15545"/>
                    </a:lnTo>
                    <a:cubicBezTo>
                      <a:pt x="12843" y="15278"/>
                      <a:pt x="12810" y="15011"/>
                      <a:pt x="12710" y="14778"/>
                    </a:cubicBezTo>
                    <a:lnTo>
                      <a:pt x="12710" y="14745"/>
                    </a:lnTo>
                    <a:lnTo>
                      <a:pt x="12943" y="14711"/>
                    </a:lnTo>
                    <a:close/>
                    <a:moveTo>
                      <a:pt x="13310" y="16279"/>
                    </a:moveTo>
                    <a:cubicBezTo>
                      <a:pt x="13344" y="16546"/>
                      <a:pt x="13410" y="16813"/>
                      <a:pt x="13444" y="17080"/>
                    </a:cubicBezTo>
                    <a:lnTo>
                      <a:pt x="13243" y="17113"/>
                    </a:lnTo>
                    <a:cubicBezTo>
                      <a:pt x="13210" y="16846"/>
                      <a:pt x="13143" y="16579"/>
                      <a:pt x="13077" y="16312"/>
                    </a:cubicBezTo>
                    <a:lnTo>
                      <a:pt x="13310" y="16279"/>
                    </a:lnTo>
                    <a:close/>
                    <a:moveTo>
                      <a:pt x="3703" y="1"/>
                    </a:moveTo>
                    <a:cubicBezTo>
                      <a:pt x="3036" y="1"/>
                      <a:pt x="2369" y="67"/>
                      <a:pt x="1702" y="167"/>
                    </a:cubicBezTo>
                    <a:lnTo>
                      <a:pt x="1935" y="301"/>
                    </a:lnTo>
                    <a:lnTo>
                      <a:pt x="1835" y="501"/>
                    </a:lnTo>
                    <a:lnTo>
                      <a:pt x="1468" y="301"/>
                    </a:lnTo>
                    <a:lnTo>
                      <a:pt x="1535" y="201"/>
                    </a:lnTo>
                    <a:lnTo>
                      <a:pt x="1535" y="201"/>
                    </a:lnTo>
                    <a:cubicBezTo>
                      <a:pt x="1001" y="301"/>
                      <a:pt x="501" y="434"/>
                      <a:pt x="1" y="601"/>
                    </a:cubicBezTo>
                    <a:cubicBezTo>
                      <a:pt x="10375" y="5538"/>
                      <a:pt x="12276" y="15345"/>
                      <a:pt x="12610" y="19515"/>
                    </a:cubicBezTo>
                    <a:cubicBezTo>
                      <a:pt x="12910" y="19148"/>
                      <a:pt x="13243" y="18747"/>
                      <a:pt x="13510" y="18314"/>
                    </a:cubicBezTo>
                    <a:lnTo>
                      <a:pt x="13410" y="18314"/>
                    </a:lnTo>
                    <a:cubicBezTo>
                      <a:pt x="13410" y="18180"/>
                      <a:pt x="13377" y="18047"/>
                      <a:pt x="13344" y="17914"/>
                    </a:cubicBezTo>
                    <a:lnTo>
                      <a:pt x="13577" y="17880"/>
                    </a:lnTo>
                    <a:lnTo>
                      <a:pt x="13610" y="18180"/>
                    </a:lnTo>
                    <a:cubicBezTo>
                      <a:pt x="18681" y="10341"/>
                      <a:pt x="13043" y="1"/>
                      <a:pt x="3703" y="1"/>
                    </a:cubicBezTo>
                    <a:close/>
                  </a:path>
                </a:pathLst>
              </a:custGeom>
              <a:grp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chemeClr val="accent6">
                      <a:lumMod val="50000"/>
                    </a:schemeClr>
                  </a:solidFill>
                  <a:latin typeface="Arial"/>
                  <a:cs typeface="Arial"/>
                  <a:sym typeface="Arial"/>
                </a:endParaRPr>
              </a:p>
            </p:txBody>
          </p:sp>
          <p:sp>
            <p:nvSpPr>
              <p:cNvPr id="951" name="Google Shape;951;p44"/>
              <p:cNvSpPr/>
              <p:nvPr/>
            </p:nvSpPr>
            <p:spPr>
              <a:xfrm>
                <a:off x="3371750" y="3559650"/>
                <a:ext cx="541250" cy="563275"/>
              </a:xfrm>
              <a:custGeom>
                <a:avLst/>
                <a:gdLst/>
                <a:ahLst/>
                <a:cxnLst/>
                <a:rect l="l" t="t" r="r" b="b"/>
                <a:pathLst>
                  <a:path w="21650" h="22531" extrusionOk="0">
                    <a:moveTo>
                      <a:pt x="8740" y="1001"/>
                    </a:moveTo>
                    <a:cubicBezTo>
                      <a:pt x="8973" y="1135"/>
                      <a:pt x="9240" y="1268"/>
                      <a:pt x="9474" y="1368"/>
                    </a:cubicBezTo>
                    <a:lnTo>
                      <a:pt x="9407" y="1569"/>
                    </a:lnTo>
                    <a:cubicBezTo>
                      <a:pt x="9140" y="1435"/>
                      <a:pt x="8907" y="1335"/>
                      <a:pt x="8640" y="1202"/>
                    </a:cubicBezTo>
                    <a:lnTo>
                      <a:pt x="8740" y="1001"/>
                    </a:lnTo>
                    <a:close/>
                    <a:moveTo>
                      <a:pt x="10241" y="1769"/>
                    </a:moveTo>
                    <a:cubicBezTo>
                      <a:pt x="10474" y="1902"/>
                      <a:pt x="10741" y="2036"/>
                      <a:pt x="10975" y="2169"/>
                    </a:cubicBezTo>
                    <a:lnTo>
                      <a:pt x="10841" y="2369"/>
                    </a:lnTo>
                    <a:cubicBezTo>
                      <a:pt x="10608" y="2202"/>
                      <a:pt x="10374" y="2069"/>
                      <a:pt x="10141" y="1935"/>
                    </a:cubicBezTo>
                    <a:lnTo>
                      <a:pt x="10241" y="1769"/>
                    </a:lnTo>
                    <a:close/>
                    <a:moveTo>
                      <a:pt x="11675" y="2636"/>
                    </a:moveTo>
                    <a:cubicBezTo>
                      <a:pt x="11909" y="2769"/>
                      <a:pt x="12142" y="2936"/>
                      <a:pt x="12376" y="3103"/>
                    </a:cubicBezTo>
                    <a:lnTo>
                      <a:pt x="12242" y="3270"/>
                    </a:lnTo>
                    <a:cubicBezTo>
                      <a:pt x="12009" y="3103"/>
                      <a:pt x="11809" y="2970"/>
                      <a:pt x="11575" y="2803"/>
                    </a:cubicBezTo>
                    <a:lnTo>
                      <a:pt x="11675" y="2636"/>
                    </a:lnTo>
                    <a:close/>
                    <a:moveTo>
                      <a:pt x="13043" y="3603"/>
                    </a:moveTo>
                    <a:cubicBezTo>
                      <a:pt x="13243" y="3770"/>
                      <a:pt x="13477" y="3970"/>
                      <a:pt x="13677" y="4137"/>
                    </a:cubicBezTo>
                    <a:lnTo>
                      <a:pt x="13543" y="4304"/>
                    </a:lnTo>
                    <a:cubicBezTo>
                      <a:pt x="13343" y="4104"/>
                      <a:pt x="13143" y="3937"/>
                      <a:pt x="12910" y="3770"/>
                    </a:cubicBezTo>
                    <a:lnTo>
                      <a:pt x="13043" y="3603"/>
                    </a:lnTo>
                    <a:close/>
                    <a:moveTo>
                      <a:pt x="14311" y="4704"/>
                    </a:moveTo>
                    <a:cubicBezTo>
                      <a:pt x="14511" y="4904"/>
                      <a:pt x="14711" y="5104"/>
                      <a:pt x="14911" y="5271"/>
                    </a:cubicBezTo>
                    <a:lnTo>
                      <a:pt x="14744" y="5438"/>
                    </a:lnTo>
                    <a:cubicBezTo>
                      <a:pt x="14577" y="5238"/>
                      <a:pt x="14377" y="5038"/>
                      <a:pt x="14177" y="4838"/>
                    </a:cubicBezTo>
                    <a:lnTo>
                      <a:pt x="14311" y="4704"/>
                    </a:lnTo>
                    <a:close/>
                    <a:moveTo>
                      <a:pt x="15511" y="5905"/>
                    </a:moveTo>
                    <a:cubicBezTo>
                      <a:pt x="15678" y="6105"/>
                      <a:pt x="15878" y="6305"/>
                      <a:pt x="16045" y="6539"/>
                    </a:cubicBezTo>
                    <a:lnTo>
                      <a:pt x="15878" y="6672"/>
                    </a:lnTo>
                    <a:cubicBezTo>
                      <a:pt x="15712" y="6472"/>
                      <a:pt x="15545" y="6239"/>
                      <a:pt x="15345" y="6038"/>
                    </a:cubicBezTo>
                    <a:lnTo>
                      <a:pt x="15511" y="5905"/>
                    </a:lnTo>
                    <a:close/>
                    <a:moveTo>
                      <a:pt x="16579" y="7206"/>
                    </a:moveTo>
                    <a:cubicBezTo>
                      <a:pt x="16746" y="7439"/>
                      <a:pt x="16912" y="7640"/>
                      <a:pt x="17046" y="7873"/>
                    </a:cubicBezTo>
                    <a:lnTo>
                      <a:pt x="16879" y="8007"/>
                    </a:lnTo>
                    <a:cubicBezTo>
                      <a:pt x="16712" y="7773"/>
                      <a:pt x="16579" y="7540"/>
                      <a:pt x="16412" y="7339"/>
                    </a:cubicBezTo>
                    <a:lnTo>
                      <a:pt x="16579" y="7206"/>
                    </a:lnTo>
                    <a:close/>
                    <a:moveTo>
                      <a:pt x="17479" y="8607"/>
                    </a:moveTo>
                    <a:cubicBezTo>
                      <a:pt x="17613" y="8840"/>
                      <a:pt x="17746" y="9074"/>
                      <a:pt x="17880" y="9307"/>
                    </a:cubicBezTo>
                    <a:lnTo>
                      <a:pt x="17713" y="9408"/>
                    </a:lnTo>
                    <a:cubicBezTo>
                      <a:pt x="17580" y="9174"/>
                      <a:pt x="17446" y="8941"/>
                      <a:pt x="17313" y="8707"/>
                    </a:cubicBezTo>
                    <a:lnTo>
                      <a:pt x="17479" y="8607"/>
                    </a:lnTo>
                    <a:close/>
                    <a:moveTo>
                      <a:pt x="18313" y="10075"/>
                    </a:moveTo>
                    <a:cubicBezTo>
                      <a:pt x="18447" y="10308"/>
                      <a:pt x="18580" y="10575"/>
                      <a:pt x="18680" y="10809"/>
                    </a:cubicBezTo>
                    <a:lnTo>
                      <a:pt x="18480" y="10909"/>
                    </a:lnTo>
                    <a:cubicBezTo>
                      <a:pt x="18380" y="10642"/>
                      <a:pt x="18247" y="10408"/>
                      <a:pt x="18113" y="10141"/>
                    </a:cubicBezTo>
                    <a:lnTo>
                      <a:pt x="18313" y="10075"/>
                    </a:lnTo>
                    <a:close/>
                    <a:moveTo>
                      <a:pt x="19014" y="11576"/>
                    </a:moveTo>
                    <a:cubicBezTo>
                      <a:pt x="19114" y="11843"/>
                      <a:pt x="19214" y="12109"/>
                      <a:pt x="19314" y="12376"/>
                    </a:cubicBezTo>
                    <a:lnTo>
                      <a:pt x="19114" y="12443"/>
                    </a:lnTo>
                    <a:cubicBezTo>
                      <a:pt x="19047" y="12176"/>
                      <a:pt x="18914" y="11909"/>
                      <a:pt x="18814" y="11676"/>
                    </a:cubicBezTo>
                    <a:lnTo>
                      <a:pt x="19014" y="11576"/>
                    </a:lnTo>
                    <a:close/>
                    <a:moveTo>
                      <a:pt x="19581" y="13177"/>
                    </a:moveTo>
                    <a:cubicBezTo>
                      <a:pt x="19681" y="13444"/>
                      <a:pt x="19781" y="13711"/>
                      <a:pt x="19848" y="13977"/>
                    </a:cubicBezTo>
                    <a:lnTo>
                      <a:pt x="19648" y="14011"/>
                    </a:lnTo>
                    <a:cubicBezTo>
                      <a:pt x="19581" y="13744"/>
                      <a:pt x="19481" y="13510"/>
                      <a:pt x="19414" y="13210"/>
                    </a:cubicBezTo>
                    <a:lnTo>
                      <a:pt x="19581" y="13177"/>
                    </a:lnTo>
                    <a:close/>
                    <a:moveTo>
                      <a:pt x="20048" y="14778"/>
                    </a:moveTo>
                    <a:cubicBezTo>
                      <a:pt x="20115" y="15045"/>
                      <a:pt x="20181" y="15312"/>
                      <a:pt x="20248" y="15612"/>
                    </a:cubicBezTo>
                    <a:lnTo>
                      <a:pt x="20048" y="15645"/>
                    </a:lnTo>
                    <a:cubicBezTo>
                      <a:pt x="19981" y="15378"/>
                      <a:pt x="19915" y="15112"/>
                      <a:pt x="19848" y="14845"/>
                    </a:cubicBezTo>
                    <a:lnTo>
                      <a:pt x="20048" y="14778"/>
                    </a:lnTo>
                    <a:close/>
                    <a:moveTo>
                      <a:pt x="20415" y="16413"/>
                    </a:moveTo>
                    <a:cubicBezTo>
                      <a:pt x="20448" y="16713"/>
                      <a:pt x="20482" y="16980"/>
                      <a:pt x="20548" y="17246"/>
                    </a:cubicBezTo>
                    <a:lnTo>
                      <a:pt x="20315" y="17280"/>
                    </a:lnTo>
                    <a:cubicBezTo>
                      <a:pt x="20281" y="17013"/>
                      <a:pt x="20248" y="16746"/>
                      <a:pt x="20215" y="16446"/>
                    </a:cubicBezTo>
                    <a:lnTo>
                      <a:pt x="20415" y="16413"/>
                    </a:lnTo>
                    <a:close/>
                    <a:moveTo>
                      <a:pt x="20615" y="18080"/>
                    </a:moveTo>
                    <a:cubicBezTo>
                      <a:pt x="20648" y="18381"/>
                      <a:pt x="20682" y="18647"/>
                      <a:pt x="20682" y="18914"/>
                    </a:cubicBezTo>
                    <a:lnTo>
                      <a:pt x="20482" y="18914"/>
                    </a:lnTo>
                    <a:cubicBezTo>
                      <a:pt x="20482" y="18681"/>
                      <a:pt x="20448" y="18381"/>
                      <a:pt x="20415" y="18080"/>
                    </a:cubicBezTo>
                    <a:close/>
                    <a:moveTo>
                      <a:pt x="8740" y="1"/>
                    </a:moveTo>
                    <a:cubicBezTo>
                      <a:pt x="8373" y="168"/>
                      <a:pt x="8006" y="334"/>
                      <a:pt x="7639" y="568"/>
                    </a:cubicBezTo>
                    <a:cubicBezTo>
                      <a:pt x="7739" y="601"/>
                      <a:pt x="7873" y="635"/>
                      <a:pt x="7973" y="668"/>
                    </a:cubicBezTo>
                    <a:lnTo>
                      <a:pt x="7873" y="868"/>
                    </a:lnTo>
                    <a:lnTo>
                      <a:pt x="7506" y="701"/>
                    </a:lnTo>
                    <a:lnTo>
                      <a:pt x="7539" y="601"/>
                    </a:lnTo>
                    <a:lnTo>
                      <a:pt x="7539" y="601"/>
                    </a:lnTo>
                    <a:cubicBezTo>
                      <a:pt x="1735" y="4070"/>
                      <a:pt x="0" y="11676"/>
                      <a:pt x="3770" y="17313"/>
                    </a:cubicBezTo>
                    <a:cubicBezTo>
                      <a:pt x="6037" y="20714"/>
                      <a:pt x="9767" y="22530"/>
                      <a:pt x="13556" y="22530"/>
                    </a:cubicBezTo>
                    <a:cubicBezTo>
                      <a:pt x="16011" y="22530"/>
                      <a:pt x="18491" y="21769"/>
                      <a:pt x="20615" y="20182"/>
                    </a:cubicBezTo>
                    <a:lnTo>
                      <a:pt x="20515" y="20182"/>
                    </a:lnTo>
                    <a:lnTo>
                      <a:pt x="20515" y="19748"/>
                    </a:lnTo>
                    <a:lnTo>
                      <a:pt x="20715" y="19748"/>
                    </a:lnTo>
                    <a:lnTo>
                      <a:pt x="20715" y="20082"/>
                    </a:lnTo>
                    <a:cubicBezTo>
                      <a:pt x="21049" y="19848"/>
                      <a:pt x="21349" y="19581"/>
                      <a:pt x="21649" y="19281"/>
                    </a:cubicBezTo>
                    <a:cubicBezTo>
                      <a:pt x="21516" y="15845"/>
                      <a:pt x="20148" y="4938"/>
                      <a:pt x="8740" y="1"/>
                    </a:cubicBezTo>
                    <a:close/>
                  </a:path>
                </a:pathLst>
              </a:custGeom>
              <a:grpFill/>
              <a:ln w="1143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chemeClr val="accent6">
                      <a:lumMod val="50000"/>
                    </a:schemeClr>
                  </a:solidFill>
                  <a:latin typeface="Arial"/>
                  <a:cs typeface="Arial"/>
                  <a:sym typeface="Arial"/>
                </a:endParaRPr>
              </a:p>
            </p:txBody>
          </p:sp>
        </p:grpSp>
        <p:grpSp>
          <p:nvGrpSpPr>
            <p:cNvPr id="952" name="Google Shape;952;p44"/>
            <p:cNvGrpSpPr/>
            <p:nvPr/>
          </p:nvGrpSpPr>
          <p:grpSpPr>
            <a:xfrm>
              <a:off x="508692" y="536283"/>
              <a:ext cx="1108683" cy="916030"/>
              <a:chOff x="3371750" y="3533800"/>
              <a:chExt cx="713025" cy="589125"/>
            </a:xfrm>
            <a:grpFill/>
          </p:grpSpPr>
          <p:sp>
            <p:nvSpPr>
              <p:cNvPr id="953" name="Google Shape;953;p44"/>
              <p:cNvSpPr/>
              <p:nvPr/>
            </p:nvSpPr>
            <p:spPr>
              <a:xfrm>
                <a:off x="3617750" y="3533800"/>
                <a:ext cx="467025" cy="487875"/>
              </a:xfrm>
              <a:custGeom>
                <a:avLst/>
                <a:gdLst/>
                <a:ahLst/>
                <a:cxnLst/>
                <a:rect l="l" t="t" r="r" b="b"/>
                <a:pathLst>
                  <a:path w="18681" h="19515" extrusionOk="0">
                    <a:moveTo>
                      <a:pt x="2636" y="735"/>
                    </a:moveTo>
                    <a:cubicBezTo>
                      <a:pt x="2869" y="868"/>
                      <a:pt x="3103" y="1001"/>
                      <a:pt x="3336" y="1135"/>
                    </a:cubicBezTo>
                    <a:lnTo>
                      <a:pt x="3203" y="1335"/>
                    </a:lnTo>
                    <a:lnTo>
                      <a:pt x="2536" y="901"/>
                    </a:lnTo>
                    <a:lnTo>
                      <a:pt x="2636" y="735"/>
                    </a:lnTo>
                    <a:close/>
                    <a:moveTo>
                      <a:pt x="4004" y="1602"/>
                    </a:moveTo>
                    <a:cubicBezTo>
                      <a:pt x="4237" y="1735"/>
                      <a:pt x="4437" y="1902"/>
                      <a:pt x="4671" y="2069"/>
                    </a:cubicBezTo>
                    <a:lnTo>
                      <a:pt x="4537" y="2236"/>
                    </a:lnTo>
                    <a:cubicBezTo>
                      <a:pt x="4304" y="2069"/>
                      <a:pt x="4104" y="1935"/>
                      <a:pt x="3870" y="1769"/>
                    </a:cubicBezTo>
                    <a:lnTo>
                      <a:pt x="4004" y="1602"/>
                    </a:lnTo>
                    <a:close/>
                    <a:moveTo>
                      <a:pt x="5304" y="2569"/>
                    </a:moveTo>
                    <a:cubicBezTo>
                      <a:pt x="5505" y="2736"/>
                      <a:pt x="5705" y="2903"/>
                      <a:pt x="5905" y="3103"/>
                    </a:cubicBezTo>
                    <a:lnTo>
                      <a:pt x="5771" y="3236"/>
                    </a:lnTo>
                    <a:cubicBezTo>
                      <a:pt x="5571" y="3070"/>
                      <a:pt x="5371" y="2903"/>
                      <a:pt x="5171" y="2736"/>
                    </a:cubicBezTo>
                    <a:lnTo>
                      <a:pt x="5304" y="2569"/>
                    </a:lnTo>
                    <a:close/>
                    <a:moveTo>
                      <a:pt x="6505" y="3637"/>
                    </a:moveTo>
                    <a:cubicBezTo>
                      <a:pt x="6705" y="3837"/>
                      <a:pt x="6906" y="4004"/>
                      <a:pt x="7106" y="4204"/>
                    </a:cubicBezTo>
                    <a:lnTo>
                      <a:pt x="6939" y="4337"/>
                    </a:lnTo>
                    <a:cubicBezTo>
                      <a:pt x="6772" y="4170"/>
                      <a:pt x="6572" y="3970"/>
                      <a:pt x="6372" y="3803"/>
                    </a:cubicBezTo>
                    <a:lnTo>
                      <a:pt x="6505" y="3637"/>
                    </a:lnTo>
                    <a:close/>
                    <a:moveTo>
                      <a:pt x="7639" y="4804"/>
                    </a:moveTo>
                    <a:cubicBezTo>
                      <a:pt x="7840" y="5004"/>
                      <a:pt x="8006" y="5204"/>
                      <a:pt x="8173" y="5405"/>
                    </a:cubicBezTo>
                    <a:lnTo>
                      <a:pt x="8040" y="5538"/>
                    </a:lnTo>
                    <a:cubicBezTo>
                      <a:pt x="7840" y="5338"/>
                      <a:pt x="7673" y="5104"/>
                      <a:pt x="7506" y="4938"/>
                    </a:cubicBezTo>
                    <a:lnTo>
                      <a:pt x="7639" y="4804"/>
                    </a:lnTo>
                    <a:close/>
                    <a:moveTo>
                      <a:pt x="8707" y="6005"/>
                    </a:moveTo>
                    <a:cubicBezTo>
                      <a:pt x="8874" y="6239"/>
                      <a:pt x="9040" y="6439"/>
                      <a:pt x="9174" y="6672"/>
                    </a:cubicBezTo>
                    <a:lnTo>
                      <a:pt x="9007" y="6772"/>
                    </a:lnTo>
                    <a:cubicBezTo>
                      <a:pt x="8874" y="6572"/>
                      <a:pt x="8707" y="6372"/>
                      <a:pt x="8540" y="6138"/>
                    </a:cubicBezTo>
                    <a:lnTo>
                      <a:pt x="8707" y="6005"/>
                    </a:lnTo>
                    <a:close/>
                    <a:moveTo>
                      <a:pt x="9674" y="7339"/>
                    </a:moveTo>
                    <a:cubicBezTo>
                      <a:pt x="9808" y="7573"/>
                      <a:pt x="9974" y="7773"/>
                      <a:pt x="10108" y="8006"/>
                    </a:cubicBezTo>
                    <a:lnTo>
                      <a:pt x="9908" y="8107"/>
                    </a:lnTo>
                    <a:cubicBezTo>
                      <a:pt x="9774" y="7906"/>
                      <a:pt x="9608" y="7673"/>
                      <a:pt x="9507" y="7439"/>
                    </a:cubicBezTo>
                    <a:lnTo>
                      <a:pt x="9674" y="7339"/>
                    </a:lnTo>
                    <a:close/>
                    <a:moveTo>
                      <a:pt x="10508" y="8707"/>
                    </a:moveTo>
                    <a:cubicBezTo>
                      <a:pt x="10642" y="8940"/>
                      <a:pt x="10775" y="9174"/>
                      <a:pt x="10875" y="9407"/>
                    </a:cubicBezTo>
                    <a:lnTo>
                      <a:pt x="10708" y="9508"/>
                    </a:lnTo>
                    <a:cubicBezTo>
                      <a:pt x="10575" y="9274"/>
                      <a:pt x="10441" y="9041"/>
                      <a:pt x="10308" y="8807"/>
                    </a:cubicBezTo>
                    <a:lnTo>
                      <a:pt x="10508" y="8707"/>
                    </a:lnTo>
                    <a:close/>
                    <a:moveTo>
                      <a:pt x="11242" y="10141"/>
                    </a:moveTo>
                    <a:cubicBezTo>
                      <a:pt x="11375" y="10375"/>
                      <a:pt x="11476" y="10642"/>
                      <a:pt x="11609" y="10875"/>
                    </a:cubicBezTo>
                    <a:lnTo>
                      <a:pt x="11409" y="10942"/>
                    </a:lnTo>
                    <a:cubicBezTo>
                      <a:pt x="11309" y="10708"/>
                      <a:pt x="11175" y="10475"/>
                      <a:pt x="11075" y="10241"/>
                    </a:cubicBezTo>
                    <a:lnTo>
                      <a:pt x="11242" y="10141"/>
                    </a:lnTo>
                    <a:close/>
                    <a:moveTo>
                      <a:pt x="11909" y="11609"/>
                    </a:moveTo>
                    <a:cubicBezTo>
                      <a:pt x="12009" y="11876"/>
                      <a:pt x="12109" y="12109"/>
                      <a:pt x="12209" y="12376"/>
                    </a:cubicBezTo>
                    <a:lnTo>
                      <a:pt x="12009" y="12443"/>
                    </a:lnTo>
                    <a:cubicBezTo>
                      <a:pt x="11909" y="12209"/>
                      <a:pt x="11809" y="11943"/>
                      <a:pt x="11709" y="11709"/>
                    </a:cubicBezTo>
                    <a:lnTo>
                      <a:pt x="11909" y="11609"/>
                    </a:lnTo>
                    <a:close/>
                    <a:moveTo>
                      <a:pt x="12476" y="13143"/>
                    </a:moveTo>
                    <a:cubicBezTo>
                      <a:pt x="12543" y="13410"/>
                      <a:pt x="12643" y="13677"/>
                      <a:pt x="12710" y="13911"/>
                    </a:cubicBezTo>
                    <a:lnTo>
                      <a:pt x="12510" y="13977"/>
                    </a:lnTo>
                    <a:cubicBezTo>
                      <a:pt x="12443" y="13711"/>
                      <a:pt x="12343" y="13477"/>
                      <a:pt x="12276" y="13210"/>
                    </a:cubicBezTo>
                    <a:lnTo>
                      <a:pt x="12476" y="13143"/>
                    </a:lnTo>
                    <a:close/>
                    <a:moveTo>
                      <a:pt x="12943" y="14711"/>
                    </a:moveTo>
                    <a:cubicBezTo>
                      <a:pt x="13010" y="14978"/>
                      <a:pt x="13077" y="15212"/>
                      <a:pt x="13110" y="15478"/>
                    </a:cubicBezTo>
                    <a:lnTo>
                      <a:pt x="12910" y="15545"/>
                    </a:lnTo>
                    <a:cubicBezTo>
                      <a:pt x="12843" y="15278"/>
                      <a:pt x="12810" y="15011"/>
                      <a:pt x="12710" y="14778"/>
                    </a:cubicBezTo>
                    <a:lnTo>
                      <a:pt x="12710" y="14745"/>
                    </a:lnTo>
                    <a:lnTo>
                      <a:pt x="12943" y="14711"/>
                    </a:lnTo>
                    <a:close/>
                    <a:moveTo>
                      <a:pt x="13310" y="16279"/>
                    </a:moveTo>
                    <a:cubicBezTo>
                      <a:pt x="13344" y="16546"/>
                      <a:pt x="13410" y="16813"/>
                      <a:pt x="13444" y="17080"/>
                    </a:cubicBezTo>
                    <a:lnTo>
                      <a:pt x="13243" y="17113"/>
                    </a:lnTo>
                    <a:cubicBezTo>
                      <a:pt x="13210" y="16846"/>
                      <a:pt x="13143" y="16579"/>
                      <a:pt x="13077" y="16312"/>
                    </a:cubicBezTo>
                    <a:lnTo>
                      <a:pt x="13310" y="16279"/>
                    </a:lnTo>
                    <a:close/>
                    <a:moveTo>
                      <a:pt x="3703" y="1"/>
                    </a:moveTo>
                    <a:cubicBezTo>
                      <a:pt x="3036" y="1"/>
                      <a:pt x="2369" y="67"/>
                      <a:pt x="1702" y="167"/>
                    </a:cubicBezTo>
                    <a:lnTo>
                      <a:pt x="1935" y="301"/>
                    </a:lnTo>
                    <a:lnTo>
                      <a:pt x="1835" y="501"/>
                    </a:lnTo>
                    <a:lnTo>
                      <a:pt x="1468" y="301"/>
                    </a:lnTo>
                    <a:lnTo>
                      <a:pt x="1535" y="201"/>
                    </a:lnTo>
                    <a:lnTo>
                      <a:pt x="1535" y="201"/>
                    </a:lnTo>
                    <a:cubicBezTo>
                      <a:pt x="1001" y="301"/>
                      <a:pt x="501" y="434"/>
                      <a:pt x="1" y="601"/>
                    </a:cubicBezTo>
                    <a:cubicBezTo>
                      <a:pt x="10375" y="5538"/>
                      <a:pt x="12276" y="15345"/>
                      <a:pt x="12610" y="19515"/>
                    </a:cubicBezTo>
                    <a:cubicBezTo>
                      <a:pt x="12910" y="19148"/>
                      <a:pt x="13243" y="18747"/>
                      <a:pt x="13510" y="18314"/>
                    </a:cubicBezTo>
                    <a:lnTo>
                      <a:pt x="13410" y="18314"/>
                    </a:lnTo>
                    <a:cubicBezTo>
                      <a:pt x="13410" y="18180"/>
                      <a:pt x="13377" y="18047"/>
                      <a:pt x="13344" y="17914"/>
                    </a:cubicBezTo>
                    <a:lnTo>
                      <a:pt x="13577" y="17880"/>
                    </a:lnTo>
                    <a:lnTo>
                      <a:pt x="13610" y="18180"/>
                    </a:lnTo>
                    <a:cubicBezTo>
                      <a:pt x="18681" y="10341"/>
                      <a:pt x="13043" y="1"/>
                      <a:pt x="370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chemeClr val="accent6">
                      <a:lumMod val="50000"/>
                    </a:schemeClr>
                  </a:solidFill>
                  <a:latin typeface="Arial"/>
                  <a:cs typeface="Arial"/>
                  <a:sym typeface="Arial"/>
                </a:endParaRPr>
              </a:p>
            </p:txBody>
          </p:sp>
          <p:sp>
            <p:nvSpPr>
              <p:cNvPr id="954" name="Google Shape;954;p44"/>
              <p:cNvSpPr/>
              <p:nvPr/>
            </p:nvSpPr>
            <p:spPr>
              <a:xfrm>
                <a:off x="3371750" y="3559650"/>
                <a:ext cx="541250" cy="563275"/>
              </a:xfrm>
              <a:custGeom>
                <a:avLst/>
                <a:gdLst/>
                <a:ahLst/>
                <a:cxnLst/>
                <a:rect l="l" t="t" r="r" b="b"/>
                <a:pathLst>
                  <a:path w="21650" h="22531" extrusionOk="0">
                    <a:moveTo>
                      <a:pt x="8740" y="1001"/>
                    </a:moveTo>
                    <a:cubicBezTo>
                      <a:pt x="8973" y="1135"/>
                      <a:pt x="9240" y="1268"/>
                      <a:pt x="9474" y="1368"/>
                    </a:cubicBezTo>
                    <a:lnTo>
                      <a:pt x="9407" y="1569"/>
                    </a:lnTo>
                    <a:cubicBezTo>
                      <a:pt x="9140" y="1435"/>
                      <a:pt x="8907" y="1335"/>
                      <a:pt x="8640" y="1202"/>
                    </a:cubicBezTo>
                    <a:lnTo>
                      <a:pt x="8740" y="1001"/>
                    </a:lnTo>
                    <a:close/>
                    <a:moveTo>
                      <a:pt x="10241" y="1769"/>
                    </a:moveTo>
                    <a:cubicBezTo>
                      <a:pt x="10474" y="1902"/>
                      <a:pt x="10741" y="2036"/>
                      <a:pt x="10975" y="2169"/>
                    </a:cubicBezTo>
                    <a:lnTo>
                      <a:pt x="10841" y="2369"/>
                    </a:lnTo>
                    <a:cubicBezTo>
                      <a:pt x="10608" y="2202"/>
                      <a:pt x="10374" y="2069"/>
                      <a:pt x="10141" y="1935"/>
                    </a:cubicBezTo>
                    <a:lnTo>
                      <a:pt x="10241" y="1769"/>
                    </a:lnTo>
                    <a:close/>
                    <a:moveTo>
                      <a:pt x="11675" y="2636"/>
                    </a:moveTo>
                    <a:cubicBezTo>
                      <a:pt x="11909" y="2769"/>
                      <a:pt x="12142" y="2936"/>
                      <a:pt x="12376" y="3103"/>
                    </a:cubicBezTo>
                    <a:lnTo>
                      <a:pt x="12242" y="3270"/>
                    </a:lnTo>
                    <a:cubicBezTo>
                      <a:pt x="12009" y="3103"/>
                      <a:pt x="11809" y="2970"/>
                      <a:pt x="11575" y="2803"/>
                    </a:cubicBezTo>
                    <a:lnTo>
                      <a:pt x="11675" y="2636"/>
                    </a:lnTo>
                    <a:close/>
                    <a:moveTo>
                      <a:pt x="13043" y="3603"/>
                    </a:moveTo>
                    <a:cubicBezTo>
                      <a:pt x="13243" y="3770"/>
                      <a:pt x="13477" y="3970"/>
                      <a:pt x="13677" y="4137"/>
                    </a:cubicBezTo>
                    <a:lnTo>
                      <a:pt x="13543" y="4304"/>
                    </a:lnTo>
                    <a:cubicBezTo>
                      <a:pt x="13343" y="4104"/>
                      <a:pt x="13143" y="3937"/>
                      <a:pt x="12910" y="3770"/>
                    </a:cubicBezTo>
                    <a:lnTo>
                      <a:pt x="13043" y="3603"/>
                    </a:lnTo>
                    <a:close/>
                    <a:moveTo>
                      <a:pt x="14311" y="4704"/>
                    </a:moveTo>
                    <a:cubicBezTo>
                      <a:pt x="14511" y="4904"/>
                      <a:pt x="14711" y="5104"/>
                      <a:pt x="14911" y="5271"/>
                    </a:cubicBezTo>
                    <a:lnTo>
                      <a:pt x="14744" y="5438"/>
                    </a:lnTo>
                    <a:cubicBezTo>
                      <a:pt x="14577" y="5238"/>
                      <a:pt x="14377" y="5038"/>
                      <a:pt x="14177" y="4838"/>
                    </a:cubicBezTo>
                    <a:lnTo>
                      <a:pt x="14311" y="4704"/>
                    </a:lnTo>
                    <a:close/>
                    <a:moveTo>
                      <a:pt x="15511" y="5905"/>
                    </a:moveTo>
                    <a:cubicBezTo>
                      <a:pt x="15678" y="6105"/>
                      <a:pt x="15878" y="6305"/>
                      <a:pt x="16045" y="6539"/>
                    </a:cubicBezTo>
                    <a:lnTo>
                      <a:pt x="15878" y="6672"/>
                    </a:lnTo>
                    <a:cubicBezTo>
                      <a:pt x="15712" y="6472"/>
                      <a:pt x="15545" y="6239"/>
                      <a:pt x="15345" y="6038"/>
                    </a:cubicBezTo>
                    <a:lnTo>
                      <a:pt x="15511" y="5905"/>
                    </a:lnTo>
                    <a:close/>
                    <a:moveTo>
                      <a:pt x="16579" y="7206"/>
                    </a:moveTo>
                    <a:cubicBezTo>
                      <a:pt x="16746" y="7439"/>
                      <a:pt x="16912" y="7640"/>
                      <a:pt x="17046" y="7873"/>
                    </a:cubicBezTo>
                    <a:lnTo>
                      <a:pt x="16879" y="8007"/>
                    </a:lnTo>
                    <a:cubicBezTo>
                      <a:pt x="16712" y="7773"/>
                      <a:pt x="16579" y="7540"/>
                      <a:pt x="16412" y="7339"/>
                    </a:cubicBezTo>
                    <a:lnTo>
                      <a:pt x="16579" y="7206"/>
                    </a:lnTo>
                    <a:close/>
                    <a:moveTo>
                      <a:pt x="17479" y="8607"/>
                    </a:moveTo>
                    <a:cubicBezTo>
                      <a:pt x="17613" y="8840"/>
                      <a:pt x="17746" y="9074"/>
                      <a:pt x="17880" y="9307"/>
                    </a:cubicBezTo>
                    <a:lnTo>
                      <a:pt x="17713" y="9408"/>
                    </a:lnTo>
                    <a:cubicBezTo>
                      <a:pt x="17580" y="9174"/>
                      <a:pt x="17446" y="8941"/>
                      <a:pt x="17313" y="8707"/>
                    </a:cubicBezTo>
                    <a:lnTo>
                      <a:pt x="17479" y="8607"/>
                    </a:lnTo>
                    <a:close/>
                    <a:moveTo>
                      <a:pt x="18313" y="10075"/>
                    </a:moveTo>
                    <a:cubicBezTo>
                      <a:pt x="18447" y="10308"/>
                      <a:pt x="18580" y="10575"/>
                      <a:pt x="18680" y="10809"/>
                    </a:cubicBezTo>
                    <a:lnTo>
                      <a:pt x="18480" y="10909"/>
                    </a:lnTo>
                    <a:cubicBezTo>
                      <a:pt x="18380" y="10642"/>
                      <a:pt x="18247" y="10408"/>
                      <a:pt x="18113" y="10141"/>
                    </a:cubicBezTo>
                    <a:lnTo>
                      <a:pt x="18313" y="10075"/>
                    </a:lnTo>
                    <a:close/>
                    <a:moveTo>
                      <a:pt x="19014" y="11576"/>
                    </a:moveTo>
                    <a:cubicBezTo>
                      <a:pt x="19114" y="11843"/>
                      <a:pt x="19214" y="12109"/>
                      <a:pt x="19314" y="12376"/>
                    </a:cubicBezTo>
                    <a:lnTo>
                      <a:pt x="19114" y="12443"/>
                    </a:lnTo>
                    <a:cubicBezTo>
                      <a:pt x="19047" y="12176"/>
                      <a:pt x="18914" y="11909"/>
                      <a:pt x="18814" y="11676"/>
                    </a:cubicBezTo>
                    <a:lnTo>
                      <a:pt x="19014" y="11576"/>
                    </a:lnTo>
                    <a:close/>
                    <a:moveTo>
                      <a:pt x="19581" y="13177"/>
                    </a:moveTo>
                    <a:cubicBezTo>
                      <a:pt x="19681" y="13444"/>
                      <a:pt x="19781" y="13711"/>
                      <a:pt x="19848" y="13977"/>
                    </a:cubicBezTo>
                    <a:lnTo>
                      <a:pt x="19648" y="14011"/>
                    </a:lnTo>
                    <a:cubicBezTo>
                      <a:pt x="19581" y="13744"/>
                      <a:pt x="19481" y="13510"/>
                      <a:pt x="19414" y="13210"/>
                    </a:cubicBezTo>
                    <a:lnTo>
                      <a:pt x="19581" y="13177"/>
                    </a:lnTo>
                    <a:close/>
                    <a:moveTo>
                      <a:pt x="20048" y="14778"/>
                    </a:moveTo>
                    <a:cubicBezTo>
                      <a:pt x="20115" y="15045"/>
                      <a:pt x="20181" y="15312"/>
                      <a:pt x="20248" y="15612"/>
                    </a:cubicBezTo>
                    <a:lnTo>
                      <a:pt x="20048" y="15645"/>
                    </a:lnTo>
                    <a:cubicBezTo>
                      <a:pt x="19981" y="15378"/>
                      <a:pt x="19915" y="15112"/>
                      <a:pt x="19848" y="14845"/>
                    </a:cubicBezTo>
                    <a:lnTo>
                      <a:pt x="20048" y="14778"/>
                    </a:lnTo>
                    <a:close/>
                    <a:moveTo>
                      <a:pt x="20415" y="16413"/>
                    </a:moveTo>
                    <a:cubicBezTo>
                      <a:pt x="20448" y="16713"/>
                      <a:pt x="20482" y="16980"/>
                      <a:pt x="20548" y="17246"/>
                    </a:cubicBezTo>
                    <a:lnTo>
                      <a:pt x="20315" y="17280"/>
                    </a:lnTo>
                    <a:cubicBezTo>
                      <a:pt x="20281" y="17013"/>
                      <a:pt x="20248" y="16746"/>
                      <a:pt x="20215" y="16446"/>
                    </a:cubicBezTo>
                    <a:lnTo>
                      <a:pt x="20415" y="16413"/>
                    </a:lnTo>
                    <a:close/>
                    <a:moveTo>
                      <a:pt x="20615" y="18080"/>
                    </a:moveTo>
                    <a:cubicBezTo>
                      <a:pt x="20648" y="18381"/>
                      <a:pt x="20682" y="18647"/>
                      <a:pt x="20682" y="18914"/>
                    </a:cubicBezTo>
                    <a:lnTo>
                      <a:pt x="20482" y="18914"/>
                    </a:lnTo>
                    <a:cubicBezTo>
                      <a:pt x="20482" y="18681"/>
                      <a:pt x="20448" y="18381"/>
                      <a:pt x="20415" y="18080"/>
                    </a:cubicBezTo>
                    <a:close/>
                    <a:moveTo>
                      <a:pt x="8740" y="1"/>
                    </a:moveTo>
                    <a:cubicBezTo>
                      <a:pt x="8373" y="168"/>
                      <a:pt x="8006" y="334"/>
                      <a:pt x="7639" y="568"/>
                    </a:cubicBezTo>
                    <a:cubicBezTo>
                      <a:pt x="7739" y="601"/>
                      <a:pt x="7873" y="635"/>
                      <a:pt x="7973" y="668"/>
                    </a:cubicBezTo>
                    <a:lnTo>
                      <a:pt x="7873" y="868"/>
                    </a:lnTo>
                    <a:lnTo>
                      <a:pt x="7506" y="701"/>
                    </a:lnTo>
                    <a:lnTo>
                      <a:pt x="7539" y="601"/>
                    </a:lnTo>
                    <a:lnTo>
                      <a:pt x="7539" y="601"/>
                    </a:lnTo>
                    <a:cubicBezTo>
                      <a:pt x="1735" y="4070"/>
                      <a:pt x="0" y="11676"/>
                      <a:pt x="3770" y="17313"/>
                    </a:cubicBezTo>
                    <a:cubicBezTo>
                      <a:pt x="6037" y="20714"/>
                      <a:pt x="9767" y="22530"/>
                      <a:pt x="13556" y="22530"/>
                    </a:cubicBezTo>
                    <a:cubicBezTo>
                      <a:pt x="16011" y="22530"/>
                      <a:pt x="18491" y="21769"/>
                      <a:pt x="20615" y="20182"/>
                    </a:cubicBezTo>
                    <a:lnTo>
                      <a:pt x="20515" y="20182"/>
                    </a:lnTo>
                    <a:lnTo>
                      <a:pt x="20515" y="19748"/>
                    </a:lnTo>
                    <a:lnTo>
                      <a:pt x="20715" y="19748"/>
                    </a:lnTo>
                    <a:lnTo>
                      <a:pt x="20715" y="20082"/>
                    </a:lnTo>
                    <a:cubicBezTo>
                      <a:pt x="21049" y="19848"/>
                      <a:pt x="21349" y="19581"/>
                      <a:pt x="21649" y="19281"/>
                    </a:cubicBezTo>
                    <a:cubicBezTo>
                      <a:pt x="21516" y="15845"/>
                      <a:pt x="20148" y="4938"/>
                      <a:pt x="87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chemeClr val="accent6">
                      <a:lumMod val="50000"/>
                    </a:schemeClr>
                  </a:solidFill>
                  <a:latin typeface="Arial"/>
                  <a:cs typeface="Arial"/>
                  <a:sym typeface="Arial"/>
                </a:endParaRPr>
              </a:p>
            </p:txBody>
          </p:sp>
        </p:grpSp>
      </p:grpSp>
    </p:spTree>
    <p:extLst>
      <p:ext uri="{BB962C8B-B14F-4D97-AF65-F5344CB8AC3E}">
        <p14:creationId xmlns:p14="http://schemas.microsoft.com/office/powerpoint/2010/main" val="3615403390"/>
      </p:ext>
    </p:extLst>
  </p:cSld>
  <p:clrMapOvr>
    <a:masterClrMapping/>
  </p:clrMapOvr>
  <mc:AlternateContent xmlns:mc="http://schemas.openxmlformats.org/markup-compatibility/2006" xmlns:p14="http://schemas.microsoft.com/office/powerpoint/2010/main">
    <mc:Choice Requires="p14">
      <p:transition spd="slow" p14:dur="2000" advTm="6609"/>
    </mc:Choice>
    <mc:Fallback xmlns="">
      <p:transition spd="slow" advTm="6609"/>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10078" y="1688271"/>
            <a:ext cx="8973761" cy="3046988"/>
          </a:xfrm>
          <a:prstGeom prst="rect">
            <a:avLst/>
          </a:prstGeom>
          <a:noFill/>
        </p:spPr>
        <p:txBody>
          <a:bodyPr wrap="square" rtlCol="0">
            <a:spAutoFit/>
          </a:bodyPr>
          <a:lstStyle/>
          <a:p>
            <a:pPr marL="285750" indent="-285750" algn="just">
              <a:buFont typeface="Arial" panose="020B0604020202020204" pitchFamily="34" charset="0"/>
              <a:buChar char="•"/>
            </a:pPr>
            <a:endParaRPr lang="en-US" sz="1600" dirty="0" smtClean="0">
              <a:solidFill>
                <a:schemeClr val="bg1"/>
              </a:solidFill>
              <a:latin typeface="Be Vietnam"/>
            </a:endParaRPr>
          </a:p>
          <a:p>
            <a:pPr marL="285750" indent="-285750" algn="just">
              <a:buFont typeface="Arial" panose="020B0604020202020204" pitchFamily="34" charset="0"/>
              <a:buChar char="•"/>
            </a:pPr>
            <a:endParaRPr lang="en-US" sz="1600" dirty="0">
              <a:latin typeface="Be Vietnam"/>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"SPORTS Analysis - PSL" initiative is focused on addressing the challenges in extracting insights from vast PSL dataset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need for effective approach to derive valuable information.</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Enhancing data utilization for improved decision-making in PSL.</a:t>
            </a:r>
          </a:p>
          <a:p>
            <a:pPr algn="just"/>
            <a:endParaRPr lang="en-US" dirty="0">
              <a:latin typeface="Times New Roman" panose="02020603050405020304" pitchFamily="18" charset="0"/>
              <a:cs typeface="Times New Roman" panose="02020603050405020304" pitchFamily="18" charset="0"/>
            </a:endParaRPr>
          </a:p>
          <a:p>
            <a:pPr algn="just"/>
            <a:endParaRPr lang="en-US" sz="1600" dirty="0" smtClean="0"/>
          </a:p>
          <a:p>
            <a:pPr algn="just"/>
            <a:endParaRPr lang="en-US" dirty="0"/>
          </a:p>
        </p:txBody>
      </p:sp>
      <p:sp>
        <p:nvSpPr>
          <p:cNvPr id="6" name="TextBox 5"/>
          <p:cNvSpPr txBox="1"/>
          <p:nvPr/>
        </p:nvSpPr>
        <p:spPr>
          <a:xfrm>
            <a:off x="1310078" y="1170815"/>
            <a:ext cx="6813522" cy="769441"/>
          </a:xfrm>
          <a:prstGeom prst="rect">
            <a:avLst/>
          </a:prstGeom>
          <a:noFill/>
        </p:spPr>
        <p:txBody>
          <a:bodyPr wrap="square" rtlCol="0">
            <a:spAutoFit/>
          </a:bodyPr>
          <a:lstStyle/>
          <a:p>
            <a:r>
              <a:rPr lang="en-US" sz="4400" b="1" u="sng" dirty="0" smtClean="0">
                <a:solidFill>
                  <a:schemeClr val="accent1">
                    <a:lumMod val="75000"/>
                  </a:schemeClr>
                </a:solidFill>
                <a:latin typeface="Times New Roman" panose="02020603050405020304" pitchFamily="18" charset="0"/>
                <a:cs typeface="Times New Roman" panose="02020603050405020304" pitchFamily="18" charset="0"/>
              </a:rPr>
              <a:t>PROBLEM STATEMENT</a:t>
            </a:r>
            <a:endParaRPr lang="en-US" sz="4400" b="1" u="sng"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9093185"/>
      </p:ext>
    </p:extLst>
  </p:cSld>
  <p:clrMapOvr>
    <a:masterClrMapping/>
  </p:clrMapOvr>
  <mc:AlternateContent xmlns:mc="http://schemas.openxmlformats.org/markup-compatibility/2006" xmlns:p14="http://schemas.microsoft.com/office/powerpoint/2010/main">
    <mc:Choice Requires="p14">
      <p:transition spd="slow" p14:dur="2000" advTm="6361"/>
    </mc:Choice>
    <mc:Fallback xmlns="">
      <p:transition spd="slow" advTm="636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40"/>
          <p:cNvSpPr txBox="1">
            <a:spLocks noGrp="1"/>
          </p:cNvSpPr>
          <p:nvPr>
            <p:ph type="title"/>
          </p:nvPr>
        </p:nvSpPr>
        <p:spPr>
          <a:xfrm>
            <a:off x="-928728" y="451015"/>
            <a:ext cx="10286800" cy="814000"/>
          </a:xfrm>
          <a:prstGeom prst="rect">
            <a:avLst/>
          </a:prstGeom>
        </p:spPr>
        <p:txBody>
          <a:bodyPr spcFirstLastPara="1" wrap="square" lIns="121900" tIns="121900" rIns="121900" bIns="121900" anchor="t" anchorCtr="0">
            <a:noAutofit/>
          </a:bodyPr>
          <a:lstStyle/>
          <a:p>
            <a:r>
              <a:rPr lang="en" sz="4400" b="1" u="sng" dirty="0" smtClean="0">
                <a:solidFill>
                  <a:schemeClr val="accent1">
                    <a:lumMod val="75000"/>
                  </a:schemeClr>
                </a:solidFill>
                <a:latin typeface="Times New Roman" panose="02020603050405020304" pitchFamily="18" charset="0"/>
                <a:cs typeface="Times New Roman" panose="02020603050405020304" pitchFamily="18" charset="0"/>
              </a:rPr>
              <a:t>OBJECTIVES</a:t>
            </a:r>
            <a:r>
              <a:rPr lang="en" dirty="0" smtClean="0">
                <a:solidFill>
                  <a:schemeClr val="accent1">
                    <a:lumMod val="75000"/>
                  </a:schemeClr>
                </a:solidFill>
                <a:latin typeface="Showcard Gothic" panose="04020904020102020604" pitchFamily="82" charset="0"/>
              </a:rPr>
              <a:t>			</a:t>
            </a:r>
            <a:r>
              <a:rPr lang="en-US" sz="4800" dirty="0">
                <a:solidFill>
                  <a:schemeClr val="accent1">
                    <a:lumMod val="75000"/>
                  </a:schemeClr>
                </a:solidFill>
                <a:latin typeface="Showcard Gothic" panose="04020904020102020604" pitchFamily="82" charset="0"/>
              </a:rPr>
              <a:t/>
            </a:r>
            <a:br>
              <a:rPr lang="en-US" sz="4800" dirty="0">
                <a:solidFill>
                  <a:schemeClr val="accent1">
                    <a:lumMod val="75000"/>
                  </a:schemeClr>
                </a:solidFill>
                <a:latin typeface="Showcard Gothic" panose="04020904020102020604" pitchFamily="82" charset="0"/>
              </a:rPr>
            </a:br>
            <a:endParaRPr dirty="0">
              <a:solidFill>
                <a:schemeClr val="accent1">
                  <a:lumMod val="75000"/>
                </a:schemeClr>
              </a:solidFill>
              <a:latin typeface="Showcard Gothic" panose="04020904020102020604" pitchFamily="82" charset="0"/>
            </a:endParaRPr>
          </a:p>
        </p:txBody>
      </p:sp>
      <p:sp>
        <p:nvSpPr>
          <p:cNvPr id="5" name="TextBox 4"/>
          <p:cNvSpPr txBox="1"/>
          <p:nvPr/>
        </p:nvSpPr>
        <p:spPr>
          <a:xfrm>
            <a:off x="1959429" y="1724297"/>
            <a:ext cx="8556171" cy="3139321"/>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Teams Performance Analysis </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Top runs scorer of the Season</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Impact of Players Age on their Performance</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Top Players with 100s and 50s</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Top Bowler and Batsman Averages</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Performance of All Rounder Players</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Top players with most Catches </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Top players with most Stumps</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Number of 50s scored by teams</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Players Age Distribution</a:t>
            </a:r>
          </a:p>
          <a:p>
            <a:pPr marL="285750" indent="-285750">
              <a:buFont typeface="Wingdings" panose="05000000000000000000" pitchFamily="2" charset="2"/>
              <a:buChar char="ü"/>
            </a:pPr>
            <a:endParaRPr lang="en-US" dirty="0"/>
          </a:p>
        </p:txBody>
      </p:sp>
    </p:spTree>
    <p:extLst>
      <p:ext uri="{BB962C8B-B14F-4D97-AF65-F5344CB8AC3E}">
        <p14:creationId xmlns:p14="http://schemas.microsoft.com/office/powerpoint/2010/main" val="3020618278"/>
      </p:ext>
    </p:extLst>
  </p:cSld>
  <p:clrMapOvr>
    <a:masterClrMapping/>
  </p:clrMapOvr>
  <mc:AlternateContent xmlns:mc="http://schemas.openxmlformats.org/markup-compatibility/2006" xmlns:p14="http://schemas.microsoft.com/office/powerpoint/2010/main">
    <mc:Choice Requires="p14">
      <p:transition spd="slow" p14:dur="2000" advTm="5204"/>
    </mc:Choice>
    <mc:Fallback xmlns="">
      <p:transition spd="slow" advTm="5204"/>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9" name="Google Shape;849;p40"/>
          <p:cNvSpPr txBox="1">
            <a:spLocks noGrp="1"/>
          </p:cNvSpPr>
          <p:nvPr>
            <p:ph type="body" idx="1"/>
          </p:nvPr>
        </p:nvSpPr>
        <p:spPr>
          <a:xfrm>
            <a:off x="1314291" y="1822220"/>
            <a:ext cx="9601201" cy="4508400"/>
          </a:xfrm>
          <a:prstGeom prst="rect">
            <a:avLst/>
          </a:prstGeom>
          <a:ln>
            <a:solidFill>
              <a:schemeClr val="tx1"/>
            </a:solidFill>
          </a:ln>
        </p:spPr>
        <p:txBody>
          <a:bodyPr spcFirstLastPara="1" wrap="square" lIns="121900" tIns="121900" rIns="121900" bIns="121900" anchor="ctr" anchorCtr="0">
            <a:noAutofit/>
          </a:bodyPr>
          <a:lstStyle/>
          <a:p>
            <a:pPr lvl="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We obtained the dataset from Kaggle, which includes: </a:t>
            </a:r>
            <a:r>
              <a:rPr lang="en-US" sz="1800" u="sng" dirty="0">
                <a:latin typeface="Times New Roman" panose="02020603050405020304" pitchFamily="18" charset="0"/>
                <a:cs typeface="Times New Roman" panose="02020603050405020304" pitchFamily="18" charset="0"/>
              </a:rPr>
              <a:t>https</a:t>
            </a:r>
            <a:r>
              <a:rPr lang="en-US" sz="1800" u="sng" dirty="0" smtClean="0">
                <a:latin typeface="Times New Roman" panose="02020603050405020304" pitchFamily="18" charset="0"/>
                <a:cs typeface="Times New Roman" panose="02020603050405020304" pitchFamily="18" charset="0"/>
              </a:rPr>
              <a:t>://www.kaggle.com/datasets/ibadkhanml/psl-matches-2016-to-2022?select=matches.csv</a:t>
            </a:r>
            <a:endParaRPr lang="en-US" sz="18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sz="1800" dirty="0">
              <a:latin typeface="Times New Roman" panose="02020603050405020304" pitchFamily="18" charset="0"/>
              <a:ea typeface="SimSun-ExtB" panose="02010609060101010101" pitchFamily="49" charset="-122"/>
              <a:cs typeface="Times New Roman" panose="02020603050405020304" pitchFamily="18" charset="0"/>
            </a:endParaRPr>
          </a:p>
          <a:p>
            <a:pPr lvl="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PSL dataset encapsulates a comprehensive record of the Pakistan Super League cricket tournament, spanning from 2016 to 2022</a:t>
            </a:r>
            <a:r>
              <a:rPr lang="en-US" sz="1800" dirty="0" smtClean="0">
                <a:latin typeface="Times New Roman" panose="02020603050405020304" pitchFamily="18" charset="0"/>
                <a:cs typeface="Times New Roman" panose="02020603050405020304" pitchFamily="18" charset="0"/>
              </a:rPr>
              <a:t>.</a:t>
            </a:r>
          </a:p>
          <a:p>
            <a:pPr lvl="0">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consists of multiple teams representing different cities in Pakistan.</a:t>
            </a:r>
          </a:p>
          <a:p>
            <a:pPr lvl="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Notable venues include Dubai, Sharjah, Lahore</a:t>
            </a:r>
            <a:r>
              <a:rPr lang="en-US" sz="1800" dirty="0" smtClean="0">
                <a:latin typeface="Times New Roman" panose="02020603050405020304" pitchFamily="18" charset="0"/>
                <a:cs typeface="Times New Roman" panose="02020603050405020304" pitchFamily="18" charset="0"/>
              </a:rPr>
              <a:t>, Rawalpindi </a:t>
            </a:r>
            <a:r>
              <a:rPr lang="en-US" sz="1800" dirty="0">
                <a:latin typeface="Times New Roman" panose="02020603050405020304" pitchFamily="18" charset="0"/>
                <a:cs typeface="Times New Roman" panose="02020603050405020304" pitchFamily="18" charset="0"/>
              </a:rPr>
              <a:t>and Karachi.</a:t>
            </a:r>
          </a:p>
          <a:p>
            <a:pPr lvl="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PSL has witnessed international and local player participation.</a:t>
            </a:r>
          </a:p>
          <a:p>
            <a:pPr marL="186262" lvl="0" indent="0">
              <a:buNone/>
            </a:pPr>
            <a:endParaRPr lang="en-US" sz="18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800" dirty="0">
              <a:latin typeface="Times New Roman" panose="02020603050405020304" pitchFamily="18" charset="0"/>
              <a:ea typeface="SimSun-ExtB" panose="02010609060101010101" pitchFamily="49" charset="-122"/>
              <a:cs typeface="Times New Roman" panose="02020603050405020304" pitchFamily="18" charset="0"/>
            </a:endParaRPr>
          </a:p>
          <a:p>
            <a:pPr marL="285750" indent="-285750">
              <a:buClr>
                <a:schemeClr val="dk1"/>
              </a:buClr>
              <a:buSzPts val="1100"/>
              <a:buFont typeface="Wingdings" panose="05000000000000000000" pitchFamily="2" charset="2"/>
              <a:buChar char="q"/>
            </a:pPr>
            <a:endParaRPr sz="1800" dirty="0">
              <a:latin typeface="Times New Roman" panose="02020603050405020304" pitchFamily="18" charset="0"/>
              <a:cs typeface="Times New Roman" panose="02020603050405020304" pitchFamily="18" charset="0"/>
            </a:endParaRPr>
          </a:p>
        </p:txBody>
      </p:sp>
      <p:sp>
        <p:nvSpPr>
          <p:cNvPr id="848" name="Google Shape;848;p40"/>
          <p:cNvSpPr txBox="1">
            <a:spLocks noGrp="1"/>
          </p:cNvSpPr>
          <p:nvPr>
            <p:ph type="title"/>
          </p:nvPr>
        </p:nvSpPr>
        <p:spPr>
          <a:xfrm>
            <a:off x="-1087412" y="1008220"/>
            <a:ext cx="10286800" cy="814000"/>
          </a:xfrm>
          <a:prstGeom prst="rect">
            <a:avLst/>
          </a:prstGeom>
        </p:spPr>
        <p:txBody>
          <a:bodyPr spcFirstLastPara="1" wrap="square" lIns="121900" tIns="121900" rIns="121900" bIns="121900" anchor="t" anchorCtr="0">
            <a:noAutofit/>
          </a:bodyPr>
          <a:lstStyle/>
          <a:p>
            <a:r>
              <a:rPr lang="en-US" sz="4400" b="1" u="sng" dirty="0" smtClean="0">
                <a:solidFill>
                  <a:schemeClr val="accent1">
                    <a:lumMod val="75000"/>
                  </a:schemeClr>
                </a:solidFill>
                <a:latin typeface="Times New Roman" panose="02020603050405020304" pitchFamily="18" charset="0"/>
                <a:cs typeface="Times New Roman" panose="02020603050405020304" pitchFamily="18" charset="0"/>
              </a:rPr>
              <a:t>DATA OVERVIEW</a:t>
            </a:r>
            <a:endParaRPr lang="en-US" sz="4400" b="1" u="sng"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0135583"/>
      </p:ext>
    </p:extLst>
  </p:cSld>
  <p:clrMapOvr>
    <a:masterClrMapping/>
  </p:clrMapOvr>
  <mc:AlternateContent xmlns:mc="http://schemas.openxmlformats.org/markup-compatibility/2006" xmlns:p14="http://schemas.microsoft.com/office/powerpoint/2010/main">
    <mc:Choice Requires="p14">
      <p:transition spd="slow" p14:dur="2000" advTm="5204"/>
    </mc:Choice>
    <mc:Fallback xmlns="">
      <p:transition spd="slow" advTm="5204"/>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9" name="Google Shape;849;p40"/>
          <p:cNvSpPr txBox="1">
            <a:spLocks noGrp="1"/>
          </p:cNvSpPr>
          <p:nvPr>
            <p:ph type="body" idx="1"/>
          </p:nvPr>
        </p:nvSpPr>
        <p:spPr>
          <a:xfrm>
            <a:off x="1415845" y="1499937"/>
            <a:ext cx="9653208" cy="4660232"/>
          </a:xfrm>
          <a:prstGeom prst="rect">
            <a:avLst/>
          </a:prstGeom>
          <a:ln>
            <a:solidFill>
              <a:schemeClr val="tx1"/>
            </a:solidFill>
          </a:ln>
        </p:spPr>
        <p:txBody>
          <a:bodyPr spcFirstLastPara="1" wrap="square" lIns="121900" tIns="121900" rIns="121900" bIns="121900" anchor="ctr" anchorCtr="0">
            <a:noAutofit/>
          </a:bodyPr>
          <a:lstStyle/>
          <a:p>
            <a:pPr>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Match Details:</a:t>
            </a:r>
            <a:endParaRPr lang="en-US"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Match date and time.</a:t>
            </a:r>
          </a:p>
          <a:p>
            <a:pPr lvl="1">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Venue and location of the match.</a:t>
            </a:r>
          </a:p>
          <a:p>
            <a:pPr lvl="1">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Match outcome (win/loss/tie/abandoned).</a:t>
            </a:r>
          </a:p>
          <a:p>
            <a:pPr lvl="1">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Match </a:t>
            </a:r>
            <a:r>
              <a:rPr lang="en-US" sz="1800" dirty="0">
                <a:latin typeface="Times New Roman" panose="02020603050405020304" pitchFamily="18" charset="0"/>
                <a:cs typeface="Times New Roman" panose="02020603050405020304" pitchFamily="18" charset="0"/>
              </a:rPr>
              <a:t>result summary (scores, wickets, overs, and run rates</a:t>
            </a:r>
            <a:r>
              <a:rPr lang="en-US" sz="1800" dirty="0" smtClean="0">
                <a:latin typeface="Times New Roman" panose="02020603050405020304" pitchFamily="18" charset="0"/>
                <a:cs typeface="Times New Roman" panose="02020603050405020304" pitchFamily="18" charset="0"/>
              </a:rPr>
              <a:t>).</a:t>
            </a:r>
          </a:p>
          <a:p>
            <a:pPr lvl="1">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Team Information:</a:t>
            </a:r>
            <a:endParaRPr lang="en-US"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Names of the participating teams.</a:t>
            </a:r>
          </a:p>
          <a:p>
            <a:pPr lvl="1">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Team abbreviations or codes</a:t>
            </a:r>
            <a:r>
              <a:rPr lang="en-US" sz="1800" dirty="0" smtClean="0">
                <a:latin typeface="Times New Roman" panose="02020603050405020304" pitchFamily="18" charset="0"/>
                <a:cs typeface="Times New Roman" panose="02020603050405020304" pitchFamily="18" charset="0"/>
              </a:rPr>
              <a:t>.</a:t>
            </a:r>
          </a:p>
          <a:p>
            <a:pPr lvl="1"/>
            <a:endParaRPr lang="en-US" dirty="0"/>
          </a:p>
          <a:p>
            <a:pPr lvl="1"/>
            <a:endParaRPr lang="en-US" dirty="0"/>
          </a:p>
          <a:p>
            <a:pPr lvl="1"/>
            <a:endParaRPr lang="en-US" dirty="0"/>
          </a:p>
          <a:p>
            <a:pPr marL="0" indent="0">
              <a:buClr>
                <a:schemeClr val="dk1"/>
              </a:buClr>
              <a:buSzPts val="1100"/>
              <a:buNone/>
            </a:pPr>
            <a:endParaRPr dirty="0"/>
          </a:p>
        </p:txBody>
      </p:sp>
      <p:sp>
        <p:nvSpPr>
          <p:cNvPr id="848" name="Google Shape;848;p40"/>
          <p:cNvSpPr txBox="1">
            <a:spLocks noGrp="1"/>
          </p:cNvSpPr>
          <p:nvPr>
            <p:ph type="title"/>
          </p:nvPr>
        </p:nvSpPr>
        <p:spPr>
          <a:xfrm>
            <a:off x="-1076878" y="515487"/>
            <a:ext cx="10286800" cy="814000"/>
          </a:xfrm>
          <a:prstGeom prst="rect">
            <a:avLst/>
          </a:prstGeom>
        </p:spPr>
        <p:txBody>
          <a:bodyPr spcFirstLastPara="1" wrap="square" lIns="121900" tIns="121900" rIns="121900" bIns="121900" anchor="t" anchorCtr="0">
            <a:noAutofit/>
          </a:bodyPr>
          <a:lstStyle/>
          <a:p>
            <a:r>
              <a:rPr lang="en-US" sz="4400" b="1" u="sng" dirty="0" smtClean="0">
                <a:solidFill>
                  <a:schemeClr val="accent1">
                    <a:lumMod val="75000"/>
                  </a:schemeClr>
                </a:solidFill>
                <a:latin typeface="Times New Roman" panose="02020603050405020304" pitchFamily="18" charset="0"/>
                <a:cs typeface="Times New Roman" panose="02020603050405020304" pitchFamily="18" charset="0"/>
              </a:rPr>
              <a:t>KEY ATTRIBUTES</a:t>
            </a:r>
            <a:endParaRPr lang="en-US" sz="4400" b="1" u="sng"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2565682"/>
      </p:ext>
    </p:extLst>
  </p:cSld>
  <p:clrMapOvr>
    <a:masterClrMapping/>
  </p:clrMapOvr>
  <mc:AlternateContent xmlns:mc="http://schemas.openxmlformats.org/markup-compatibility/2006" xmlns:p14="http://schemas.microsoft.com/office/powerpoint/2010/main">
    <mc:Choice Requires="p14">
      <p:transition spd="slow" p14:dur="2000" advTm="5204"/>
    </mc:Choice>
    <mc:Fallback xmlns="">
      <p:transition spd="slow" advTm="5204"/>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9" name="Google Shape;849;p40"/>
          <p:cNvSpPr txBox="1">
            <a:spLocks noGrp="1"/>
          </p:cNvSpPr>
          <p:nvPr>
            <p:ph type="body" idx="1"/>
          </p:nvPr>
        </p:nvSpPr>
        <p:spPr>
          <a:xfrm>
            <a:off x="1167207" y="1068862"/>
            <a:ext cx="10686047" cy="5269831"/>
          </a:xfrm>
          <a:prstGeom prst="rect">
            <a:avLst/>
          </a:prstGeom>
          <a:ln>
            <a:solidFill>
              <a:schemeClr val="tx1"/>
            </a:solidFill>
          </a:ln>
        </p:spPr>
        <p:txBody>
          <a:bodyPr spcFirstLastPara="1" wrap="square" lIns="121900" tIns="121900" rIns="121900" bIns="121900" anchor="ctr" anchorCtr="0">
            <a:noAutofit/>
          </a:bodyPr>
          <a:lstStyle/>
          <a:p>
            <a:r>
              <a:rPr lang="en-US" sz="1800" b="1" dirty="0">
                <a:latin typeface="Times New Roman" panose="02020603050405020304" pitchFamily="18" charset="0"/>
                <a:cs typeface="Times New Roman" panose="02020603050405020304" pitchFamily="18" charset="0"/>
              </a:rPr>
              <a:t>Player Details:</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Names of players participating in each match.</a:t>
            </a:r>
          </a:p>
          <a:p>
            <a:pPr lvl="1"/>
            <a:r>
              <a:rPr lang="en-US" sz="1800" dirty="0">
                <a:latin typeface="Times New Roman" panose="02020603050405020304" pitchFamily="18" charset="0"/>
                <a:cs typeface="Times New Roman" panose="02020603050405020304" pitchFamily="18" charset="0"/>
              </a:rPr>
              <a:t>Player roles (batsman, bowler, all-rounder, etc</a:t>
            </a:r>
            <a:r>
              <a:rPr lang="en-US" sz="1800" dirty="0" smtClean="0">
                <a:latin typeface="Times New Roman" panose="02020603050405020304" pitchFamily="18" charset="0"/>
                <a:cs typeface="Times New Roman" panose="02020603050405020304" pitchFamily="18" charset="0"/>
              </a:rPr>
              <a:t>.).</a:t>
            </a:r>
          </a:p>
          <a:p>
            <a:pPr marL="795847" lvl="1"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Player Performance:</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Batting statistics (runs scored, balls faced, boundaries, etc.).</a:t>
            </a:r>
          </a:p>
          <a:p>
            <a:pPr lvl="1"/>
            <a:r>
              <a:rPr lang="en-US" sz="1800" dirty="0">
                <a:latin typeface="Times New Roman" panose="02020603050405020304" pitchFamily="18" charset="0"/>
                <a:cs typeface="Times New Roman" panose="02020603050405020304" pitchFamily="18" charset="0"/>
              </a:rPr>
              <a:t>Bowling statistics (overs bowled, wickets taken, economy rate, etc.).</a:t>
            </a:r>
          </a:p>
          <a:p>
            <a:pPr lvl="1"/>
            <a:r>
              <a:rPr lang="en-US" sz="1800" dirty="0">
                <a:latin typeface="Times New Roman" panose="02020603050405020304" pitchFamily="18" charset="0"/>
                <a:cs typeface="Times New Roman" panose="02020603050405020304" pitchFamily="18" charset="0"/>
              </a:rPr>
              <a:t>Fielding contributions (catches, run-outs</a:t>
            </a:r>
            <a:r>
              <a:rPr lang="en-US" sz="1800" dirty="0" smtClean="0">
                <a:latin typeface="Times New Roman" panose="02020603050405020304" pitchFamily="18" charset="0"/>
                <a:cs typeface="Times New Roman" panose="02020603050405020304" pitchFamily="18" charset="0"/>
              </a:rPr>
              <a:t>).</a:t>
            </a:r>
          </a:p>
          <a:p>
            <a:pPr lvl="1"/>
            <a:endParaRPr lang="en-US" sz="1800" dirty="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Player </a:t>
            </a:r>
            <a:r>
              <a:rPr lang="en-US" sz="1800" b="1" dirty="0">
                <a:latin typeface="Times New Roman" panose="02020603050405020304" pitchFamily="18" charset="0"/>
                <a:cs typeface="Times New Roman" panose="02020603050405020304" pitchFamily="18" charset="0"/>
              </a:rPr>
              <a:t>Ratings:</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Player ratings that reflect performance and impact.</a:t>
            </a:r>
          </a:p>
          <a:p>
            <a:pPr lvl="1"/>
            <a:endParaRPr lang="en-US" dirty="0"/>
          </a:p>
          <a:p>
            <a:pPr marL="0" indent="0">
              <a:buClr>
                <a:schemeClr val="dk1"/>
              </a:buClr>
              <a:buSzPts val="1100"/>
              <a:buNone/>
            </a:pPr>
            <a:endParaRPr dirty="0"/>
          </a:p>
        </p:txBody>
      </p:sp>
      <p:sp>
        <p:nvSpPr>
          <p:cNvPr id="848" name="Google Shape;848;p40"/>
          <p:cNvSpPr txBox="1">
            <a:spLocks noGrp="1"/>
          </p:cNvSpPr>
          <p:nvPr>
            <p:ph type="title"/>
          </p:nvPr>
        </p:nvSpPr>
        <p:spPr>
          <a:xfrm>
            <a:off x="1566454" y="804134"/>
            <a:ext cx="10286800" cy="814000"/>
          </a:xfrm>
          <a:prstGeom prst="rect">
            <a:avLst/>
          </a:prstGeom>
        </p:spPr>
        <p:txBody>
          <a:bodyPr spcFirstLastPara="1" wrap="square" lIns="121900" tIns="121900" rIns="121900" bIns="121900" anchor="t" anchorCtr="0">
            <a:noAutofit/>
          </a:bodyPr>
          <a:lstStyle/>
          <a:p>
            <a:pPr algn="l"/>
            <a:r>
              <a:rPr lang="en-US" sz="4400" b="1" u="sng" dirty="0" smtClean="0">
                <a:solidFill>
                  <a:schemeClr val="accent1">
                    <a:lumMod val="75000"/>
                  </a:schemeClr>
                </a:solidFill>
                <a:latin typeface="Times New Roman" panose="02020603050405020304" pitchFamily="18" charset="0"/>
                <a:cs typeface="Times New Roman" panose="02020603050405020304" pitchFamily="18" charset="0"/>
              </a:rPr>
              <a:t>K</a:t>
            </a:r>
            <a:r>
              <a:rPr lang="en" sz="4400" b="1" u="sng" dirty="0" smtClean="0">
                <a:solidFill>
                  <a:schemeClr val="accent1">
                    <a:lumMod val="75000"/>
                  </a:schemeClr>
                </a:solidFill>
                <a:latin typeface="Times New Roman" panose="02020603050405020304" pitchFamily="18" charset="0"/>
                <a:cs typeface="Times New Roman" panose="02020603050405020304" pitchFamily="18" charset="0"/>
              </a:rPr>
              <a:t>EY ATTRIBUTES</a:t>
            </a:r>
            <a:r>
              <a:rPr lang="en"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Cont..</a:t>
            </a:r>
            <a:endParaRPr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891857"/>
      </p:ext>
    </p:extLst>
  </p:cSld>
  <p:clrMapOvr>
    <a:masterClrMapping/>
  </p:clrMapOvr>
  <mc:AlternateContent xmlns:mc="http://schemas.openxmlformats.org/markup-compatibility/2006" xmlns:p14="http://schemas.microsoft.com/office/powerpoint/2010/main">
    <mc:Choice Requires="p14">
      <p:transition spd="slow" p14:dur="2000" advTm="5204"/>
    </mc:Choice>
    <mc:Fallback xmlns="">
      <p:transition spd="slow" advTm="5204"/>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3"/>
        <p:cNvGrpSpPr/>
        <p:nvPr/>
      </p:nvGrpSpPr>
      <p:grpSpPr>
        <a:xfrm>
          <a:off x="0" y="0"/>
          <a:ext cx="0" cy="0"/>
          <a:chOff x="0" y="0"/>
          <a:chExt cx="0" cy="0"/>
        </a:xfrm>
      </p:grpSpPr>
      <p:sp>
        <p:nvSpPr>
          <p:cNvPr id="1138" name="Google Shape;1138;p48"/>
          <p:cNvSpPr txBox="1"/>
          <p:nvPr/>
        </p:nvSpPr>
        <p:spPr>
          <a:xfrm>
            <a:off x="1783800" y="314635"/>
            <a:ext cx="8624400" cy="350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endParaRPr sz="1867" kern="0" dirty="0">
              <a:solidFill>
                <a:srgbClr val="000000"/>
              </a:solidFill>
              <a:latin typeface="Be Vietnam"/>
              <a:ea typeface="Be Vietnam"/>
              <a:cs typeface="Be Vietnam"/>
              <a:sym typeface="Be Vietnam"/>
            </a:endParaRPr>
          </a:p>
        </p:txBody>
      </p:sp>
      <p:sp>
        <p:nvSpPr>
          <p:cNvPr id="1139" name="Google Shape;1139;p48"/>
          <p:cNvSpPr txBox="1"/>
          <p:nvPr/>
        </p:nvSpPr>
        <p:spPr>
          <a:xfrm>
            <a:off x="1783800" y="6000000"/>
            <a:ext cx="8624400" cy="350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endParaRPr sz="1867" kern="0" dirty="0">
              <a:solidFill>
                <a:srgbClr val="000000"/>
              </a:solidFill>
              <a:latin typeface="Be Vietnam"/>
              <a:ea typeface="Be Vietnam"/>
              <a:cs typeface="Be Vietnam"/>
              <a:sym typeface="Be Vietnam"/>
            </a:endParaRPr>
          </a:p>
        </p:txBody>
      </p:sp>
      <p:grpSp>
        <p:nvGrpSpPr>
          <p:cNvPr id="1140" name="Google Shape;1140;p48"/>
          <p:cNvGrpSpPr/>
          <p:nvPr/>
        </p:nvGrpSpPr>
        <p:grpSpPr>
          <a:xfrm>
            <a:off x="9855071" y="3661572"/>
            <a:ext cx="1825903" cy="2655245"/>
            <a:chOff x="6002172" y="1591650"/>
            <a:chExt cx="1563553" cy="2492124"/>
          </a:xfrm>
        </p:grpSpPr>
        <p:grpSp>
          <p:nvGrpSpPr>
            <p:cNvPr id="1141" name="Google Shape;1141;p48"/>
            <p:cNvGrpSpPr/>
            <p:nvPr/>
          </p:nvGrpSpPr>
          <p:grpSpPr>
            <a:xfrm>
              <a:off x="6002940" y="1591650"/>
              <a:ext cx="1562786" cy="2486252"/>
              <a:chOff x="6002172" y="1597522"/>
              <a:chExt cx="1562786" cy="2486252"/>
            </a:xfrm>
          </p:grpSpPr>
          <p:sp>
            <p:nvSpPr>
              <p:cNvPr id="1142" name="Google Shape;1142;p48"/>
              <p:cNvSpPr/>
              <p:nvPr/>
            </p:nvSpPr>
            <p:spPr>
              <a:xfrm rot="465560">
                <a:off x="6709055" y="1648040"/>
                <a:ext cx="804095" cy="822011"/>
              </a:xfrm>
              <a:custGeom>
                <a:avLst/>
                <a:gdLst/>
                <a:ahLst/>
                <a:cxnLst/>
                <a:rect l="l" t="t" r="r" b="b"/>
                <a:pathLst>
                  <a:path w="23473" h="23996" extrusionOk="0">
                    <a:moveTo>
                      <a:pt x="3630" y="0"/>
                    </a:moveTo>
                    <a:cubicBezTo>
                      <a:pt x="2420" y="0"/>
                      <a:pt x="1210" y="161"/>
                      <a:pt x="1" y="444"/>
                    </a:cubicBezTo>
                    <a:lnTo>
                      <a:pt x="17019" y="23996"/>
                    </a:lnTo>
                    <a:cubicBezTo>
                      <a:pt x="23472" y="13551"/>
                      <a:pt x="15930" y="0"/>
                      <a:pt x="3630" y="0"/>
                    </a:cubicBez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43" name="Google Shape;1143;p48"/>
              <p:cNvSpPr/>
              <p:nvPr/>
            </p:nvSpPr>
            <p:spPr>
              <a:xfrm rot="465560">
                <a:off x="6395592" y="1750692"/>
                <a:ext cx="661760" cy="889735"/>
              </a:xfrm>
              <a:custGeom>
                <a:avLst/>
                <a:gdLst/>
                <a:ahLst/>
                <a:cxnLst/>
                <a:rect l="l" t="t" r="r" b="b"/>
                <a:pathLst>
                  <a:path w="19318" h="25973" extrusionOk="0">
                    <a:moveTo>
                      <a:pt x="1129" y="1"/>
                    </a:moveTo>
                    <a:cubicBezTo>
                      <a:pt x="726" y="404"/>
                      <a:pt x="323" y="807"/>
                      <a:pt x="0" y="1251"/>
                    </a:cubicBezTo>
                    <a:lnTo>
                      <a:pt x="17785" y="25973"/>
                    </a:lnTo>
                    <a:cubicBezTo>
                      <a:pt x="18309" y="25771"/>
                      <a:pt x="18834" y="25529"/>
                      <a:pt x="19318" y="25247"/>
                    </a:cubicBezTo>
                    <a:lnTo>
                      <a:pt x="1129" y="1"/>
                    </a:ln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44" name="Google Shape;1144;p48"/>
              <p:cNvSpPr/>
              <p:nvPr/>
            </p:nvSpPr>
            <p:spPr>
              <a:xfrm rot="465560">
                <a:off x="6588534" y="1657870"/>
                <a:ext cx="653505" cy="882850"/>
              </a:xfrm>
              <a:custGeom>
                <a:avLst/>
                <a:gdLst/>
                <a:ahLst/>
                <a:cxnLst/>
                <a:rect l="l" t="t" r="r" b="b"/>
                <a:pathLst>
                  <a:path w="19077" h="25772" extrusionOk="0">
                    <a:moveTo>
                      <a:pt x="1291" y="1"/>
                    </a:moveTo>
                    <a:cubicBezTo>
                      <a:pt x="847" y="162"/>
                      <a:pt x="444" y="364"/>
                      <a:pt x="1" y="606"/>
                    </a:cubicBezTo>
                    <a:lnTo>
                      <a:pt x="18149" y="25771"/>
                    </a:lnTo>
                    <a:cubicBezTo>
                      <a:pt x="18471" y="25408"/>
                      <a:pt x="18794" y="25085"/>
                      <a:pt x="19076" y="24722"/>
                    </a:cubicBezTo>
                    <a:lnTo>
                      <a:pt x="1291" y="1"/>
                    </a:ln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45" name="Google Shape;1145;p48"/>
              <p:cNvSpPr/>
              <p:nvPr/>
            </p:nvSpPr>
            <p:spPr>
              <a:xfrm rot="465560">
                <a:off x="6116215" y="1825753"/>
                <a:ext cx="812008" cy="823518"/>
              </a:xfrm>
              <a:custGeom>
                <a:avLst/>
                <a:gdLst/>
                <a:ahLst/>
                <a:cxnLst/>
                <a:rect l="l" t="t" r="r" b="b"/>
                <a:pathLst>
                  <a:path w="23704" h="24040" extrusionOk="0">
                    <a:moveTo>
                      <a:pt x="6685" y="0"/>
                    </a:moveTo>
                    <a:lnTo>
                      <a:pt x="6685" y="0"/>
                    </a:lnTo>
                    <a:cubicBezTo>
                      <a:pt x="0" y="10812"/>
                      <a:pt x="8171" y="24040"/>
                      <a:pt x="19929" y="24040"/>
                    </a:cubicBezTo>
                    <a:cubicBezTo>
                      <a:pt x="21153" y="24040"/>
                      <a:pt x="22415" y="23897"/>
                      <a:pt x="23704" y="23593"/>
                    </a:cubicBezTo>
                    <a:lnTo>
                      <a:pt x="6685" y="0"/>
                    </a:ln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46" name="Google Shape;1146;p48"/>
              <p:cNvSpPr/>
              <p:nvPr/>
            </p:nvSpPr>
            <p:spPr>
              <a:xfrm rot="465560">
                <a:off x="6059857" y="2121930"/>
                <a:ext cx="1395390" cy="949135"/>
              </a:xfrm>
              <a:custGeom>
                <a:avLst/>
                <a:gdLst/>
                <a:ahLst/>
                <a:cxnLst/>
                <a:rect l="l" t="t" r="r" b="b"/>
                <a:pathLst>
                  <a:path w="40734" h="27707" fill="none" extrusionOk="0">
                    <a:moveTo>
                      <a:pt x="6373" y="0"/>
                    </a:moveTo>
                    <a:lnTo>
                      <a:pt x="1" y="0"/>
                    </a:lnTo>
                    <a:cubicBezTo>
                      <a:pt x="1" y="0"/>
                      <a:pt x="6696" y="27222"/>
                      <a:pt x="7704" y="27706"/>
                    </a:cubicBezTo>
                    <a:lnTo>
                      <a:pt x="32909" y="27706"/>
                    </a:lnTo>
                    <a:cubicBezTo>
                      <a:pt x="33918" y="27222"/>
                      <a:pt x="40733" y="0"/>
                      <a:pt x="40733" y="0"/>
                    </a:cubicBezTo>
                    <a:lnTo>
                      <a:pt x="33111" y="0"/>
                    </a:lnTo>
                  </a:path>
                </a:pathLst>
              </a:custGeom>
              <a:solidFill>
                <a:schemeClr val="lt1"/>
              </a:solidFill>
              <a:ln w="22860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47" name="Google Shape;1147;p48"/>
              <p:cNvSpPr/>
              <p:nvPr/>
            </p:nvSpPr>
            <p:spPr>
              <a:xfrm rot="465560">
                <a:off x="6693969" y="2635451"/>
                <a:ext cx="34" cy="794400"/>
              </a:xfrm>
              <a:custGeom>
                <a:avLst/>
                <a:gdLst/>
                <a:ahLst/>
                <a:cxnLst/>
                <a:rect l="l" t="t" r="r" b="b"/>
                <a:pathLst>
                  <a:path w="1" h="23190" fill="none" extrusionOk="0">
                    <a:moveTo>
                      <a:pt x="0" y="1"/>
                    </a:moveTo>
                    <a:lnTo>
                      <a:pt x="0" y="23190"/>
                    </a:lnTo>
                  </a:path>
                </a:pathLst>
              </a:custGeom>
              <a:solidFill>
                <a:schemeClr val="lt1"/>
              </a:solidFill>
              <a:ln w="228600" cap="rnd" cmpd="sng">
                <a:solidFill>
                  <a:schemeClr val="lt1"/>
                </a:solidFill>
                <a:prstDash val="solid"/>
                <a:miter lim="40329"/>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48" name="Google Shape;1148;p48"/>
              <p:cNvSpPr/>
              <p:nvPr/>
            </p:nvSpPr>
            <p:spPr>
              <a:xfrm rot="465560">
                <a:off x="6332046" y="3390078"/>
                <a:ext cx="587150" cy="154769"/>
              </a:xfrm>
              <a:custGeom>
                <a:avLst/>
                <a:gdLst/>
                <a:ahLst/>
                <a:cxnLst/>
                <a:rect l="l" t="t" r="r" b="b"/>
                <a:pathLst>
                  <a:path w="17140" h="4518" extrusionOk="0">
                    <a:moveTo>
                      <a:pt x="2097" y="1"/>
                    </a:moveTo>
                    <a:cubicBezTo>
                      <a:pt x="968" y="1"/>
                      <a:pt x="0" y="928"/>
                      <a:pt x="0" y="2098"/>
                    </a:cubicBezTo>
                    <a:lnTo>
                      <a:pt x="0" y="2420"/>
                    </a:lnTo>
                    <a:cubicBezTo>
                      <a:pt x="0" y="3590"/>
                      <a:pt x="968" y="4518"/>
                      <a:pt x="2097" y="4518"/>
                    </a:cubicBezTo>
                    <a:lnTo>
                      <a:pt x="15043" y="4518"/>
                    </a:lnTo>
                    <a:cubicBezTo>
                      <a:pt x="16212" y="4518"/>
                      <a:pt x="17140" y="3590"/>
                      <a:pt x="17140" y="2420"/>
                    </a:cubicBezTo>
                    <a:lnTo>
                      <a:pt x="17140" y="2098"/>
                    </a:lnTo>
                    <a:cubicBezTo>
                      <a:pt x="17140" y="928"/>
                      <a:pt x="16212" y="1"/>
                      <a:pt x="15043" y="1"/>
                    </a:cubicBez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49" name="Google Shape;1149;p48"/>
              <p:cNvSpPr/>
              <p:nvPr/>
            </p:nvSpPr>
            <p:spPr>
              <a:xfrm rot="465560">
                <a:off x="6431685" y="3303980"/>
                <a:ext cx="415870" cy="121609"/>
              </a:xfrm>
              <a:custGeom>
                <a:avLst/>
                <a:gdLst/>
                <a:ahLst/>
                <a:cxnLst/>
                <a:rect l="l" t="t" r="r" b="b"/>
                <a:pathLst>
                  <a:path w="12140" h="3550" extrusionOk="0">
                    <a:moveTo>
                      <a:pt x="1452" y="1"/>
                    </a:moveTo>
                    <a:cubicBezTo>
                      <a:pt x="646" y="1"/>
                      <a:pt x="0" y="646"/>
                      <a:pt x="41" y="1412"/>
                    </a:cubicBezTo>
                    <a:lnTo>
                      <a:pt x="41" y="2017"/>
                    </a:lnTo>
                    <a:cubicBezTo>
                      <a:pt x="0" y="2784"/>
                      <a:pt x="646" y="3469"/>
                      <a:pt x="1452" y="3550"/>
                    </a:cubicBezTo>
                    <a:lnTo>
                      <a:pt x="10405" y="3550"/>
                    </a:lnTo>
                    <a:cubicBezTo>
                      <a:pt x="11212" y="3550"/>
                      <a:pt x="12140" y="2784"/>
                      <a:pt x="12140" y="2017"/>
                    </a:cubicBezTo>
                    <a:lnTo>
                      <a:pt x="12140" y="1412"/>
                    </a:lnTo>
                    <a:cubicBezTo>
                      <a:pt x="12140" y="606"/>
                      <a:pt x="11212" y="1"/>
                      <a:pt x="10405" y="1"/>
                    </a:cubicBez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50" name="Google Shape;1150;p48"/>
              <p:cNvSpPr/>
              <p:nvPr/>
            </p:nvSpPr>
            <p:spPr>
              <a:xfrm rot="465560">
                <a:off x="6545603" y="3255912"/>
                <a:ext cx="243184" cy="69129"/>
              </a:xfrm>
              <a:custGeom>
                <a:avLst/>
                <a:gdLst/>
                <a:ahLst/>
                <a:cxnLst/>
                <a:rect l="l" t="t" r="r" b="b"/>
                <a:pathLst>
                  <a:path w="7099" h="2018" extrusionOk="0">
                    <a:moveTo>
                      <a:pt x="766" y="1"/>
                    </a:moveTo>
                    <a:cubicBezTo>
                      <a:pt x="323" y="1"/>
                      <a:pt x="0" y="404"/>
                      <a:pt x="40" y="848"/>
                    </a:cubicBezTo>
                    <a:lnTo>
                      <a:pt x="40" y="1130"/>
                    </a:lnTo>
                    <a:cubicBezTo>
                      <a:pt x="0" y="1574"/>
                      <a:pt x="323" y="1977"/>
                      <a:pt x="766" y="2017"/>
                    </a:cubicBezTo>
                    <a:lnTo>
                      <a:pt x="6009" y="2017"/>
                    </a:lnTo>
                    <a:cubicBezTo>
                      <a:pt x="6493" y="2017"/>
                      <a:pt x="7098" y="1574"/>
                      <a:pt x="7098" y="1130"/>
                    </a:cubicBezTo>
                    <a:lnTo>
                      <a:pt x="7098" y="848"/>
                    </a:lnTo>
                    <a:cubicBezTo>
                      <a:pt x="7098" y="364"/>
                      <a:pt x="6493" y="1"/>
                      <a:pt x="6009" y="1"/>
                    </a:cubicBez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51" name="Google Shape;1151;p48"/>
              <p:cNvSpPr/>
              <p:nvPr/>
            </p:nvSpPr>
            <p:spPr>
              <a:xfrm rot="465560">
                <a:off x="6061924" y="3510702"/>
                <a:ext cx="1121820" cy="87079"/>
              </a:xfrm>
              <a:custGeom>
                <a:avLst/>
                <a:gdLst/>
                <a:ahLst/>
                <a:cxnLst/>
                <a:rect l="l" t="t" r="r" b="b"/>
                <a:pathLst>
                  <a:path w="32748" h="2542" extrusionOk="0">
                    <a:moveTo>
                      <a:pt x="1" y="0"/>
                    </a:moveTo>
                    <a:lnTo>
                      <a:pt x="1" y="2541"/>
                    </a:lnTo>
                    <a:lnTo>
                      <a:pt x="32748" y="2541"/>
                    </a:lnTo>
                    <a:lnTo>
                      <a:pt x="32748" y="0"/>
                    </a:ln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52" name="Google Shape;1152;p48"/>
              <p:cNvSpPr/>
              <p:nvPr/>
            </p:nvSpPr>
            <p:spPr>
              <a:xfrm rot="465560">
                <a:off x="6004740" y="3939266"/>
                <a:ext cx="1121820" cy="69095"/>
              </a:xfrm>
              <a:custGeom>
                <a:avLst/>
                <a:gdLst/>
                <a:ahLst/>
                <a:cxnLst/>
                <a:rect l="l" t="t" r="r" b="b"/>
                <a:pathLst>
                  <a:path w="32748" h="2017" extrusionOk="0">
                    <a:moveTo>
                      <a:pt x="1" y="0"/>
                    </a:moveTo>
                    <a:lnTo>
                      <a:pt x="1" y="2017"/>
                    </a:lnTo>
                    <a:lnTo>
                      <a:pt x="32748" y="2017"/>
                    </a:lnTo>
                    <a:lnTo>
                      <a:pt x="32748" y="0"/>
                    </a:ln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53" name="Google Shape;1153;p48"/>
              <p:cNvSpPr/>
              <p:nvPr/>
            </p:nvSpPr>
            <p:spPr>
              <a:xfrm rot="465560">
                <a:off x="6137574" y="3612407"/>
                <a:ext cx="914605" cy="294329"/>
              </a:xfrm>
              <a:custGeom>
                <a:avLst/>
                <a:gdLst/>
                <a:ahLst/>
                <a:cxnLst/>
                <a:rect l="l" t="t" r="r" b="b"/>
                <a:pathLst>
                  <a:path w="26699" h="8592" extrusionOk="0">
                    <a:moveTo>
                      <a:pt x="0" y="1"/>
                    </a:moveTo>
                    <a:lnTo>
                      <a:pt x="0" y="8591"/>
                    </a:lnTo>
                    <a:lnTo>
                      <a:pt x="26698" y="8591"/>
                    </a:lnTo>
                    <a:lnTo>
                      <a:pt x="26698" y="1"/>
                    </a:ln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54" name="Google Shape;1154;p48"/>
              <p:cNvSpPr/>
              <p:nvPr/>
            </p:nvSpPr>
            <p:spPr>
              <a:xfrm rot="465560">
                <a:off x="6324599" y="3698093"/>
                <a:ext cx="518090" cy="154769"/>
              </a:xfrm>
              <a:custGeom>
                <a:avLst/>
                <a:gdLst/>
                <a:ahLst/>
                <a:cxnLst/>
                <a:rect l="l" t="t" r="r" b="b"/>
                <a:pathLst>
                  <a:path w="15124" h="4518" extrusionOk="0">
                    <a:moveTo>
                      <a:pt x="0" y="1"/>
                    </a:moveTo>
                    <a:lnTo>
                      <a:pt x="0" y="4518"/>
                    </a:lnTo>
                    <a:lnTo>
                      <a:pt x="15124" y="4518"/>
                    </a:lnTo>
                    <a:lnTo>
                      <a:pt x="15124" y="1"/>
                    </a:ln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155" name="Google Shape;1155;p48"/>
            <p:cNvGrpSpPr/>
            <p:nvPr/>
          </p:nvGrpSpPr>
          <p:grpSpPr>
            <a:xfrm>
              <a:off x="6002172" y="1597522"/>
              <a:ext cx="1562786" cy="2486252"/>
              <a:chOff x="6002172" y="1597522"/>
              <a:chExt cx="1562786" cy="2486252"/>
            </a:xfrm>
          </p:grpSpPr>
          <p:sp>
            <p:nvSpPr>
              <p:cNvPr id="1156" name="Google Shape;1156;p48"/>
              <p:cNvSpPr/>
              <p:nvPr/>
            </p:nvSpPr>
            <p:spPr>
              <a:xfrm rot="465560">
                <a:off x="6709055" y="1648040"/>
                <a:ext cx="804095" cy="822011"/>
              </a:xfrm>
              <a:custGeom>
                <a:avLst/>
                <a:gdLst/>
                <a:ahLst/>
                <a:cxnLst/>
                <a:rect l="l" t="t" r="r" b="b"/>
                <a:pathLst>
                  <a:path w="23473" h="23996" extrusionOk="0">
                    <a:moveTo>
                      <a:pt x="3630" y="0"/>
                    </a:moveTo>
                    <a:cubicBezTo>
                      <a:pt x="2420" y="0"/>
                      <a:pt x="1210" y="161"/>
                      <a:pt x="1" y="444"/>
                    </a:cubicBezTo>
                    <a:lnTo>
                      <a:pt x="17019" y="23996"/>
                    </a:lnTo>
                    <a:cubicBezTo>
                      <a:pt x="23472" y="13551"/>
                      <a:pt x="15930" y="0"/>
                      <a:pt x="3630"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57" name="Google Shape;1157;p48"/>
              <p:cNvSpPr/>
              <p:nvPr/>
            </p:nvSpPr>
            <p:spPr>
              <a:xfrm rot="465560">
                <a:off x="6395592" y="1750692"/>
                <a:ext cx="661760" cy="889735"/>
              </a:xfrm>
              <a:custGeom>
                <a:avLst/>
                <a:gdLst/>
                <a:ahLst/>
                <a:cxnLst/>
                <a:rect l="l" t="t" r="r" b="b"/>
                <a:pathLst>
                  <a:path w="19318" h="25973" extrusionOk="0">
                    <a:moveTo>
                      <a:pt x="1129" y="1"/>
                    </a:moveTo>
                    <a:cubicBezTo>
                      <a:pt x="726" y="404"/>
                      <a:pt x="323" y="807"/>
                      <a:pt x="0" y="1251"/>
                    </a:cubicBezTo>
                    <a:lnTo>
                      <a:pt x="17785" y="25973"/>
                    </a:lnTo>
                    <a:cubicBezTo>
                      <a:pt x="18309" y="25771"/>
                      <a:pt x="18834" y="25529"/>
                      <a:pt x="19318" y="25247"/>
                    </a:cubicBezTo>
                    <a:lnTo>
                      <a:pt x="1129"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58" name="Google Shape;1158;p48"/>
              <p:cNvSpPr/>
              <p:nvPr/>
            </p:nvSpPr>
            <p:spPr>
              <a:xfrm rot="465560">
                <a:off x="6588534" y="1657870"/>
                <a:ext cx="653505" cy="882850"/>
              </a:xfrm>
              <a:custGeom>
                <a:avLst/>
                <a:gdLst/>
                <a:ahLst/>
                <a:cxnLst/>
                <a:rect l="l" t="t" r="r" b="b"/>
                <a:pathLst>
                  <a:path w="19077" h="25772" extrusionOk="0">
                    <a:moveTo>
                      <a:pt x="1291" y="1"/>
                    </a:moveTo>
                    <a:cubicBezTo>
                      <a:pt x="847" y="162"/>
                      <a:pt x="444" y="364"/>
                      <a:pt x="1" y="606"/>
                    </a:cubicBezTo>
                    <a:lnTo>
                      <a:pt x="18149" y="25771"/>
                    </a:lnTo>
                    <a:cubicBezTo>
                      <a:pt x="18471" y="25408"/>
                      <a:pt x="18794" y="25085"/>
                      <a:pt x="19076" y="24722"/>
                    </a:cubicBezTo>
                    <a:lnTo>
                      <a:pt x="1291"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59" name="Google Shape;1159;p48"/>
              <p:cNvSpPr/>
              <p:nvPr/>
            </p:nvSpPr>
            <p:spPr>
              <a:xfrm rot="465560">
                <a:off x="6116215" y="1825753"/>
                <a:ext cx="812008" cy="823518"/>
              </a:xfrm>
              <a:custGeom>
                <a:avLst/>
                <a:gdLst/>
                <a:ahLst/>
                <a:cxnLst/>
                <a:rect l="l" t="t" r="r" b="b"/>
                <a:pathLst>
                  <a:path w="23704" h="24040" extrusionOk="0">
                    <a:moveTo>
                      <a:pt x="6685" y="0"/>
                    </a:moveTo>
                    <a:lnTo>
                      <a:pt x="6685" y="0"/>
                    </a:lnTo>
                    <a:cubicBezTo>
                      <a:pt x="0" y="10812"/>
                      <a:pt x="8171" y="24040"/>
                      <a:pt x="19929" y="24040"/>
                    </a:cubicBezTo>
                    <a:cubicBezTo>
                      <a:pt x="21153" y="24040"/>
                      <a:pt x="22415" y="23897"/>
                      <a:pt x="23704" y="23593"/>
                    </a:cubicBezTo>
                    <a:lnTo>
                      <a:pt x="6685"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60" name="Google Shape;1160;p48"/>
              <p:cNvSpPr/>
              <p:nvPr/>
            </p:nvSpPr>
            <p:spPr>
              <a:xfrm rot="465560">
                <a:off x="6059857" y="2121930"/>
                <a:ext cx="1395390" cy="949135"/>
              </a:xfrm>
              <a:custGeom>
                <a:avLst/>
                <a:gdLst/>
                <a:ahLst/>
                <a:cxnLst/>
                <a:rect l="l" t="t" r="r" b="b"/>
                <a:pathLst>
                  <a:path w="40734" h="27707" fill="none" extrusionOk="0">
                    <a:moveTo>
                      <a:pt x="6373" y="0"/>
                    </a:moveTo>
                    <a:lnTo>
                      <a:pt x="1" y="0"/>
                    </a:lnTo>
                    <a:cubicBezTo>
                      <a:pt x="1" y="0"/>
                      <a:pt x="6696" y="27222"/>
                      <a:pt x="7704" y="27706"/>
                    </a:cubicBezTo>
                    <a:lnTo>
                      <a:pt x="32909" y="27706"/>
                    </a:lnTo>
                    <a:cubicBezTo>
                      <a:pt x="33918" y="27222"/>
                      <a:pt x="40733" y="0"/>
                      <a:pt x="40733" y="0"/>
                    </a:cubicBezTo>
                    <a:lnTo>
                      <a:pt x="33111" y="0"/>
                    </a:lnTo>
                  </a:path>
                </a:pathLst>
              </a:custGeom>
              <a:solidFill>
                <a:schemeClr val="dk1"/>
              </a:solidFill>
              <a:ln w="75625" cap="rnd"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61" name="Google Shape;1161;p48"/>
              <p:cNvSpPr/>
              <p:nvPr/>
            </p:nvSpPr>
            <p:spPr>
              <a:xfrm rot="465560">
                <a:off x="6693969" y="2635451"/>
                <a:ext cx="34" cy="794400"/>
              </a:xfrm>
              <a:custGeom>
                <a:avLst/>
                <a:gdLst/>
                <a:ahLst/>
                <a:cxnLst/>
                <a:rect l="l" t="t" r="r" b="b"/>
                <a:pathLst>
                  <a:path w="1" h="23190" fill="none" extrusionOk="0">
                    <a:moveTo>
                      <a:pt x="0" y="1"/>
                    </a:moveTo>
                    <a:lnTo>
                      <a:pt x="0" y="23190"/>
                    </a:lnTo>
                  </a:path>
                </a:pathLst>
              </a:custGeom>
              <a:solidFill>
                <a:schemeClr val="dk1"/>
              </a:solidFill>
              <a:ln w="113925" cap="rnd" cmpd="sng">
                <a:solidFill>
                  <a:srgbClr val="000000"/>
                </a:solidFill>
                <a:prstDash val="solid"/>
                <a:miter lim="40329"/>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62" name="Google Shape;1162;p48"/>
              <p:cNvSpPr/>
              <p:nvPr/>
            </p:nvSpPr>
            <p:spPr>
              <a:xfrm rot="465560">
                <a:off x="6332046" y="3390078"/>
                <a:ext cx="587150" cy="154769"/>
              </a:xfrm>
              <a:custGeom>
                <a:avLst/>
                <a:gdLst/>
                <a:ahLst/>
                <a:cxnLst/>
                <a:rect l="l" t="t" r="r" b="b"/>
                <a:pathLst>
                  <a:path w="17140" h="4518" extrusionOk="0">
                    <a:moveTo>
                      <a:pt x="2097" y="1"/>
                    </a:moveTo>
                    <a:cubicBezTo>
                      <a:pt x="968" y="1"/>
                      <a:pt x="0" y="928"/>
                      <a:pt x="0" y="2098"/>
                    </a:cubicBezTo>
                    <a:lnTo>
                      <a:pt x="0" y="2420"/>
                    </a:lnTo>
                    <a:cubicBezTo>
                      <a:pt x="0" y="3590"/>
                      <a:pt x="968" y="4518"/>
                      <a:pt x="2097" y="4518"/>
                    </a:cubicBezTo>
                    <a:lnTo>
                      <a:pt x="15043" y="4518"/>
                    </a:lnTo>
                    <a:cubicBezTo>
                      <a:pt x="16212" y="4518"/>
                      <a:pt x="17140" y="3590"/>
                      <a:pt x="17140" y="2420"/>
                    </a:cubicBezTo>
                    <a:lnTo>
                      <a:pt x="17140" y="2098"/>
                    </a:lnTo>
                    <a:cubicBezTo>
                      <a:pt x="17140" y="928"/>
                      <a:pt x="16212" y="1"/>
                      <a:pt x="15043" y="1"/>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63" name="Google Shape;1163;p48"/>
              <p:cNvSpPr/>
              <p:nvPr/>
            </p:nvSpPr>
            <p:spPr>
              <a:xfrm rot="465560">
                <a:off x="6431685" y="3303980"/>
                <a:ext cx="415870" cy="121609"/>
              </a:xfrm>
              <a:custGeom>
                <a:avLst/>
                <a:gdLst/>
                <a:ahLst/>
                <a:cxnLst/>
                <a:rect l="l" t="t" r="r" b="b"/>
                <a:pathLst>
                  <a:path w="12140" h="3550" extrusionOk="0">
                    <a:moveTo>
                      <a:pt x="1452" y="1"/>
                    </a:moveTo>
                    <a:cubicBezTo>
                      <a:pt x="646" y="1"/>
                      <a:pt x="0" y="646"/>
                      <a:pt x="41" y="1412"/>
                    </a:cubicBezTo>
                    <a:lnTo>
                      <a:pt x="41" y="2017"/>
                    </a:lnTo>
                    <a:cubicBezTo>
                      <a:pt x="0" y="2784"/>
                      <a:pt x="646" y="3469"/>
                      <a:pt x="1452" y="3550"/>
                    </a:cubicBezTo>
                    <a:lnTo>
                      <a:pt x="10405" y="3550"/>
                    </a:lnTo>
                    <a:cubicBezTo>
                      <a:pt x="11212" y="3550"/>
                      <a:pt x="12140" y="2784"/>
                      <a:pt x="12140" y="2017"/>
                    </a:cubicBezTo>
                    <a:lnTo>
                      <a:pt x="12140" y="1412"/>
                    </a:lnTo>
                    <a:cubicBezTo>
                      <a:pt x="12140" y="606"/>
                      <a:pt x="11212" y="1"/>
                      <a:pt x="10405"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64" name="Google Shape;1164;p48"/>
              <p:cNvSpPr/>
              <p:nvPr/>
            </p:nvSpPr>
            <p:spPr>
              <a:xfrm rot="465560">
                <a:off x="6545603" y="3255912"/>
                <a:ext cx="243184" cy="69129"/>
              </a:xfrm>
              <a:custGeom>
                <a:avLst/>
                <a:gdLst/>
                <a:ahLst/>
                <a:cxnLst/>
                <a:rect l="l" t="t" r="r" b="b"/>
                <a:pathLst>
                  <a:path w="7099" h="2018" extrusionOk="0">
                    <a:moveTo>
                      <a:pt x="766" y="1"/>
                    </a:moveTo>
                    <a:cubicBezTo>
                      <a:pt x="323" y="1"/>
                      <a:pt x="0" y="404"/>
                      <a:pt x="40" y="848"/>
                    </a:cubicBezTo>
                    <a:lnTo>
                      <a:pt x="40" y="1130"/>
                    </a:lnTo>
                    <a:cubicBezTo>
                      <a:pt x="0" y="1574"/>
                      <a:pt x="323" y="1977"/>
                      <a:pt x="766" y="2017"/>
                    </a:cubicBezTo>
                    <a:lnTo>
                      <a:pt x="6009" y="2017"/>
                    </a:lnTo>
                    <a:cubicBezTo>
                      <a:pt x="6493" y="2017"/>
                      <a:pt x="7098" y="1574"/>
                      <a:pt x="7098" y="1130"/>
                    </a:cubicBezTo>
                    <a:lnTo>
                      <a:pt x="7098" y="848"/>
                    </a:lnTo>
                    <a:cubicBezTo>
                      <a:pt x="7098" y="364"/>
                      <a:pt x="6493" y="1"/>
                      <a:pt x="6009"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65" name="Google Shape;1165;p48"/>
              <p:cNvSpPr/>
              <p:nvPr/>
            </p:nvSpPr>
            <p:spPr>
              <a:xfrm rot="465560">
                <a:off x="6061924" y="3510702"/>
                <a:ext cx="1121820" cy="87079"/>
              </a:xfrm>
              <a:custGeom>
                <a:avLst/>
                <a:gdLst/>
                <a:ahLst/>
                <a:cxnLst/>
                <a:rect l="l" t="t" r="r" b="b"/>
                <a:pathLst>
                  <a:path w="32748" h="2542" extrusionOk="0">
                    <a:moveTo>
                      <a:pt x="1" y="0"/>
                    </a:moveTo>
                    <a:lnTo>
                      <a:pt x="1" y="2541"/>
                    </a:lnTo>
                    <a:lnTo>
                      <a:pt x="32748" y="2541"/>
                    </a:lnTo>
                    <a:lnTo>
                      <a:pt x="32748"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66" name="Google Shape;1166;p48"/>
              <p:cNvSpPr/>
              <p:nvPr/>
            </p:nvSpPr>
            <p:spPr>
              <a:xfrm rot="465560">
                <a:off x="6004740" y="3939266"/>
                <a:ext cx="1121820" cy="69095"/>
              </a:xfrm>
              <a:custGeom>
                <a:avLst/>
                <a:gdLst/>
                <a:ahLst/>
                <a:cxnLst/>
                <a:rect l="l" t="t" r="r" b="b"/>
                <a:pathLst>
                  <a:path w="32748" h="2017" extrusionOk="0">
                    <a:moveTo>
                      <a:pt x="1" y="0"/>
                    </a:moveTo>
                    <a:lnTo>
                      <a:pt x="1" y="2017"/>
                    </a:lnTo>
                    <a:lnTo>
                      <a:pt x="32748" y="2017"/>
                    </a:lnTo>
                    <a:lnTo>
                      <a:pt x="32748"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67" name="Google Shape;1167;p48"/>
              <p:cNvSpPr/>
              <p:nvPr/>
            </p:nvSpPr>
            <p:spPr>
              <a:xfrm rot="465560">
                <a:off x="6137574" y="3612407"/>
                <a:ext cx="914605" cy="294329"/>
              </a:xfrm>
              <a:custGeom>
                <a:avLst/>
                <a:gdLst/>
                <a:ahLst/>
                <a:cxnLst/>
                <a:rect l="l" t="t" r="r" b="b"/>
                <a:pathLst>
                  <a:path w="26699" h="8592" extrusionOk="0">
                    <a:moveTo>
                      <a:pt x="0" y="1"/>
                    </a:moveTo>
                    <a:lnTo>
                      <a:pt x="0" y="8591"/>
                    </a:lnTo>
                    <a:lnTo>
                      <a:pt x="26698" y="8591"/>
                    </a:lnTo>
                    <a:lnTo>
                      <a:pt x="26698"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68" name="Google Shape;1168;p48"/>
              <p:cNvSpPr/>
              <p:nvPr/>
            </p:nvSpPr>
            <p:spPr>
              <a:xfrm rot="465560">
                <a:off x="6324599" y="3698093"/>
                <a:ext cx="518090" cy="154769"/>
              </a:xfrm>
              <a:custGeom>
                <a:avLst/>
                <a:gdLst/>
                <a:ahLst/>
                <a:cxnLst/>
                <a:rect l="l" t="t" r="r" b="b"/>
                <a:pathLst>
                  <a:path w="15124" h="4518" extrusionOk="0">
                    <a:moveTo>
                      <a:pt x="0" y="1"/>
                    </a:moveTo>
                    <a:lnTo>
                      <a:pt x="0" y="4518"/>
                    </a:lnTo>
                    <a:lnTo>
                      <a:pt x="15124" y="4518"/>
                    </a:lnTo>
                    <a:lnTo>
                      <a:pt x="15124"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sp>
        <p:nvSpPr>
          <p:cNvPr id="3" name="TextBox 2"/>
          <p:cNvSpPr txBox="1"/>
          <p:nvPr/>
        </p:nvSpPr>
        <p:spPr>
          <a:xfrm>
            <a:off x="1433083" y="742357"/>
            <a:ext cx="10169256" cy="769441"/>
          </a:xfrm>
          <a:prstGeom prst="rect">
            <a:avLst/>
          </a:prstGeom>
          <a:noFill/>
        </p:spPr>
        <p:txBody>
          <a:bodyPr wrap="square" rtlCol="0">
            <a:spAutoFit/>
          </a:bodyPr>
          <a:lstStyle/>
          <a:p>
            <a:r>
              <a:rPr lang="en-US" sz="4400" b="1" u="sng" dirty="0" smtClean="0">
                <a:solidFill>
                  <a:schemeClr val="accent1">
                    <a:lumMod val="75000"/>
                  </a:schemeClr>
                </a:solidFill>
                <a:latin typeface="Times New Roman" panose="02020603050405020304" pitchFamily="18" charset="0"/>
                <a:cs typeface="Times New Roman" panose="02020603050405020304" pitchFamily="18" charset="0"/>
              </a:rPr>
              <a:t>EXPLORATORY DATA ANALYSIS</a:t>
            </a:r>
            <a:endParaRPr lang="en-US" sz="44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423977" y="1589520"/>
            <a:ext cx="6475298"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EDA is an approach in data analysis.</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It involves systematic examination, summarization, visualization, and interpretation of data sets.</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goal is to extract meaningful insights, patterns, and relationships from the data.</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EDA helps analysts explore data from different angles and perspectives.</a:t>
            </a:r>
          </a:p>
        </p:txBody>
      </p:sp>
    </p:spTree>
    <p:extLst>
      <p:ext uri="{BB962C8B-B14F-4D97-AF65-F5344CB8AC3E}">
        <p14:creationId xmlns:p14="http://schemas.microsoft.com/office/powerpoint/2010/main" val="3860367324"/>
      </p:ext>
    </p:extLst>
  </p:cSld>
  <p:clrMapOvr>
    <a:masterClrMapping/>
  </p:clrMapOvr>
  <mc:AlternateContent xmlns:mc="http://schemas.openxmlformats.org/markup-compatibility/2006" xmlns:p14="http://schemas.microsoft.com/office/powerpoint/2010/main">
    <mc:Choice Requires="p14">
      <p:transition spd="slow" p14:dur="2000" advTm="4716"/>
    </mc:Choice>
    <mc:Fallback xmlns="">
      <p:transition spd="slow" advTm="4716"/>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Override1.xml.rels><?xml version="1.0" encoding="UTF-8" standalone="yes"?>
<Relationships xmlns="http://schemas.openxmlformats.org/package/2006/relationships"><Relationship Id="rId1" Type="http://schemas.openxmlformats.org/officeDocument/2006/relationships/image" Target="../media/image8.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Override>
</file>

<file path=docProps/app.xml><?xml version="1.0" encoding="utf-8"?>
<Properties xmlns="http://schemas.openxmlformats.org/officeDocument/2006/extended-properties" xmlns:vt="http://schemas.openxmlformats.org/officeDocument/2006/docPropsVTypes">
  <Template>TM03457496[[fn=Parallax]]</Template>
  <TotalTime>5864</TotalTime>
  <Words>932</Words>
  <Application>Microsoft Office PowerPoint</Application>
  <PresentationFormat>Widescreen</PresentationFormat>
  <Paragraphs>160</Paragraphs>
  <Slides>21</Slides>
  <Notes>17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Anaheim</vt:lpstr>
      <vt:lpstr>Be Vietnam</vt:lpstr>
      <vt:lpstr>Inter Black</vt:lpstr>
      <vt:lpstr>Inter;900</vt:lpstr>
      <vt:lpstr>SimSun-ExtB</vt:lpstr>
      <vt:lpstr>Arial</vt:lpstr>
      <vt:lpstr>Calibri</vt:lpstr>
      <vt:lpstr>Corbel</vt:lpstr>
      <vt:lpstr>Courier New</vt:lpstr>
      <vt:lpstr>Showcard Gothic</vt:lpstr>
      <vt:lpstr>Times New Roman</vt:lpstr>
      <vt:lpstr>Wingdings</vt:lpstr>
      <vt:lpstr>Parallax</vt:lpstr>
      <vt:lpstr>PowerPoint Presentation</vt:lpstr>
      <vt:lpstr>PowerPoint Presentation</vt:lpstr>
      <vt:lpstr>INTRODUCTION</vt:lpstr>
      <vt:lpstr>PowerPoint Presentation</vt:lpstr>
      <vt:lpstr>OBJECTIVES    </vt:lpstr>
      <vt:lpstr>DATA OVERVIEW</vt:lpstr>
      <vt:lpstr>KEY ATTRIBUTES</vt:lpstr>
      <vt:lpstr>KEY ATTRIBUTES                             Cont..</vt:lpstr>
      <vt:lpstr>PowerPoint Presentation</vt:lpstr>
      <vt:lpstr>PowerPoint Presentation</vt:lpstr>
      <vt:lpstr>Team Win-Loss Ratios by Season</vt:lpstr>
      <vt:lpstr>PowerPoint Presentation</vt:lpstr>
      <vt:lpstr>PowerPoint Presentation</vt:lpstr>
      <vt:lpstr>PowerPoint Presentation</vt:lpstr>
      <vt:lpstr>PowerPoint Presentation</vt:lpstr>
      <vt:lpstr>PowerPoint Presentation</vt:lpstr>
      <vt:lpstr>Team-Wise Analysis: Total Number of Half-Centuries (50s) Scored Across All Seasons</vt:lpstr>
      <vt:lpstr>Most Centuries and Half-Centuries Across All Seasons</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Neeta Choudhry</cp:lastModifiedBy>
  <cp:revision>217</cp:revision>
  <dcterms:created xsi:type="dcterms:W3CDTF">2017-11-09T17:58:25Z</dcterms:created>
  <dcterms:modified xsi:type="dcterms:W3CDTF">2023-08-26T18:19:31Z</dcterms:modified>
</cp:coreProperties>
</file>