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4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7384EA-F0AC-40A3-895C-CF4BA4F23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29B1177-F3F5-4913-9A28-25510301C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B562C03-76FE-4161-83D9-A0D9AD6A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0E82-76B6-4DFC-A8D8-1A8A6435846D}" type="datetimeFigureOut">
              <a:rPr lang="he-IL" smtClean="0"/>
              <a:t>ה'/ניסן/תשפ"ב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84B3B5E-97C2-40B2-ACE8-418023EC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649727-4C84-4F9B-BFD0-25642987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2AD0-5038-41B4-B536-2C7DE662F1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22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6E05BE-F0E7-4ABA-B4D4-947BF142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616517A-005B-468F-B92D-8197DB9D8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B83ACE-A844-4815-96ED-6D03F455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0E82-76B6-4DFC-A8D8-1A8A6435846D}" type="datetimeFigureOut">
              <a:rPr lang="he-IL" smtClean="0"/>
              <a:t>ה'/ניסן/תשפ"ב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8F22E90-D2D3-4DA0-B196-64103FB9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BACFF0F-3B3F-478C-82C2-61D5E54A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2AD0-5038-41B4-B536-2C7DE662F1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541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808C140-1DF6-46B3-8850-A83CE0CA2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41742AE-DA1C-4796-B6C1-E803DCCF4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6A739F9-BBD0-45C8-B275-A86B793B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0E82-76B6-4DFC-A8D8-1A8A6435846D}" type="datetimeFigureOut">
              <a:rPr lang="he-IL" smtClean="0"/>
              <a:t>ה'/ניסן/תשפ"ב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64120E5-D104-46BC-B66D-E810F911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07DE0ED-35F4-4862-8327-AF30652E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2AD0-5038-41B4-B536-2C7DE662F1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352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6736EA-1D1A-4F3F-87F4-C2476177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FF304F-4B4F-4296-A205-BE4765BD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B0E957-A032-41CD-9FD5-AF50A1E4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0E82-76B6-4DFC-A8D8-1A8A6435846D}" type="datetimeFigureOut">
              <a:rPr lang="he-IL" smtClean="0"/>
              <a:t>ה'/ניסן/תשפ"ב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1D65FC7-B519-42F4-B6E2-1BEE7274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0AC35AF-9729-4D6C-AD82-99C4031B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2AD0-5038-41B4-B536-2C7DE662F1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946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0DEBEA-625E-494D-B9DA-7DBC5FE6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A83A7E6-4AFB-458E-82F2-4C22335EF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59459E3-1215-4EC2-A87A-B8BAD54D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0E82-76B6-4DFC-A8D8-1A8A6435846D}" type="datetimeFigureOut">
              <a:rPr lang="he-IL" smtClean="0"/>
              <a:t>ה'/ניסן/תשפ"ב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7435AF-FA92-4CC2-BD2F-00DF234D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1DA70C1-0CBB-480D-8270-384A9056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2AD0-5038-41B4-B536-2C7DE662F1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050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2CC888-79A7-495D-8C75-ED9783B5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C00F3D-B467-47D3-B04A-ADA4E039F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356D92C-3AF6-4E91-9364-6874C405B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512DC88-D87E-4209-AF37-DE9D6FE7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0E82-76B6-4DFC-A8D8-1A8A6435846D}" type="datetimeFigureOut">
              <a:rPr lang="he-IL" smtClean="0"/>
              <a:t>ה'/ניסן/תשפ"ב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B74249A-63FA-4549-84B5-9B49DAE9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8C31A08-3574-4CE0-9D36-FEAFAFDE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2AD0-5038-41B4-B536-2C7DE662F1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56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1AFDCF-BA71-4EC0-A5B3-39BF0373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89E7D69-16FF-4863-B6A6-5C881CC55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66150A6-EBE0-4882-A068-D6E73DDC6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4EAA930-1D42-4265-8F66-0D556AA05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04E6767-8DC2-46FE-84FF-DF70B5B85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6FCB01C-1A97-43D2-8D7D-0F144CB4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0E82-76B6-4DFC-A8D8-1A8A6435846D}" type="datetimeFigureOut">
              <a:rPr lang="he-IL" smtClean="0"/>
              <a:t>ה'/ניסן/תשפ"ב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79F1ED4-53DC-443C-8887-2353EEBE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01B672E-85B2-4492-B132-22AB7767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2AD0-5038-41B4-B536-2C7DE662F1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917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A5D914-1BF9-4D1F-9CAF-D0865E78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B45ED9F-6F14-49B0-987E-16449E48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0E82-76B6-4DFC-A8D8-1A8A6435846D}" type="datetimeFigureOut">
              <a:rPr lang="he-IL" smtClean="0"/>
              <a:t>ה'/ניסן/תשפ"ב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CD5E6A4-3F5A-4BD8-A692-6DB7E873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663635D-AC2A-4C92-8B90-F5FA2792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2AD0-5038-41B4-B536-2C7DE662F1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924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11C35DC-91E0-4AC4-85AE-C6319993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0E82-76B6-4DFC-A8D8-1A8A6435846D}" type="datetimeFigureOut">
              <a:rPr lang="he-IL" smtClean="0"/>
              <a:t>ה'/ניסן/תשפ"ב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380D8F4-FA9B-483A-AA0C-36D921A5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30F7807-21BA-46BD-A9F0-FEF03E13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2AD0-5038-41B4-B536-2C7DE662F1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1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A481C1-EE8C-4D4B-97FD-525E97FB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EB5750E-7173-4296-9E33-1A59980C6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3AE01C1-ECB3-402B-8EEB-379421A73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F076FEC-B826-49AA-916B-B9EB07E9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0E82-76B6-4DFC-A8D8-1A8A6435846D}" type="datetimeFigureOut">
              <a:rPr lang="he-IL" smtClean="0"/>
              <a:t>ה'/ניסן/תשפ"ב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C94E292-7E65-48E0-AC8F-27998A2F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8642EE2-EB1B-479F-99D9-10147A46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2AD0-5038-41B4-B536-2C7DE662F1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613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770D69-F40A-4CB9-AD6A-C2F80A7C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C99818D-2751-4379-84CB-8614167C6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F0E47E2-5EC8-40C5-9ACC-50907CAD4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E5FD42E-E20E-4297-8B82-B443B0FF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0E82-76B6-4DFC-A8D8-1A8A6435846D}" type="datetimeFigureOut">
              <a:rPr lang="he-IL" smtClean="0"/>
              <a:t>ה'/ניסן/תשפ"ב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B12E80B-BD80-408C-B454-EEFAED72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2E00062-1E10-4943-ADE1-21DB09D1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2AD0-5038-41B4-B536-2C7DE662F1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576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B38535B-E906-449D-81E2-9948B5A9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4645FC1-3D29-4993-979F-3C83E2D2D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C08578A-386A-428A-B953-4D88A993E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E0E82-76B6-4DFC-A8D8-1A8A6435846D}" type="datetimeFigureOut">
              <a:rPr lang="he-IL" smtClean="0"/>
              <a:t>ה'/ניסן/תשפ"ב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E569C16-21CB-4434-90FE-2B530CB16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6AE09D-B668-4A2B-A0AF-11DDB09F8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92AD0-5038-41B4-B536-2C7DE662F1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898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6866BD4-5441-4515-9DF7-F189A0032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CAAE1657-4C68-4E47-B73D-5890BB01FD2F}"/>
              </a:ext>
            </a:extLst>
          </p:cNvPr>
          <p:cNvSpPr/>
          <p:nvPr/>
        </p:nvSpPr>
        <p:spPr>
          <a:xfrm>
            <a:off x="7723573" y="1047565"/>
            <a:ext cx="2325949" cy="5379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983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A6A9A8A-6905-4467-A662-F62117DDB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492" y="636480"/>
            <a:ext cx="7447440" cy="496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05F53243-6998-44FE-B678-F4213D053189}"/>
              </a:ext>
            </a:extLst>
          </p:cNvPr>
          <p:cNvSpPr/>
          <p:nvPr/>
        </p:nvSpPr>
        <p:spPr>
          <a:xfrm>
            <a:off x="3879542" y="1447060"/>
            <a:ext cx="1562470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רקע לבן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C7B6878-8A68-42CA-800B-A14893856A4F}"/>
              </a:ext>
            </a:extLst>
          </p:cNvPr>
          <p:cNvSpPr/>
          <p:nvPr/>
        </p:nvSpPr>
        <p:spPr>
          <a:xfrm>
            <a:off x="5548544" y="775440"/>
            <a:ext cx="1562470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רקע סגול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D3F9071-09D5-4E1D-BE82-6234A80CA469}"/>
              </a:ext>
            </a:extLst>
          </p:cNvPr>
          <p:cNvSpPr txBox="1"/>
          <p:nvPr/>
        </p:nvSpPr>
        <p:spPr>
          <a:xfrm>
            <a:off x="6516210" y="5347518"/>
            <a:ext cx="24236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פינות מעוגלות לכל ריבוע</a:t>
            </a:r>
          </a:p>
        </p:txBody>
      </p:sp>
    </p:spTree>
    <p:extLst>
      <p:ext uri="{BB962C8B-B14F-4D97-AF65-F5344CB8AC3E}">
        <p14:creationId xmlns:p14="http://schemas.microsoft.com/office/powerpoint/2010/main" val="130234309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מסך רחב</PresentationFormat>
  <Paragraphs>3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גלעד אהרוני</dc:creator>
  <cp:lastModifiedBy>גלעד אהרוני</cp:lastModifiedBy>
  <cp:revision>2</cp:revision>
  <dcterms:created xsi:type="dcterms:W3CDTF">2022-04-06T17:20:31Z</dcterms:created>
  <dcterms:modified xsi:type="dcterms:W3CDTF">2022-04-06T17:33:10Z</dcterms:modified>
</cp:coreProperties>
</file>