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D0EC8C-33EB-4D83-973E-BBB581ACA70E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D974C7-8B97-434E-80C7-F54CD295584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0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מסך הרשמה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74C7-8B97-434E-80C7-F54CD295584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72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מסך ראשי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74C7-8B97-434E-80C7-F54CD295584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0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איזור</a:t>
            </a:r>
            <a:r>
              <a:rPr lang="he-IL" dirty="0"/>
              <a:t> אישי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74C7-8B97-434E-80C7-F54CD295584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31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5B07E4-8E94-E4C7-C448-B3414F29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E2D1DC0-DAA4-C79B-6BD7-7ADF2A52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6A7440-A236-CAA9-5AC9-D5AA9DBB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8946E7-9A06-7B09-BE7C-40EF9D4B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E2F4D2-9FFA-D195-1579-EEF5F08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6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D7C41C-6204-232C-86AB-FE38151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0A1D0F-55A9-14D5-D6B4-ACEFA8D8B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C0DA64-4CF3-01DB-1C22-0D6260F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53FE24-65FD-B6BA-D5FC-E12EE5D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6A755-BB74-76D9-B58B-82B90AC5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0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7694E1C-428E-A1D6-BE08-81FCABBEB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10497E-28DB-9B38-7759-F8193B40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E005EC-5AF7-D88F-2A0E-5B1851A9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C1DF5B-320B-4B3D-3A88-D5CDF0E5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DDC46D-16D2-1099-710B-D9AF9A06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2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FBC23B-E5B7-AEBE-9518-ADD0907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73244F-11EF-2BC0-C6AA-386C1675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3FFC46-A88E-7A7B-7597-DFD6330C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7C4954-047C-6924-A34B-AAEA21B6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416C9E-49B5-2F43-93E6-B8617200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22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D2CC66-1A23-D197-F10A-D96EBC4F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14B6FC-6C34-53AA-EF43-C8F357E7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F68F9-057B-7096-2E33-A46316A1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6CA9D9-23E0-ACD0-6A6D-DB2797C2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4F5005-7C6B-10CB-37CE-1254675F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99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090A91-E49C-258D-F0FD-CE239CB8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E2BF65-B69A-7618-371B-5C9E48105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2FCD23-67DE-A12D-97BD-9008E864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4919C3-A1A9-3A93-92A3-145B3F94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290EDA-D0B5-35BF-2577-C2DAEA7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F67EA5-FBF2-A403-C780-CA64CF5B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0D509F-5136-59EB-88F9-E80B8C5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316BD4-0233-B39E-B069-00308199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96D5A1-6A93-0BE1-27EB-0121ECBA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ABE0AC5-C449-BF7D-90B0-C40BA2648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EFBEFC6-2785-B65C-BD73-739C7D0C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4096915-3F25-781A-3A58-36C53F0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EDD8863-F3E6-FB4C-4C39-515FB4C9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90E5D9-D36A-E311-EFC1-754933B3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13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978B6F-EA13-4756-87AC-1B8F8E9A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F57682B-6535-4615-B7B8-56630B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B4ACD81-D27A-7871-3E11-711DADB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7776342-9E50-7966-878E-EFD9F59A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3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F86ABFB-EB5D-C0EB-45DA-CF5C06E8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ABCFD9F-018B-B8D1-1D5D-AFBAD09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673687E-1D94-4392-CF6F-7190F3A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49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DD3358-77EA-3ABF-4C08-E7DE8B16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FFE922-3AEF-E582-EE91-79C43DF3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01EE0AB-BE56-923D-619C-3A79324F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72B732-BE32-D97D-36D0-102124C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23BD5B-02A4-6198-20EC-5AE4CB13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D05055-841E-AF64-A996-3BD2D5E5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2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405A10-7F1E-C732-0EBE-C14FE47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1A132E4-0D26-A044-D0AD-CCD0DD18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C74ECC-772C-1437-D16C-79FFECBB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AC4E55-9486-274D-6902-039B806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24DAB6-4E30-604A-86B1-F42A507D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6F4D08-AE79-7207-2285-D113831F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12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C1B898-13AB-3F07-F865-2509310A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D18BFC-157E-0904-A60F-12B71704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C9F19C-E180-05D4-D3F4-04F6E2ADF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1D50-8797-407F-B36E-7547A4710EC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D89295-E4FA-DE88-52E0-93CA5535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0D94D-8C5F-F791-14D4-920B9C71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5CF2-219A-4F43-9B95-E036F1B7E5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3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0A2D499-676A-B073-838F-86A75D41EF93}"/>
              </a:ext>
            </a:extLst>
          </p:cNvPr>
          <p:cNvSpPr/>
          <p:nvPr/>
        </p:nvSpPr>
        <p:spPr>
          <a:xfrm>
            <a:off x="3794234" y="447480"/>
            <a:ext cx="4603531" cy="6180082"/>
          </a:xfrm>
          <a:prstGeom prst="roundRect">
            <a:avLst/>
          </a:prstGeom>
          <a:solidFill>
            <a:srgbClr val="A8D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B324D9E-A4BE-4DA6-E8A3-6359BBB2B2EA}"/>
              </a:ext>
            </a:extLst>
          </p:cNvPr>
          <p:cNvSpPr/>
          <p:nvPr/>
        </p:nvSpPr>
        <p:spPr>
          <a:xfrm>
            <a:off x="4553748" y="562350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זרוק ת'זבל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5149571-0141-4091-EF69-9EE62B22E38A}"/>
              </a:ext>
            </a:extLst>
          </p:cNvPr>
          <p:cNvSpPr txBox="1"/>
          <p:nvPr/>
        </p:nvSpPr>
        <p:spPr>
          <a:xfrm>
            <a:off x="7052441" y="1723697"/>
            <a:ext cx="109307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שם:</a:t>
            </a:r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/>
              <a:t>קורס:</a:t>
            </a:r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/>
              <a:t>קומה:</a:t>
            </a:r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/>
              <a:t>מס' חדר: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5F9E622-0579-E615-67F8-EF7E7B5CE8F4}"/>
              </a:ext>
            </a:extLst>
          </p:cNvPr>
          <p:cNvSpPr/>
          <p:nvPr/>
        </p:nvSpPr>
        <p:spPr>
          <a:xfrm>
            <a:off x="4162096" y="1723697"/>
            <a:ext cx="2900855" cy="294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0BF382C-9DF5-4717-85A0-BCE071195350}"/>
              </a:ext>
            </a:extLst>
          </p:cNvPr>
          <p:cNvSpPr/>
          <p:nvPr/>
        </p:nvSpPr>
        <p:spPr>
          <a:xfrm>
            <a:off x="4162096" y="2528528"/>
            <a:ext cx="2900855" cy="294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A7A8588-85C1-D5FC-72F4-C994A7C0C4D8}"/>
              </a:ext>
            </a:extLst>
          </p:cNvPr>
          <p:cNvSpPr/>
          <p:nvPr/>
        </p:nvSpPr>
        <p:spPr>
          <a:xfrm>
            <a:off x="4162096" y="3429000"/>
            <a:ext cx="2900855" cy="294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C1F465E-9C51-3B23-6886-A15086765DBD}"/>
              </a:ext>
            </a:extLst>
          </p:cNvPr>
          <p:cNvSpPr/>
          <p:nvPr/>
        </p:nvSpPr>
        <p:spPr>
          <a:xfrm>
            <a:off x="4151586" y="4231294"/>
            <a:ext cx="2900855" cy="294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8701241-7409-3029-6CB4-5EFD6352987F}"/>
              </a:ext>
            </a:extLst>
          </p:cNvPr>
          <p:cNvSpPr/>
          <p:nvPr/>
        </p:nvSpPr>
        <p:spPr>
          <a:xfrm>
            <a:off x="5362897" y="4694002"/>
            <a:ext cx="1466198" cy="64633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b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הירשם</a:t>
            </a:r>
            <a:endParaRPr lang="he-IL" sz="44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25870FF2-8B3F-C6AB-265B-B53E5B06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29" b="95375" l="9968" r="93248">
                        <a14:foregroundMark x1="93248" y1="80861" x2="85691" y2="87400"/>
                        <a14:foregroundMark x1="75241" y1="95375" x2="72347" y2="92504"/>
                        <a14:foregroundMark x1="37460" y1="62520" x2="35048" y2="62998"/>
                        <a14:foregroundMark x1="37942" y1="64912" x2="30386" y2="65391"/>
                        <a14:foregroundMark x1="39389" y1="58852" x2="30868" y2="72408"/>
                        <a14:foregroundMark x1="59325" y1="15630" x2="45659" y2="10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7" y="5319221"/>
            <a:ext cx="1313747" cy="13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C80A6A1-4E5B-1ADB-2E58-9C6A8B0A2561}"/>
              </a:ext>
            </a:extLst>
          </p:cNvPr>
          <p:cNvSpPr/>
          <p:nvPr/>
        </p:nvSpPr>
        <p:spPr>
          <a:xfrm>
            <a:off x="3619500" y="203200"/>
            <a:ext cx="4622800" cy="6451600"/>
          </a:xfrm>
          <a:prstGeom prst="roundRect">
            <a:avLst/>
          </a:prstGeom>
          <a:solidFill>
            <a:srgbClr val="A8D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4166EBA0-D8B3-CED8-BBF4-C7CFF8A89F52}"/>
              </a:ext>
            </a:extLst>
          </p:cNvPr>
          <p:cNvCxnSpPr/>
          <p:nvPr/>
        </p:nvCxnSpPr>
        <p:spPr>
          <a:xfrm flipH="1">
            <a:off x="4438650" y="1244600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83E5A7DC-8A39-DB16-E598-6BA6D79AA8A7}"/>
              </a:ext>
            </a:extLst>
          </p:cNvPr>
          <p:cNvCxnSpPr>
            <a:cxnSpLocks/>
          </p:cNvCxnSpPr>
          <p:nvPr/>
        </p:nvCxnSpPr>
        <p:spPr>
          <a:xfrm>
            <a:off x="4438650" y="1244600"/>
            <a:ext cx="0" cy="3028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A5C60469-E6B4-5DB1-43EB-24204AD69E8E}"/>
              </a:ext>
            </a:extLst>
          </p:cNvPr>
          <p:cNvCxnSpPr/>
          <p:nvPr/>
        </p:nvCxnSpPr>
        <p:spPr>
          <a:xfrm flipH="1">
            <a:off x="6496050" y="194945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EA9633E-E155-507C-29A0-5E09D430ACEA}"/>
              </a:ext>
            </a:extLst>
          </p:cNvPr>
          <p:cNvCxnSpPr/>
          <p:nvPr/>
        </p:nvCxnSpPr>
        <p:spPr>
          <a:xfrm flipH="1">
            <a:off x="4438650" y="193040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982EF654-E808-D8FF-8705-5355B446EF63}"/>
              </a:ext>
            </a:extLst>
          </p:cNvPr>
          <p:cNvCxnSpPr/>
          <p:nvPr/>
        </p:nvCxnSpPr>
        <p:spPr>
          <a:xfrm flipH="1">
            <a:off x="4438650" y="340995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F2CC1086-ACBE-94B1-4313-EEDC00CB18C2}"/>
              </a:ext>
            </a:extLst>
          </p:cNvPr>
          <p:cNvCxnSpPr/>
          <p:nvPr/>
        </p:nvCxnSpPr>
        <p:spPr>
          <a:xfrm flipH="1">
            <a:off x="4438650" y="263525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2A3CF103-F42A-2880-1608-5CFA5A489EA4}"/>
              </a:ext>
            </a:extLst>
          </p:cNvPr>
          <p:cNvCxnSpPr/>
          <p:nvPr/>
        </p:nvCxnSpPr>
        <p:spPr>
          <a:xfrm flipH="1">
            <a:off x="6496050" y="263525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D2CA85D-5A88-CC72-6E05-1FA542DD3BA5}"/>
              </a:ext>
            </a:extLst>
          </p:cNvPr>
          <p:cNvCxnSpPr/>
          <p:nvPr/>
        </p:nvCxnSpPr>
        <p:spPr>
          <a:xfrm flipH="1">
            <a:off x="6496050" y="3403600"/>
            <a:ext cx="104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49A591A2-9B56-37B2-7B0C-A1965C862E44}"/>
              </a:ext>
            </a:extLst>
          </p:cNvPr>
          <p:cNvCxnSpPr/>
          <p:nvPr/>
        </p:nvCxnSpPr>
        <p:spPr>
          <a:xfrm>
            <a:off x="5480050" y="1244600"/>
            <a:ext cx="0" cy="3028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D90BCD5A-E287-6E07-863D-A124EFE8FC36}"/>
              </a:ext>
            </a:extLst>
          </p:cNvPr>
          <p:cNvCxnSpPr/>
          <p:nvPr/>
        </p:nvCxnSpPr>
        <p:spPr>
          <a:xfrm>
            <a:off x="4438650" y="4273550"/>
            <a:ext cx="30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E7D0A728-AA9B-AA0F-2539-6D1EDCF6188F}"/>
              </a:ext>
            </a:extLst>
          </p:cNvPr>
          <p:cNvCxnSpPr/>
          <p:nvPr/>
        </p:nvCxnSpPr>
        <p:spPr>
          <a:xfrm>
            <a:off x="7537450" y="1949450"/>
            <a:ext cx="0" cy="232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FEC29B8-5374-8BE6-8BBE-91F80165E45E}"/>
              </a:ext>
            </a:extLst>
          </p:cNvPr>
          <p:cNvCxnSpPr/>
          <p:nvPr/>
        </p:nvCxnSpPr>
        <p:spPr>
          <a:xfrm>
            <a:off x="6496050" y="1949450"/>
            <a:ext cx="0" cy="232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F7495FD2-7D50-A22D-D8A0-87809789A630}"/>
              </a:ext>
            </a:extLst>
          </p:cNvPr>
          <p:cNvCxnSpPr>
            <a:cxnSpLocks/>
          </p:cNvCxnSpPr>
          <p:nvPr/>
        </p:nvCxnSpPr>
        <p:spPr>
          <a:xfrm>
            <a:off x="5401717" y="222038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4EC69517-39C9-2C58-CAA7-EE43AC0C92A6}"/>
              </a:ext>
            </a:extLst>
          </p:cNvPr>
          <p:cNvCxnSpPr>
            <a:cxnSpLocks/>
          </p:cNvCxnSpPr>
          <p:nvPr/>
        </p:nvCxnSpPr>
        <p:spPr>
          <a:xfrm flipH="1">
            <a:off x="5401717" y="237278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6F607719-90DC-829E-64DD-C98EA4C34373}"/>
              </a:ext>
            </a:extLst>
          </p:cNvPr>
          <p:cNvCxnSpPr>
            <a:cxnSpLocks/>
          </p:cNvCxnSpPr>
          <p:nvPr/>
        </p:nvCxnSpPr>
        <p:spPr>
          <a:xfrm>
            <a:off x="6434649" y="2211920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2C3CD83F-AE84-99F0-F3D0-196E5FF89D5C}"/>
              </a:ext>
            </a:extLst>
          </p:cNvPr>
          <p:cNvCxnSpPr>
            <a:cxnSpLocks/>
          </p:cNvCxnSpPr>
          <p:nvPr/>
        </p:nvCxnSpPr>
        <p:spPr>
          <a:xfrm flipH="1">
            <a:off x="6434649" y="2364320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D1607899-2FD1-A11F-8D2E-0549D29140F8}"/>
              </a:ext>
            </a:extLst>
          </p:cNvPr>
          <p:cNvCxnSpPr>
            <a:cxnSpLocks/>
          </p:cNvCxnSpPr>
          <p:nvPr/>
        </p:nvCxnSpPr>
        <p:spPr>
          <a:xfrm>
            <a:off x="6434653" y="2940053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8AE2E2B2-D171-74E7-64CB-ABA012376283}"/>
              </a:ext>
            </a:extLst>
          </p:cNvPr>
          <p:cNvCxnSpPr>
            <a:cxnSpLocks/>
          </p:cNvCxnSpPr>
          <p:nvPr/>
        </p:nvCxnSpPr>
        <p:spPr>
          <a:xfrm flipH="1">
            <a:off x="6434653" y="3092453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916A2E1A-4D6A-4AD8-6F45-E613082863A9}"/>
              </a:ext>
            </a:extLst>
          </p:cNvPr>
          <p:cNvCxnSpPr>
            <a:cxnSpLocks/>
          </p:cNvCxnSpPr>
          <p:nvPr/>
        </p:nvCxnSpPr>
        <p:spPr>
          <a:xfrm>
            <a:off x="5418644" y="294005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0D69E64-8C97-1229-0939-0618971ED46C}"/>
              </a:ext>
            </a:extLst>
          </p:cNvPr>
          <p:cNvCxnSpPr>
            <a:cxnSpLocks/>
          </p:cNvCxnSpPr>
          <p:nvPr/>
        </p:nvCxnSpPr>
        <p:spPr>
          <a:xfrm flipH="1">
            <a:off x="5418644" y="309245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E5CCFA2B-9379-7F9C-816F-E938D144819E}"/>
              </a:ext>
            </a:extLst>
          </p:cNvPr>
          <p:cNvCxnSpPr>
            <a:cxnSpLocks/>
          </p:cNvCxnSpPr>
          <p:nvPr/>
        </p:nvCxnSpPr>
        <p:spPr>
          <a:xfrm>
            <a:off x="5418649" y="3761324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470682BB-1C23-3A60-623E-C21F7B9AC9F3}"/>
              </a:ext>
            </a:extLst>
          </p:cNvPr>
          <p:cNvCxnSpPr>
            <a:cxnSpLocks/>
          </p:cNvCxnSpPr>
          <p:nvPr/>
        </p:nvCxnSpPr>
        <p:spPr>
          <a:xfrm flipH="1">
            <a:off x="5418649" y="3913724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C577CE93-B146-475D-5A8C-F4030BB4BC0F}"/>
              </a:ext>
            </a:extLst>
          </p:cNvPr>
          <p:cNvCxnSpPr>
            <a:cxnSpLocks/>
          </p:cNvCxnSpPr>
          <p:nvPr/>
        </p:nvCxnSpPr>
        <p:spPr>
          <a:xfrm>
            <a:off x="6417724" y="3761321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A62165AA-5F4A-A7E6-6DEB-7F978457F93A}"/>
              </a:ext>
            </a:extLst>
          </p:cNvPr>
          <p:cNvCxnSpPr>
            <a:cxnSpLocks/>
          </p:cNvCxnSpPr>
          <p:nvPr/>
        </p:nvCxnSpPr>
        <p:spPr>
          <a:xfrm flipH="1">
            <a:off x="6417724" y="3913721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F7495FD2-7D50-A22D-D8A0-87809789A630}"/>
              </a:ext>
            </a:extLst>
          </p:cNvPr>
          <p:cNvCxnSpPr>
            <a:cxnSpLocks/>
          </p:cNvCxnSpPr>
          <p:nvPr/>
        </p:nvCxnSpPr>
        <p:spPr>
          <a:xfrm>
            <a:off x="5401740" y="152934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EC69517-39C9-2C58-CAA7-EE43AC0C92A6}"/>
              </a:ext>
            </a:extLst>
          </p:cNvPr>
          <p:cNvCxnSpPr>
            <a:cxnSpLocks/>
          </p:cNvCxnSpPr>
          <p:nvPr/>
        </p:nvCxnSpPr>
        <p:spPr>
          <a:xfrm flipH="1">
            <a:off x="5401740" y="1681745"/>
            <a:ext cx="135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4F85CA-38A3-D31C-9481-407B8D7E748C}"/>
              </a:ext>
            </a:extLst>
          </p:cNvPr>
          <p:cNvSpPr txBox="1"/>
          <p:nvPr/>
        </p:nvSpPr>
        <p:spPr>
          <a:xfrm rot="16200000">
            <a:off x="7085943" y="1471131"/>
            <a:ext cx="83031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/>
              <a:t>כניסה</a:t>
            </a:r>
          </a:p>
        </p:txBody>
      </p:sp>
      <p:pic>
        <p:nvPicPr>
          <p:cNvPr id="9" name="גרפיקה 8" descr="תג עם מילוי מלא">
            <a:extLst>
              <a:ext uri="{FF2B5EF4-FFF2-40B4-BE49-F238E27FC236}">
                <a16:creationId xmlns:a16="http://schemas.microsoft.com/office/drawing/2014/main" id="{250B6F33-8644-3557-BDCF-AFEA8724C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914" y="2076576"/>
            <a:ext cx="444630" cy="444630"/>
          </a:xfrm>
          <a:prstGeom prst="rect">
            <a:avLst/>
          </a:prstGeom>
        </p:spPr>
      </p:pic>
      <p:pic>
        <p:nvPicPr>
          <p:cNvPr id="17" name="גרפיקה 16" descr="תג 3 עם מילוי מלא">
            <a:extLst>
              <a:ext uri="{FF2B5EF4-FFF2-40B4-BE49-F238E27FC236}">
                <a16:creationId xmlns:a16="http://schemas.microsoft.com/office/drawing/2014/main" id="{6771B6B1-A8E2-CCD9-CFE4-2FE44AAFA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9493" y="2077948"/>
            <a:ext cx="440704" cy="440704"/>
          </a:xfrm>
          <a:prstGeom prst="rect">
            <a:avLst/>
          </a:prstGeom>
        </p:spPr>
      </p:pic>
      <p:pic>
        <p:nvPicPr>
          <p:cNvPr id="19" name="גרפיקה 18" descr="תג 4 עם מילוי מלא">
            <a:extLst>
              <a:ext uri="{FF2B5EF4-FFF2-40B4-BE49-F238E27FC236}">
                <a16:creationId xmlns:a16="http://schemas.microsoft.com/office/drawing/2014/main" id="{CE235D41-15DF-0DD2-E2BB-BE6146CC2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4990" y="2825142"/>
            <a:ext cx="443393" cy="443393"/>
          </a:xfrm>
          <a:prstGeom prst="rect">
            <a:avLst/>
          </a:prstGeom>
        </p:spPr>
      </p:pic>
      <p:pic>
        <p:nvPicPr>
          <p:cNvPr id="21" name="גרפיקה 20" descr="תג 6 עם מילוי מלא">
            <a:extLst>
              <a:ext uri="{FF2B5EF4-FFF2-40B4-BE49-F238E27FC236}">
                <a16:creationId xmlns:a16="http://schemas.microsoft.com/office/drawing/2014/main" id="{69471531-16D5-6F78-23CD-82265A4BF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6167" y="3589466"/>
            <a:ext cx="441037" cy="441037"/>
          </a:xfrm>
          <a:prstGeom prst="rect">
            <a:avLst/>
          </a:prstGeom>
        </p:spPr>
      </p:pic>
      <p:pic>
        <p:nvPicPr>
          <p:cNvPr id="25" name="גרפיקה 24" descr="תג 5 עם מילוי מלא">
            <a:extLst>
              <a:ext uri="{FF2B5EF4-FFF2-40B4-BE49-F238E27FC236}">
                <a16:creationId xmlns:a16="http://schemas.microsoft.com/office/drawing/2014/main" id="{720A718E-F57A-5378-E304-AF7BAD9853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8984" y="2790298"/>
            <a:ext cx="450342" cy="450342"/>
          </a:xfrm>
          <a:prstGeom prst="rect">
            <a:avLst/>
          </a:prstGeom>
        </p:spPr>
      </p:pic>
      <p:pic>
        <p:nvPicPr>
          <p:cNvPr id="29" name="גרפיקה 28" descr="תג 1 עם מילוי מלא">
            <a:extLst>
              <a:ext uri="{FF2B5EF4-FFF2-40B4-BE49-F238E27FC236}">
                <a16:creationId xmlns:a16="http://schemas.microsoft.com/office/drawing/2014/main" id="{106B8EC2-2E5D-C147-EB70-DFE74BDDFC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5164" y="1393505"/>
            <a:ext cx="450342" cy="450342"/>
          </a:xfrm>
          <a:prstGeom prst="rect">
            <a:avLst/>
          </a:prstGeom>
        </p:spPr>
      </p:pic>
      <p:pic>
        <p:nvPicPr>
          <p:cNvPr id="33" name="גרפיקה 32" descr="תג 7 עם מילוי מלא">
            <a:extLst>
              <a:ext uri="{FF2B5EF4-FFF2-40B4-BE49-F238E27FC236}">
                <a16:creationId xmlns:a16="http://schemas.microsoft.com/office/drawing/2014/main" id="{BDFBD76E-D49D-CF95-952E-A5931CDE19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54158" y="3596341"/>
            <a:ext cx="450342" cy="450342"/>
          </a:xfrm>
          <a:prstGeom prst="rect">
            <a:avLst/>
          </a:prstGeom>
        </p:spPr>
      </p:pic>
      <p:pic>
        <p:nvPicPr>
          <p:cNvPr id="1026" name="Picture 2" descr="פח-זבל">
            <a:extLst>
              <a:ext uri="{FF2B5EF4-FFF2-40B4-BE49-F238E27FC236}">
                <a16:creationId xmlns:a16="http://schemas.microsoft.com/office/drawing/2014/main" id="{6A41E5CE-652A-5450-E0F2-FC1AD4BBD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35" y="1273459"/>
            <a:ext cx="372431" cy="64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מלבן 34">
            <a:extLst>
              <a:ext uri="{FF2B5EF4-FFF2-40B4-BE49-F238E27FC236}">
                <a16:creationId xmlns:a16="http://schemas.microsoft.com/office/drawing/2014/main" id="{5E5527B8-04E9-06B1-7A43-F0EB6A91B735}"/>
              </a:ext>
            </a:extLst>
          </p:cNvPr>
          <p:cNvSpPr/>
          <p:nvPr/>
        </p:nvSpPr>
        <p:spPr>
          <a:xfrm>
            <a:off x="4094321" y="233208"/>
            <a:ext cx="363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מפת המבנה</a:t>
            </a:r>
            <a:endParaRPr lang="he-I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6" name="Picture 2" descr="פח-זבל">
            <a:extLst>
              <a:ext uri="{FF2B5EF4-FFF2-40B4-BE49-F238E27FC236}">
                <a16:creationId xmlns:a16="http://schemas.microsoft.com/office/drawing/2014/main" id="{269F63B3-4AF3-1DBA-1C55-6EA6EA1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0" y="3485664"/>
            <a:ext cx="372431" cy="64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מלבן 36">
            <a:extLst>
              <a:ext uri="{FF2B5EF4-FFF2-40B4-BE49-F238E27FC236}">
                <a16:creationId xmlns:a16="http://schemas.microsoft.com/office/drawing/2014/main" id="{DC02B765-D4E5-E3F0-D9C9-F8EDEF7C26F7}"/>
              </a:ext>
            </a:extLst>
          </p:cNvPr>
          <p:cNvSpPr/>
          <p:nvPr/>
        </p:nvSpPr>
        <p:spPr>
          <a:xfrm>
            <a:off x="6176152" y="5145571"/>
            <a:ext cx="166354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יש לי זבל</a:t>
            </a:r>
            <a:endParaRPr lang="he-IL" sz="36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C5577320-BD9D-85DB-FAB9-C1E52537CFC6}"/>
              </a:ext>
            </a:extLst>
          </p:cNvPr>
          <p:cNvSpPr/>
          <p:nvPr/>
        </p:nvSpPr>
        <p:spPr>
          <a:xfrm>
            <a:off x="4127577" y="5138466"/>
            <a:ext cx="166354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אספתי!</a:t>
            </a:r>
            <a:endParaRPr lang="he-IL" sz="36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2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52CA743D-9CB7-8040-1D1B-E2A0EE852F92}"/>
              </a:ext>
            </a:extLst>
          </p:cNvPr>
          <p:cNvSpPr/>
          <p:nvPr/>
        </p:nvSpPr>
        <p:spPr>
          <a:xfrm>
            <a:off x="3619500" y="203200"/>
            <a:ext cx="4622800" cy="6451600"/>
          </a:xfrm>
          <a:prstGeom prst="roundRect">
            <a:avLst/>
          </a:prstGeom>
          <a:solidFill>
            <a:srgbClr val="A8D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 descr="Free Garbage Can Clipart, Download Free Garbage Can Clipart png images,  Free ClipArts on Clipart Library">
            <a:extLst>
              <a:ext uri="{FF2B5EF4-FFF2-40B4-BE49-F238E27FC236}">
                <a16:creationId xmlns:a16="http://schemas.microsoft.com/office/drawing/2014/main" id="{C75E1940-EC42-3866-A1E0-330CA5CE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89" b="92278" l="6154" r="95897">
                        <a14:foregroundMark x1="47179" y1="20849" x2="45641" y2="55598"/>
                        <a14:foregroundMark x1="45641" y1="55598" x2="63077" y2="47490"/>
                        <a14:foregroundMark x1="83193" y1="56757" x2="83590" y2="59846"/>
                        <a14:foregroundMark x1="83143" y1="56371" x2="83193" y2="56757"/>
                        <a14:foregroundMark x1="83052" y1="55663" x2="83143" y2="56371"/>
                        <a14:foregroundMark x1="82349" y1="50193" x2="82359" y2="50270"/>
                        <a14:foregroundMark x1="82300" y1="49807" x2="82349" y2="50193"/>
                        <a14:foregroundMark x1="82267" y1="49552" x2="82300" y2="49807"/>
                        <a14:foregroundMark x1="82051" y1="47876" x2="82199" y2="49026"/>
                        <a14:foregroundMark x1="92821" y1="64865" x2="95385" y2="69112"/>
                        <a14:foregroundMark x1="32821" y1="24710" x2="37436" y2="38996"/>
                        <a14:foregroundMark x1="68718" y1="9653" x2="18462" y2="15830"/>
                        <a14:foregroundMark x1="63077" y1="7336" x2="46154" y2="7336"/>
                        <a14:foregroundMark x1="63077" y1="7722" x2="50256" y2="6178"/>
                        <a14:foregroundMark x1="32308" y1="75290" x2="29744" y2="89575"/>
                        <a14:foregroundMark x1="30256" y1="90734" x2="6154" y2="93436"/>
                        <a14:foregroundMark x1="56923" y1="72973" x2="57949" y2="87645"/>
                        <a14:foregroundMark x1="42051" y1="3861" x2="33846" y2="3475"/>
                        <a14:foregroundMark x1="96410" y1="49421" x2="94359" y2="48649"/>
                        <a14:foregroundMark x1="53333" y1="4633" x2="53333" y2="4633"/>
                        <a14:foregroundMark x1="51282" y1="3861" x2="51282" y2="3861"/>
                        <a14:foregroundMark x1="55385" y1="4247" x2="55385" y2="4247"/>
                        <a14:foregroundMark x1="55897" y1="3089" x2="55897" y2="3089"/>
                        <a14:backgroundMark x1="78462" y1="55598" x2="80513" y2="55212"/>
                        <a14:backgroundMark x1="83077" y1="52510" x2="83077" y2="52510"/>
                        <a14:backgroundMark x1="80513" y1="54054" x2="84615" y2="53668"/>
                        <a14:backgroundMark x1="81538" y1="50965" x2="81538" y2="50965"/>
                        <a14:backgroundMark x1="82564" y1="50579" x2="82051" y2="50579"/>
                        <a14:backgroundMark x1="82051" y1="50579" x2="82051" y2="50579"/>
                        <a14:backgroundMark x1="82051" y1="56757" x2="82051" y2="56757"/>
                        <a14:backgroundMark x1="82051" y1="50965" x2="82051" y2="50965"/>
                        <a14:backgroundMark x1="82051" y1="50965" x2="82051" y2="50965"/>
                        <a14:backgroundMark x1="81026" y1="50193" x2="81026" y2="50193"/>
                        <a14:backgroundMark x1="81538" y1="49807" x2="82051" y2="49807"/>
                        <a14:backgroundMark x1="82051" y1="49807" x2="82051" y2="49807"/>
                        <a14:backgroundMark x1="82564" y1="49807" x2="82564" y2="49807"/>
                        <a14:backgroundMark x1="81538" y1="55212" x2="81538" y2="55212"/>
                        <a14:backgroundMark x1="82564" y1="56371" x2="82564" y2="56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72" y="1213735"/>
            <a:ext cx="2876270" cy="38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93BBB98-68C8-A84C-2C00-0F62F3BBBF9B}"/>
              </a:ext>
            </a:extLst>
          </p:cNvPr>
          <p:cNvSpPr/>
          <p:nvPr/>
        </p:nvSpPr>
        <p:spPr>
          <a:xfrm>
            <a:off x="4389452" y="203200"/>
            <a:ext cx="3082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איזור</a:t>
            </a:r>
            <a:r>
              <a:rPr lang="he-IL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אישי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4AEE5D2-B8F7-22E9-765F-D8BC1A44E8FF}"/>
              </a:ext>
            </a:extLst>
          </p:cNvPr>
          <p:cNvSpPr/>
          <p:nvPr/>
        </p:nvSpPr>
        <p:spPr>
          <a:xfrm>
            <a:off x="6515043" y="1533170"/>
            <a:ext cx="1356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חדר: 4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6DB5EBE-7113-DD51-EEB4-13B9E95CF3F6}"/>
              </a:ext>
            </a:extLst>
          </p:cNvPr>
          <p:cNvSpPr/>
          <p:nvPr/>
        </p:nvSpPr>
        <p:spPr>
          <a:xfrm>
            <a:off x="4910428" y="2144992"/>
            <a:ext cx="29690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ניקוד: 64 נקודות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BDC451E-EAA7-BF59-D25E-FED2B23DAE7D}"/>
              </a:ext>
            </a:extLst>
          </p:cNvPr>
          <p:cNvSpPr/>
          <p:nvPr/>
        </p:nvSpPr>
        <p:spPr>
          <a:xfrm>
            <a:off x="3982289" y="2795054"/>
            <a:ext cx="38972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פחים שאספנו: 8 פחים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38EC694-6CFC-73B4-A469-31EAADC0DE2E}"/>
              </a:ext>
            </a:extLst>
          </p:cNvPr>
          <p:cNvSpPr/>
          <p:nvPr/>
        </p:nvSpPr>
        <p:spPr>
          <a:xfrm>
            <a:off x="3982289" y="3463043"/>
            <a:ext cx="38972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פחים שנאספו: 3 פחים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5F6B2C0-F80F-AD05-02D0-72F358EDABE1}"/>
              </a:ext>
            </a:extLst>
          </p:cNvPr>
          <p:cNvSpPr/>
          <p:nvPr/>
        </p:nvSpPr>
        <p:spPr>
          <a:xfrm>
            <a:off x="4288173" y="4299425"/>
            <a:ext cx="39541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זמן שנותר: 4 ימים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CD79DA8-8A94-572E-9736-8215BBF868AA}"/>
              </a:ext>
            </a:extLst>
          </p:cNvPr>
          <p:cNvSpPr/>
          <p:nvPr/>
        </p:nvSpPr>
        <p:spPr>
          <a:xfrm>
            <a:off x="5186534" y="5321186"/>
            <a:ext cx="1663545" cy="5232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he-IL" sz="2800" b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חזור</a:t>
            </a:r>
            <a:endParaRPr lang="he-IL" sz="36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חץ: מעוקל ימינה 11">
            <a:extLst>
              <a:ext uri="{FF2B5EF4-FFF2-40B4-BE49-F238E27FC236}">
                <a16:creationId xmlns:a16="http://schemas.microsoft.com/office/drawing/2014/main" id="{E45C5533-1B76-4832-6066-DDC0E82BCBB8}"/>
              </a:ext>
            </a:extLst>
          </p:cNvPr>
          <p:cNvSpPr/>
          <p:nvPr/>
        </p:nvSpPr>
        <p:spPr>
          <a:xfrm>
            <a:off x="5361270" y="5390148"/>
            <a:ext cx="558265" cy="3847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</Words>
  <Application>Microsoft Office PowerPoint</Application>
  <PresentationFormat>מסך רחב</PresentationFormat>
  <Paragraphs>29</Paragraphs>
  <Slides>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naveh tehori</dc:creator>
  <cp:lastModifiedBy>naveh tehori</cp:lastModifiedBy>
  <cp:revision>2</cp:revision>
  <dcterms:created xsi:type="dcterms:W3CDTF">2022-11-10T19:06:58Z</dcterms:created>
  <dcterms:modified xsi:type="dcterms:W3CDTF">2022-11-11T06:35:50Z</dcterms:modified>
</cp:coreProperties>
</file>