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08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マスター タイトルの書式設定</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dirty="0"/>
          </a:p>
        </p:txBody>
      </p:sp>
      <p:sp>
        <p:nvSpPr>
          <p:cNvPr id="30" name="Date Placeholder 29"/>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19" name="Footer Placeholder 18"/>
          <p:cNvSpPr>
            <a:spLocks noGrp="1"/>
          </p:cNvSpPr>
          <p:nvPr>
            <p:ph type="ftr" sz="quarter" idx="11"/>
          </p:nvPr>
        </p:nvSpPr>
        <p:spPr/>
        <p:txBody>
          <a:bodyPr/>
          <a:lstStyle/>
          <a:p>
            <a:endParaRPr kumimoji="1" lang="ja-JP" altLang="en-US"/>
          </a:p>
        </p:txBody>
      </p:sp>
      <p:sp>
        <p:nvSpPr>
          <p:cNvPr id="27" name="Slide Number Placeholder 26"/>
          <p:cNvSpPr>
            <a:spLocks noGrp="1"/>
          </p:cNvSpPr>
          <p:nvPr>
            <p:ph type="sldNum" sz="quarter" idx="12"/>
          </p:nvPr>
        </p:nvSpPr>
        <p:spPr/>
        <p:txBody>
          <a:bodyPr/>
          <a:lstStyle/>
          <a:p>
            <a:fld id="{308D71F5-80BA-46A4-BBD4-CDB4C90D3032}" type="slidenum">
              <a:rPr kumimoji="1" lang="ja-JP" altLang="en-US" smtClean="0"/>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ja-JP" altLang="en-US" smtClean="0"/>
              <a:t>マスター タイトルの書式設定</a:t>
            </a:r>
            <a:endParaRPr kumimoji="0" lang="en-US"/>
          </a:p>
        </p:txBody>
      </p:sp>
      <p:sp>
        <p:nvSpPr>
          <p:cNvPr id="3" name="Vertical Text Placeholder 2"/>
          <p:cNvSpPr>
            <a:spLocks noGrp="1"/>
          </p:cNvSpPr>
          <p:nvPr>
            <p:ph type="body" orient="vert" idx="1"/>
          </p:nvPr>
        </p:nvSpPr>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a:defRPr>
                <a:latin typeface="Meiryo UI" panose="020B0604030504040204" pitchFamily="50" charset="-128"/>
                <a:ea typeface="Meiryo UI" panose="020B0604030504040204" pitchFamily="50" charset="-128"/>
                <a:cs typeface="Meiryo UI" panose="020B0604030504040204" pitchFamily="50" charset="-128"/>
              </a:defRPr>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Date Placeholder 3"/>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8D71F5-80BA-46A4-BBD4-CDB4C90D3032}"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ja-JP" altLang="en-US" smtClean="0"/>
              <a:t>マスター タイトルの書式設定</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a:defRPr>
                <a:latin typeface="Meiryo UI" panose="020B0604030504040204" pitchFamily="50" charset="-128"/>
                <a:ea typeface="Meiryo UI" panose="020B0604030504040204" pitchFamily="50" charset="-128"/>
                <a:cs typeface="Meiryo UI" panose="020B0604030504040204" pitchFamily="50" charset="-128"/>
              </a:defRPr>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dirty="0"/>
          </a:p>
        </p:txBody>
      </p:sp>
      <p:sp>
        <p:nvSpPr>
          <p:cNvPr id="4" name="Date Placeholder 3"/>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8D71F5-80BA-46A4-BBD4-CDB4C90D3032}"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ja-JP" altLang="en-US" smtClean="0"/>
              <a:t>マスター タイトルの書式設定</a:t>
            </a:r>
            <a:endParaRPr kumimoji="0" lang="en-US"/>
          </a:p>
        </p:txBody>
      </p:sp>
      <p:sp>
        <p:nvSpPr>
          <p:cNvPr id="3" name="Content Placeholder 2"/>
          <p:cNvSpPr>
            <a:spLocks noGrp="1"/>
          </p:cNvSpPr>
          <p:nvPr>
            <p:ph idx="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a:defRPr>
                <a:latin typeface="Meiryo UI" panose="020B0604030504040204" pitchFamily="50" charset="-128"/>
                <a:ea typeface="Meiryo UI" panose="020B0604030504040204" pitchFamily="50" charset="-128"/>
                <a:cs typeface="Meiryo UI" panose="020B0604030504040204" pitchFamily="50" charset="-128"/>
              </a:defRPr>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Date Placeholder 3"/>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8D71F5-80BA-46A4-BBD4-CDB4C90D3032}"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マスター タイトルの書式設定</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Date Placeholder 3"/>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08D71F5-80BA-46A4-BBD4-CDB4C90D3032}" type="slidenum">
              <a:rPr kumimoji="1" lang="ja-JP" altLang="en-US" smtClean="0"/>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ja-JP" altLang="en-US" smtClean="0"/>
              <a:t>マスター タイトルの書式設定</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atin typeface="Meiryo UI" panose="020B0604030504040204" pitchFamily="50" charset="-128"/>
                <a:ea typeface="Meiryo UI" panose="020B0604030504040204" pitchFamily="50" charset="-128"/>
                <a:cs typeface="Meiryo UI" panose="020B0604030504040204" pitchFamily="50" charset="-128"/>
              </a:defRPr>
            </a:lvl1pPr>
            <a:lvl2pPr>
              <a:defRPr sz="2400">
                <a:latin typeface="Meiryo UI" panose="020B0604030504040204" pitchFamily="50" charset="-128"/>
                <a:ea typeface="Meiryo UI" panose="020B0604030504040204" pitchFamily="50" charset="-128"/>
                <a:cs typeface="Meiryo UI" panose="020B0604030504040204" pitchFamily="50" charset="-128"/>
              </a:defRPr>
            </a:lvl2pPr>
            <a:lvl3pPr>
              <a:defRPr sz="2000">
                <a:latin typeface="Meiryo UI" panose="020B0604030504040204" pitchFamily="50" charset="-128"/>
                <a:ea typeface="Meiryo UI" panose="020B0604030504040204" pitchFamily="50" charset="-128"/>
                <a:cs typeface="Meiryo UI" panose="020B0604030504040204" pitchFamily="50" charset="-128"/>
              </a:defRPr>
            </a:lvl3pPr>
            <a:lvl4pPr>
              <a:defRPr sz="1800">
                <a:latin typeface="Meiryo UI" panose="020B0604030504040204" pitchFamily="50" charset="-128"/>
                <a:ea typeface="Meiryo UI" panose="020B0604030504040204" pitchFamily="50" charset="-128"/>
                <a:cs typeface="Meiryo UI" panose="020B0604030504040204" pitchFamily="50" charset="-128"/>
              </a:defRPr>
            </a:lvl4pPr>
            <a:lvl5pPr>
              <a:defRPr sz="1800">
                <a:latin typeface="Meiryo UI" panose="020B0604030504040204" pitchFamily="50" charset="-128"/>
                <a:ea typeface="Meiryo UI" panose="020B0604030504040204" pitchFamily="50" charset="-128"/>
                <a:cs typeface="Meiryo UI" panose="020B0604030504040204" pitchFamily="50" charset="-128"/>
              </a:defRPr>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atin typeface="Meiryo UI" panose="020B0604030504040204" pitchFamily="50" charset="-128"/>
                <a:ea typeface="Meiryo UI" panose="020B0604030504040204" pitchFamily="50" charset="-128"/>
                <a:cs typeface="Meiryo UI" panose="020B0604030504040204" pitchFamily="50" charset="-128"/>
              </a:defRPr>
            </a:lvl1pPr>
            <a:lvl2pPr>
              <a:defRPr sz="2400">
                <a:latin typeface="Meiryo UI" panose="020B0604030504040204" pitchFamily="50" charset="-128"/>
                <a:ea typeface="Meiryo UI" panose="020B0604030504040204" pitchFamily="50" charset="-128"/>
                <a:cs typeface="Meiryo UI" panose="020B0604030504040204" pitchFamily="50" charset="-128"/>
              </a:defRPr>
            </a:lvl2pPr>
            <a:lvl3pPr>
              <a:defRPr sz="2000">
                <a:latin typeface="Meiryo UI" panose="020B0604030504040204" pitchFamily="50" charset="-128"/>
                <a:ea typeface="Meiryo UI" panose="020B0604030504040204" pitchFamily="50" charset="-128"/>
                <a:cs typeface="Meiryo UI" panose="020B0604030504040204" pitchFamily="50" charset="-128"/>
              </a:defRPr>
            </a:lvl3pPr>
            <a:lvl4pPr>
              <a:defRPr sz="1800">
                <a:latin typeface="Meiryo UI" panose="020B0604030504040204" pitchFamily="50" charset="-128"/>
                <a:ea typeface="Meiryo UI" panose="020B0604030504040204" pitchFamily="50" charset="-128"/>
                <a:cs typeface="Meiryo UI" panose="020B0604030504040204" pitchFamily="50" charset="-128"/>
              </a:defRPr>
            </a:lvl4pPr>
            <a:lvl5pPr>
              <a:defRPr sz="1800">
                <a:latin typeface="Meiryo UI" panose="020B0604030504040204" pitchFamily="50" charset="-128"/>
                <a:ea typeface="Meiryo UI" panose="020B0604030504040204" pitchFamily="50" charset="-128"/>
                <a:cs typeface="Meiryo UI" panose="020B0604030504040204" pitchFamily="50" charset="-128"/>
              </a:defRPr>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dirty="0"/>
          </a:p>
        </p:txBody>
      </p:sp>
      <p:sp>
        <p:nvSpPr>
          <p:cNvPr id="5" name="Date Placeholder 4"/>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8D71F5-80BA-46A4-BBD4-CDB4C90D3032}"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ja-JP" altLang="en-US" smtClean="0"/>
              <a:t>マスター タイトルの書式設定</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latin typeface="Meiryo UI" panose="020B0604030504040204" pitchFamily="50" charset="-128"/>
                <a:ea typeface="Meiryo UI" panose="020B0604030504040204" pitchFamily="50" charset="-128"/>
                <a:cs typeface="Meiryo UI" panose="020B0604030504040204" pitchFamily="50" charset="-128"/>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latin typeface="Meiryo UI" panose="020B0604030504040204" pitchFamily="50" charset="-128"/>
                <a:ea typeface="Meiryo UI" panose="020B0604030504040204" pitchFamily="50" charset="-128"/>
                <a:cs typeface="Meiryo UI" panose="020B0604030504040204" pitchFamily="50" charset="-128"/>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Content Placeholder 4"/>
          <p:cNvSpPr>
            <a:spLocks noGrp="1"/>
          </p:cNvSpPr>
          <p:nvPr>
            <p:ph sz="quarter" idx="2"/>
          </p:nvPr>
        </p:nvSpPr>
        <p:spPr>
          <a:xfrm>
            <a:off x="457200" y="2514600"/>
            <a:ext cx="4040188" cy="3845720"/>
          </a:xfrm>
        </p:spPr>
        <p:txBody>
          <a:bodyPr tIns="0"/>
          <a:lstStyle>
            <a:lvl1pPr>
              <a:defRPr sz="2200">
                <a:latin typeface="Meiryo UI" panose="020B0604030504040204" pitchFamily="50" charset="-128"/>
                <a:ea typeface="Meiryo UI" panose="020B0604030504040204" pitchFamily="50" charset="-128"/>
                <a:cs typeface="Meiryo UI" panose="020B0604030504040204" pitchFamily="50" charset="-128"/>
              </a:defRPr>
            </a:lvl1pPr>
            <a:lvl2pPr>
              <a:defRPr sz="2000">
                <a:latin typeface="Meiryo UI" panose="020B0604030504040204" pitchFamily="50" charset="-128"/>
                <a:ea typeface="Meiryo UI" panose="020B0604030504040204" pitchFamily="50" charset="-128"/>
                <a:cs typeface="Meiryo UI" panose="020B0604030504040204" pitchFamily="50" charset="-128"/>
              </a:defRPr>
            </a:lvl2pPr>
            <a:lvl3pPr>
              <a:defRPr sz="1800">
                <a:latin typeface="Meiryo UI" panose="020B0604030504040204" pitchFamily="50" charset="-128"/>
                <a:ea typeface="Meiryo UI" panose="020B0604030504040204" pitchFamily="50" charset="-128"/>
                <a:cs typeface="Meiryo UI" panose="020B0604030504040204" pitchFamily="50" charset="-128"/>
              </a:defRPr>
            </a:lvl3pPr>
            <a:lvl4pPr>
              <a:defRPr sz="1600">
                <a:latin typeface="Meiryo UI" panose="020B0604030504040204" pitchFamily="50" charset="-128"/>
                <a:ea typeface="Meiryo UI" panose="020B0604030504040204" pitchFamily="50" charset="-128"/>
                <a:cs typeface="Meiryo UI" panose="020B0604030504040204" pitchFamily="50" charset="-128"/>
              </a:defRPr>
            </a:lvl4pPr>
            <a:lvl5pPr>
              <a:defRPr sz="1600">
                <a:latin typeface="Meiryo UI" panose="020B0604030504040204" pitchFamily="50" charset="-128"/>
                <a:ea typeface="Meiryo UI" panose="020B0604030504040204" pitchFamily="50" charset="-128"/>
                <a:cs typeface="Meiryo UI" panose="020B0604030504040204" pitchFamily="50" charset="-128"/>
              </a:defRPr>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atin typeface="Meiryo UI" panose="020B0604030504040204" pitchFamily="50" charset="-128"/>
                <a:ea typeface="Meiryo UI" panose="020B0604030504040204" pitchFamily="50" charset="-128"/>
                <a:cs typeface="Meiryo UI" panose="020B0604030504040204" pitchFamily="50" charset="-128"/>
              </a:defRPr>
            </a:lvl1pPr>
            <a:lvl2pPr>
              <a:defRPr sz="2000">
                <a:latin typeface="Meiryo UI" panose="020B0604030504040204" pitchFamily="50" charset="-128"/>
                <a:ea typeface="Meiryo UI" panose="020B0604030504040204" pitchFamily="50" charset="-128"/>
                <a:cs typeface="Meiryo UI" panose="020B0604030504040204" pitchFamily="50" charset="-128"/>
              </a:defRPr>
            </a:lvl2pPr>
            <a:lvl3pPr>
              <a:defRPr sz="1800">
                <a:latin typeface="Meiryo UI" panose="020B0604030504040204" pitchFamily="50" charset="-128"/>
                <a:ea typeface="Meiryo UI" panose="020B0604030504040204" pitchFamily="50" charset="-128"/>
                <a:cs typeface="Meiryo UI" panose="020B0604030504040204" pitchFamily="50" charset="-128"/>
              </a:defRPr>
            </a:lvl3pPr>
            <a:lvl4pPr>
              <a:defRPr sz="1600">
                <a:latin typeface="Meiryo UI" panose="020B0604030504040204" pitchFamily="50" charset="-128"/>
                <a:ea typeface="Meiryo UI" panose="020B0604030504040204" pitchFamily="50" charset="-128"/>
                <a:cs typeface="Meiryo UI" panose="020B0604030504040204" pitchFamily="50" charset="-128"/>
              </a:defRPr>
            </a:lvl4pPr>
            <a:lvl5pPr>
              <a:defRPr sz="1600">
                <a:latin typeface="Meiryo UI" panose="020B0604030504040204" pitchFamily="50" charset="-128"/>
                <a:ea typeface="Meiryo UI" panose="020B0604030504040204" pitchFamily="50" charset="-128"/>
                <a:cs typeface="Meiryo UI" panose="020B0604030504040204" pitchFamily="50" charset="-128"/>
              </a:defRPr>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dirty="0"/>
          </a:p>
        </p:txBody>
      </p:sp>
      <p:sp>
        <p:nvSpPr>
          <p:cNvPr id="7" name="Date Placeholder 6"/>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08D71F5-80BA-46A4-BBD4-CDB4C90D3032}"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ja-JP" altLang="en-US" smtClean="0"/>
              <a:t>マスター タイトルの書式設定</a:t>
            </a:r>
            <a:endParaRPr kumimoji="0" lang="en-US"/>
          </a:p>
        </p:txBody>
      </p:sp>
      <p:sp>
        <p:nvSpPr>
          <p:cNvPr id="3" name="Date Placeholder 2"/>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8D71F5-80BA-46A4-BBD4-CDB4C90D3032}"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08D71F5-80BA-46A4-BBD4-CDB4C90D3032}"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ja-JP" altLang="en-US" smtClean="0"/>
              <a:t>マスター タイトルの書式設定</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atin typeface="Meiryo UI" panose="020B0604030504040204" pitchFamily="50" charset="-128"/>
                <a:ea typeface="Meiryo UI" panose="020B0604030504040204" pitchFamily="50" charset="-128"/>
                <a:cs typeface="Meiryo UI" panose="020B0604030504040204" pitchFamily="50" charset="-128"/>
              </a:defRPr>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ja-JP" altLang="en-US" smtClean="0"/>
              <a:t>マスター テキストの書式設定</a:t>
            </a:r>
          </a:p>
        </p:txBody>
      </p:sp>
      <p:sp>
        <p:nvSpPr>
          <p:cNvPr id="4" name="Content Placeholder 3"/>
          <p:cNvSpPr>
            <a:spLocks noGrp="1"/>
          </p:cNvSpPr>
          <p:nvPr>
            <p:ph sz="half" idx="1"/>
          </p:nvPr>
        </p:nvSpPr>
        <p:spPr>
          <a:xfrm>
            <a:off x="3575050" y="1676400"/>
            <a:ext cx="5111750" cy="4572000"/>
          </a:xfrm>
        </p:spPr>
        <p:txBody>
          <a:bodyPr tIns="0"/>
          <a:lstStyle>
            <a:lvl1pPr>
              <a:defRPr sz="2800">
                <a:latin typeface="Meiryo UI" panose="020B0604030504040204" pitchFamily="50" charset="-128"/>
                <a:ea typeface="Meiryo UI" panose="020B0604030504040204" pitchFamily="50" charset="-128"/>
                <a:cs typeface="Meiryo UI" panose="020B0604030504040204" pitchFamily="50" charset="-128"/>
              </a:defRPr>
            </a:lvl1pPr>
            <a:lvl2pPr>
              <a:defRPr sz="2600">
                <a:latin typeface="Meiryo UI" panose="020B0604030504040204" pitchFamily="50" charset="-128"/>
                <a:ea typeface="Meiryo UI" panose="020B0604030504040204" pitchFamily="50" charset="-128"/>
                <a:cs typeface="Meiryo UI" panose="020B0604030504040204" pitchFamily="50" charset="-128"/>
              </a:defRPr>
            </a:lvl2pPr>
            <a:lvl3pPr>
              <a:defRPr sz="2400">
                <a:latin typeface="Meiryo UI" panose="020B0604030504040204" pitchFamily="50" charset="-128"/>
                <a:ea typeface="Meiryo UI" panose="020B0604030504040204" pitchFamily="50" charset="-128"/>
                <a:cs typeface="Meiryo UI" panose="020B0604030504040204" pitchFamily="50" charset="-128"/>
              </a:defRPr>
            </a:lvl3pPr>
            <a:lvl4pPr>
              <a:defRPr sz="2000">
                <a:latin typeface="Meiryo UI" panose="020B0604030504040204" pitchFamily="50" charset="-128"/>
                <a:ea typeface="Meiryo UI" panose="020B0604030504040204" pitchFamily="50" charset="-128"/>
                <a:cs typeface="Meiryo UI" panose="020B0604030504040204" pitchFamily="50" charset="-128"/>
              </a:defRPr>
            </a:lvl4pPr>
            <a:lvl5pPr>
              <a:defRPr sz="1800">
                <a:latin typeface="Meiryo UI" panose="020B0604030504040204" pitchFamily="50" charset="-128"/>
                <a:ea typeface="Meiryo UI" panose="020B0604030504040204" pitchFamily="50" charset="-128"/>
                <a:cs typeface="Meiryo UI" panose="020B0604030504040204" pitchFamily="50" charset="-128"/>
              </a:defRPr>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dirty="0"/>
          </a:p>
        </p:txBody>
      </p:sp>
      <p:sp>
        <p:nvSpPr>
          <p:cNvPr id="5" name="Date Placeholder 4"/>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08D71F5-80BA-46A4-BBD4-CDB4C90D3032}"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ja-JP" altLang="en-US" smtClean="0"/>
              <a:t>マスター タイトルの書式設定</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atin typeface="Meiryo UI" panose="020B0604030504040204" pitchFamily="50" charset="-128"/>
                <a:ea typeface="Meiryo UI" panose="020B0604030504040204" pitchFamily="50" charset="-128"/>
                <a:cs typeface="Meiryo UI" panose="020B0604030504040204" pitchFamily="50" charset="-128"/>
              </a:defRPr>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Date Placeholder 4"/>
          <p:cNvSpPr>
            <a:spLocks noGrp="1"/>
          </p:cNvSpPr>
          <p:nvPr>
            <p:ph type="dt" sz="half" idx="10"/>
          </p:nvPr>
        </p:nvSpPr>
        <p:spPr/>
        <p:txBody>
          <a:bodyPr/>
          <a:lstStyle/>
          <a:p>
            <a:fld id="{F3CCB87C-8DB5-443F-852C-386CC1B106E0}" type="datetimeFigureOut">
              <a:rPr kumimoji="1" lang="ja-JP" altLang="en-US" smtClean="0"/>
              <a:t>2016/10/12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8077200" y="6356350"/>
            <a:ext cx="609600" cy="365125"/>
          </a:xfrm>
        </p:spPr>
        <p:txBody>
          <a:bodyPr/>
          <a:lstStyle/>
          <a:p>
            <a:fld id="{308D71F5-80BA-46A4-BBD4-CDB4C90D3032}" type="slidenum">
              <a:rPr kumimoji="1" lang="ja-JP" altLang="en-US" smtClean="0"/>
              <a:t>‹#›</a:t>
            </a:fld>
            <a:endParaRPr kumimoji="1" lang="ja-JP"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atin typeface="Meiryo UI" panose="020B0604030504040204" pitchFamily="50" charset="-128"/>
                <a:ea typeface="Meiryo UI" panose="020B0604030504040204" pitchFamily="50" charset="-128"/>
                <a:cs typeface="Meiryo UI" panose="020B0604030504040204" pitchFamily="50" charset="-128"/>
              </a:defRPr>
            </a:lvl1pPr>
          </a:lstStyle>
          <a:p>
            <a:r>
              <a:rPr kumimoji="0" lang="ja-JP" altLang="en-US" smtClean="0"/>
              <a:t>アイコンをクリックして図を追加</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ja-JP" altLang="en-US" smtClean="0"/>
              <a:t>マスター タイトルの書式設定</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3CCB87C-8DB5-443F-852C-386CC1B106E0}" type="datetimeFigureOut">
              <a:rPr kumimoji="1" lang="ja-JP" altLang="en-US" smtClean="0"/>
              <a:t>2016/10/12</a:t>
            </a:fld>
            <a:endParaRPr kumimoji="1" lang="ja-JP"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1" lang="ja-JP"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08D71F5-80BA-46A4-BBD4-CDB4C90D3032}" type="slidenum">
              <a:rPr kumimoji="1" lang="ja-JP" altLang="en-US" smtClean="0"/>
              <a:t>‹#›</a:t>
            </a:fld>
            <a:endParaRPr kumimoji="1" lang="ja-JP"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デザインパターン</a:t>
            </a:r>
            <a:endParaRPr kumimoji="1" lang="ja-JP" altLang="en-US" dirty="0"/>
          </a:p>
        </p:txBody>
      </p:sp>
      <p:sp>
        <p:nvSpPr>
          <p:cNvPr id="3" name="サブタイトル 2"/>
          <p:cNvSpPr>
            <a:spLocks noGrp="1"/>
          </p:cNvSpPr>
          <p:nvPr>
            <p:ph type="subTitle" idx="1"/>
          </p:nvPr>
        </p:nvSpPr>
        <p:spPr/>
        <p:txBody>
          <a:bodyPr/>
          <a:lstStyle/>
          <a:p>
            <a:r>
              <a:rPr lang="ja-JP" altLang="en-US" dirty="0" smtClean="0"/>
              <a:t>チートシート</a:t>
            </a:r>
            <a:endParaRPr kumimoji="1" lang="ja-JP" altLang="en-US" dirty="0"/>
          </a:p>
        </p:txBody>
      </p:sp>
    </p:spTree>
    <p:extLst>
      <p:ext uri="{BB962C8B-B14F-4D97-AF65-F5344CB8AC3E}">
        <p14:creationId xmlns:p14="http://schemas.microsoft.com/office/powerpoint/2010/main" val="50417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404664"/>
          </a:xfrm>
        </p:spPr>
        <p:txBody>
          <a:bodyPr>
            <a:normAutofit/>
          </a:bodyPr>
          <a:lstStyle/>
          <a:p>
            <a:r>
              <a:rPr lang="ja-JP" altLang="en-US" sz="2000" dirty="0">
                <a:latin typeface="Meiryo UI" panose="020B0604030504040204" pitchFamily="50" charset="-128"/>
                <a:ea typeface="Meiryo UI" panose="020B0604030504040204" pitchFamily="50" charset="-128"/>
                <a:cs typeface="Meiryo UI" panose="020B0604030504040204" pitchFamily="50" charset="-128"/>
              </a:rPr>
              <a:t>生成に関するパターン</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684235921"/>
              </p:ext>
            </p:extLst>
          </p:nvPr>
        </p:nvGraphicFramePr>
        <p:xfrm>
          <a:off x="0" y="548680"/>
          <a:ext cx="9144000" cy="4750528"/>
        </p:xfrm>
        <a:graphic>
          <a:graphicData uri="http://schemas.openxmlformats.org/drawingml/2006/table">
            <a:tbl>
              <a:tblPr firstRow="1" bandRow="1">
                <a:tableStyleId>{5C22544A-7EE6-4342-B048-85BDC9FD1C3A}</a:tableStyleId>
              </a:tblPr>
              <a:tblGrid>
                <a:gridCol w="1691680"/>
                <a:gridCol w="3424143"/>
                <a:gridCol w="4028177"/>
              </a:tblGrid>
              <a:tr h="397948">
                <a:tc>
                  <a:txBody>
                    <a:bodyPr/>
                    <a:lstStyle/>
                    <a:p>
                      <a:r>
                        <a:rPr kumimoji="1" lang="ja-JP" altLang="en-US" sz="1000" baseline="0" dirty="0" smtClean="0">
                          <a:latin typeface="Meiryo UI" panose="020B0604030504040204" pitchFamily="50" charset="-128"/>
                          <a:ea typeface="Meiryo UI" panose="020B0604030504040204" pitchFamily="50" charset="-128"/>
                        </a:rPr>
                        <a:t>名前</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r>
                        <a:rPr kumimoji="1" lang="ja-JP" altLang="en-US" sz="1000" baseline="0" dirty="0" smtClean="0">
                          <a:latin typeface="Meiryo UI" panose="020B0604030504040204" pitchFamily="50" charset="-128"/>
                          <a:ea typeface="Meiryo UI" panose="020B0604030504040204" pitchFamily="50" charset="-128"/>
                        </a:rPr>
                        <a:t>概要</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r>
                        <a:rPr kumimoji="1" lang="ja-JP" altLang="en-US" sz="1000" baseline="0" dirty="0" smtClean="0">
                          <a:latin typeface="Meiryo UI" panose="020B0604030504040204" pitchFamily="50" charset="-128"/>
                          <a:ea typeface="Meiryo UI" panose="020B0604030504040204" pitchFamily="50" charset="-128"/>
                        </a:rPr>
                        <a:t>コード</a:t>
                      </a:r>
                      <a:endParaRPr kumimoji="1" lang="ja-JP" altLang="en-US" sz="1000" baseline="0" dirty="0">
                        <a:latin typeface="Meiryo UI" panose="020B0604030504040204" pitchFamily="50" charset="-128"/>
                        <a:ea typeface="Meiryo UI" panose="020B0604030504040204" pitchFamily="50" charset="-128"/>
                      </a:endParaRPr>
                    </a:p>
                  </a:txBody>
                  <a:tcPr/>
                </a:tc>
              </a:tr>
              <a:tr h="425205">
                <a:tc>
                  <a:txBody>
                    <a:bodyPr/>
                    <a:lstStyle/>
                    <a:p>
                      <a:r>
                        <a:rPr kumimoji="1" lang="en-US" altLang="ja-JP" sz="1000" baseline="0" dirty="0" smtClean="0">
                          <a:latin typeface="Meiryo UI" panose="020B0604030504040204" pitchFamily="50" charset="-128"/>
                          <a:ea typeface="Meiryo UI" panose="020B0604030504040204" pitchFamily="50" charset="-128"/>
                        </a:rPr>
                        <a:t>Abstract Factory</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r>
                        <a:rPr kumimoji="1" lang="ja-JP" altLang="en-US" sz="1000" baseline="0" dirty="0" smtClean="0">
                          <a:latin typeface="Meiryo UI" panose="020B0604030504040204" pitchFamily="50" charset="-128"/>
                          <a:ea typeface="Meiryo UI" panose="020B0604030504040204" pitchFamily="50" charset="-128"/>
                        </a:rPr>
                        <a:t>関連する一連のインスタンスを状況に応じて適切に生成する方法を提供する</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endParaRPr kumimoji="1" lang="ja-JP" altLang="en-US" sz="800" baseline="0" dirty="0">
                        <a:latin typeface="Meiryo UI" panose="020B0604030504040204" pitchFamily="50" charset="-128"/>
                        <a:ea typeface="Meiryo UI" panose="020B0604030504040204" pitchFamily="50" charset="-128"/>
                      </a:endParaRPr>
                    </a:p>
                  </a:txBody>
                  <a:tcPr/>
                </a:tc>
              </a:tr>
              <a:tr h="1079367">
                <a:tc>
                  <a:txBody>
                    <a:bodyPr/>
                    <a:lstStyle/>
                    <a:p>
                      <a:r>
                        <a:rPr kumimoji="1" lang="en-US" altLang="ja-JP" sz="1000" baseline="0" dirty="0" smtClean="0">
                          <a:latin typeface="Meiryo UI" panose="020B0604030504040204" pitchFamily="50" charset="-128"/>
                          <a:ea typeface="Meiryo UI" panose="020B0604030504040204" pitchFamily="50" charset="-128"/>
                        </a:rPr>
                        <a:t>Builder</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r>
                        <a:rPr kumimoji="1" lang="ja-JP" altLang="en-US" sz="1000" baseline="0" dirty="0" smtClean="0">
                          <a:latin typeface="Meiryo UI" panose="020B0604030504040204" pitchFamily="50" charset="-128"/>
                          <a:ea typeface="Meiryo UI" panose="020B0604030504040204" pitchFamily="50" charset="-128"/>
                        </a:rPr>
                        <a:t>複合化されたインスタンスの生成過程を隠蔽する</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r>
                        <a:rPr kumimoji="1" lang="en-US" altLang="ja-JP" sz="800" baseline="0" dirty="0" smtClean="0">
                          <a:latin typeface="Meiryo UI" panose="020B0604030504040204" pitchFamily="50" charset="-128"/>
                          <a:ea typeface="Meiryo UI" panose="020B0604030504040204" pitchFamily="50" charset="-128"/>
                        </a:rPr>
                        <a:t>public class Foo {</a:t>
                      </a:r>
                    </a:p>
                    <a:p>
                      <a:r>
                        <a:rPr kumimoji="1" lang="en-US" altLang="ja-JP" sz="800" baseline="0" dirty="0" smtClean="0">
                          <a:latin typeface="Meiryo UI" panose="020B0604030504040204" pitchFamily="50" charset="-128"/>
                          <a:ea typeface="Meiryo UI" panose="020B0604030504040204" pitchFamily="50" charset="-128"/>
                        </a:rPr>
                        <a:t>    private </a:t>
                      </a:r>
                      <a:r>
                        <a:rPr kumimoji="1" lang="en-US" altLang="ja-JP" sz="800" baseline="0" dirty="0" err="1" smtClean="0">
                          <a:latin typeface="Meiryo UI" panose="020B0604030504040204" pitchFamily="50" charset="-128"/>
                          <a:ea typeface="Meiryo UI" panose="020B0604030504040204" pitchFamily="50" charset="-128"/>
                        </a:rPr>
                        <a:t>int</a:t>
                      </a:r>
                      <a:r>
                        <a:rPr kumimoji="1" lang="en-US" altLang="ja-JP" sz="800" baseline="0" dirty="0" smtClean="0">
                          <a:latin typeface="Meiryo UI" panose="020B0604030504040204" pitchFamily="50" charset="-128"/>
                          <a:ea typeface="Meiryo UI" panose="020B0604030504040204" pitchFamily="50" charset="-128"/>
                        </a:rPr>
                        <a:t> value;</a:t>
                      </a:r>
                    </a:p>
                    <a:p>
                      <a:r>
                        <a:rPr kumimoji="1" lang="en-US" altLang="ja-JP" sz="800" baseline="0" dirty="0" smtClean="0">
                          <a:latin typeface="Meiryo UI" panose="020B0604030504040204" pitchFamily="50" charset="-128"/>
                          <a:ea typeface="Meiryo UI" panose="020B0604030504040204" pitchFamily="50" charset="-128"/>
                        </a:rPr>
                        <a:t>    public </a:t>
                      </a:r>
                      <a:r>
                        <a:rPr kumimoji="1" lang="en-US" altLang="ja-JP" sz="800" baseline="0" dirty="0" err="1" smtClean="0">
                          <a:latin typeface="Meiryo UI" panose="020B0604030504040204" pitchFamily="50" charset="-128"/>
                          <a:ea typeface="Meiryo UI" panose="020B0604030504040204" pitchFamily="50" charset="-128"/>
                        </a:rPr>
                        <a:t>int</a:t>
                      </a:r>
                      <a:r>
                        <a:rPr kumimoji="1" lang="en-US" altLang="ja-JP" sz="800" baseline="0" dirty="0" smtClean="0">
                          <a:latin typeface="Meiryo UI" panose="020B0604030504040204" pitchFamily="50" charset="-128"/>
                          <a:ea typeface="Meiryo UI" panose="020B0604030504040204" pitchFamily="50" charset="-128"/>
                        </a:rPr>
                        <a:t> </a:t>
                      </a:r>
                      <a:r>
                        <a:rPr kumimoji="1" lang="en-US" altLang="ja-JP" sz="800" baseline="0" dirty="0" err="1" smtClean="0">
                          <a:latin typeface="Meiryo UI" panose="020B0604030504040204" pitchFamily="50" charset="-128"/>
                          <a:ea typeface="Meiryo UI" panose="020B0604030504040204" pitchFamily="50" charset="-128"/>
                        </a:rPr>
                        <a:t>getValue</a:t>
                      </a:r>
                      <a:r>
                        <a:rPr kumimoji="1" lang="en-US" altLang="ja-JP" sz="800" baseline="0" dirty="0" smtClean="0">
                          <a:latin typeface="Meiryo UI" panose="020B0604030504040204" pitchFamily="50" charset="-128"/>
                          <a:ea typeface="Meiryo UI" panose="020B0604030504040204" pitchFamily="50" charset="-128"/>
                        </a:rPr>
                        <a:t>() {</a:t>
                      </a:r>
                    </a:p>
                    <a:p>
                      <a:r>
                        <a:rPr kumimoji="1" lang="en-US" altLang="ja-JP" sz="800" baseline="0" dirty="0" smtClean="0">
                          <a:latin typeface="Meiryo UI" panose="020B0604030504040204" pitchFamily="50" charset="-128"/>
                          <a:ea typeface="Meiryo UI" panose="020B0604030504040204" pitchFamily="50" charset="-128"/>
                        </a:rPr>
                        <a:t>        return </a:t>
                      </a:r>
                      <a:r>
                        <a:rPr kumimoji="1" lang="en-US" altLang="ja-JP" sz="800" baseline="0" dirty="0" err="1" smtClean="0">
                          <a:latin typeface="Meiryo UI" panose="020B0604030504040204" pitchFamily="50" charset="-128"/>
                          <a:ea typeface="Meiryo UI" panose="020B0604030504040204" pitchFamily="50" charset="-128"/>
                        </a:rPr>
                        <a:t>this.value</a:t>
                      </a:r>
                      <a:r>
                        <a:rPr kumimoji="1" lang="en-US" altLang="ja-JP" sz="800" baseline="0" dirty="0" smtClean="0">
                          <a:latin typeface="Meiryo UI" panose="020B0604030504040204" pitchFamily="50" charset="-128"/>
                          <a:ea typeface="Meiryo UI" panose="020B0604030504040204" pitchFamily="50" charset="-128"/>
                        </a:rPr>
                        <a:t>;</a:t>
                      </a:r>
                    </a:p>
                    <a:p>
                      <a:r>
                        <a:rPr kumimoji="1" lang="en-US" altLang="ja-JP" sz="800" baseline="0" dirty="0" smtClean="0">
                          <a:latin typeface="Meiryo UI" panose="020B0604030504040204" pitchFamily="50" charset="-128"/>
                          <a:ea typeface="Meiryo UI" panose="020B0604030504040204" pitchFamily="50" charset="-128"/>
                        </a:rPr>
                        <a:t>    }</a:t>
                      </a:r>
                    </a:p>
                    <a:p>
                      <a:r>
                        <a:rPr kumimoji="1" lang="en-US" altLang="ja-JP" sz="800" baseline="0" dirty="0" smtClean="0">
                          <a:latin typeface="Meiryo UI" panose="020B0604030504040204" pitchFamily="50" charset="-128"/>
                          <a:ea typeface="Meiryo UI" panose="020B0604030504040204" pitchFamily="50" charset="-128"/>
                        </a:rPr>
                        <a:t>    public static </a:t>
                      </a:r>
                      <a:r>
                        <a:rPr kumimoji="1" lang="en-US" altLang="ja-JP" sz="800" baseline="0" dirty="0" err="1" smtClean="0">
                          <a:latin typeface="Meiryo UI" panose="020B0604030504040204" pitchFamily="50" charset="-128"/>
                          <a:ea typeface="Meiryo UI" panose="020B0604030504040204" pitchFamily="50" charset="-128"/>
                        </a:rPr>
                        <a:t>FooBuilder</a:t>
                      </a:r>
                      <a:r>
                        <a:rPr kumimoji="1" lang="en-US" altLang="ja-JP" sz="800" baseline="0" dirty="0" smtClean="0">
                          <a:latin typeface="Meiryo UI" panose="020B0604030504040204" pitchFamily="50" charset="-128"/>
                          <a:ea typeface="Meiryo UI" panose="020B0604030504040204" pitchFamily="50" charset="-128"/>
                        </a:rPr>
                        <a:t> builder() {</a:t>
                      </a:r>
                    </a:p>
                    <a:p>
                      <a:r>
                        <a:rPr kumimoji="1" lang="en-US" altLang="ja-JP" sz="800" baseline="0" dirty="0" smtClean="0">
                          <a:latin typeface="Meiryo UI" panose="020B0604030504040204" pitchFamily="50" charset="-128"/>
                          <a:ea typeface="Meiryo UI" panose="020B0604030504040204" pitchFamily="50" charset="-128"/>
                        </a:rPr>
                        <a:t>        return new </a:t>
                      </a:r>
                      <a:r>
                        <a:rPr kumimoji="1" lang="en-US" altLang="ja-JP" sz="800" baseline="0" dirty="0" err="1" smtClean="0">
                          <a:latin typeface="Meiryo UI" panose="020B0604030504040204" pitchFamily="50" charset="-128"/>
                          <a:ea typeface="Meiryo UI" panose="020B0604030504040204" pitchFamily="50" charset="-128"/>
                        </a:rPr>
                        <a:t>FooBuilder</a:t>
                      </a:r>
                      <a:r>
                        <a:rPr kumimoji="1" lang="en-US" altLang="ja-JP" sz="800" baseline="0" dirty="0" smtClean="0">
                          <a:latin typeface="Meiryo UI" panose="020B0604030504040204" pitchFamily="50" charset="-128"/>
                          <a:ea typeface="Meiryo UI" panose="020B0604030504040204" pitchFamily="50" charset="-128"/>
                        </a:rPr>
                        <a:t>();</a:t>
                      </a:r>
                    </a:p>
                    <a:p>
                      <a:r>
                        <a:rPr kumimoji="1" lang="en-US" altLang="ja-JP" sz="800" baseline="0" dirty="0" smtClean="0">
                          <a:latin typeface="Meiryo UI" panose="020B0604030504040204" pitchFamily="50" charset="-128"/>
                          <a:ea typeface="Meiryo UI" panose="020B0604030504040204" pitchFamily="50" charset="-128"/>
                        </a:rPr>
                        <a:t>    }</a:t>
                      </a:r>
                    </a:p>
                    <a:p>
                      <a:r>
                        <a:rPr kumimoji="1" lang="en-US" altLang="ja-JP" sz="800" baseline="0" dirty="0" smtClean="0">
                          <a:latin typeface="Meiryo UI" panose="020B0604030504040204" pitchFamily="50" charset="-128"/>
                          <a:ea typeface="Meiryo UI" panose="020B0604030504040204" pitchFamily="50" charset="-128"/>
                        </a:rPr>
                        <a:t>    public  static class </a:t>
                      </a:r>
                      <a:r>
                        <a:rPr kumimoji="1" lang="en-US" altLang="ja-JP" sz="800" baseline="0" dirty="0" err="1" smtClean="0">
                          <a:latin typeface="Meiryo UI" panose="020B0604030504040204" pitchFamily="50" charset="-128"/>
                          <a:ea typeface="Meiryo UI" panose="020B0604030504040204" pitchFamily="50" charset="-128"/>
                        </a:rPr>
                        <a:t>FooBuilder</a:t>
                      </a:r>
                      <a:r>
                        <a:rPr kumimoji="1" lang="en-US" altLang="ja-JP" sz="800" baseline="0" dirty="0" smtClean="0">
                          <a:latin typeface="Meiryo UI" panose="020B0604030504040204" pitchFamily="50" charset="-128"/>
                          <a:ea typeface="Meiryo UI" panose="020B0604030504040204" pitchFamily="50" charset="-128"/>
                        </a:rPr>
                        <a:t> {</a:t>
                      </a:r>
                    </a:p>
                    <a:p>
                      <a:r>
                        <a:rPr kumimoji="1" lang="en-US" altLang="ja-JP" sz="800" baseline="0" dirty="0" smtClean="0">
                          <a:latin typeface="Meiryo UI" panose="020B0604030504040204" pitchFamily="50" charset="-128"/>
                          <a:ea typeface="Meiryo UI" panose="020B0604030504040204" pitchFamily="50" charset="-128"/>
                        </a:rPr>
                        <a:t>        private Foo </a:t>
                      </a:r>
                      <a:r>
                        <a:rPr kumimoji="1" lang="en-US" altLang="ja-JP" sz="800" baseline="0" dirty="0" err="1" smtClean="0">
                          <a:latin typeface="Meiryo UI" panose="020B0604030504040204" pitchFamily="50" charset="-128"/>
                          <a:ea typeface="Meiryo UI" panose="020B0604030504040204" pitchFamily="50" charset="-128"/>
                        </a:rPr>
                        <a:t>foo</a:t>
                      </a:r>
                      <a:r>
                        <a:rPr kumimoji="1" lang="en-US" altLang="ja-JP" sz="800" baseline="0" dirty="0" smtClean="0">
                          <a:latin typeface="Meiryo UI" panose="020B0604030504040204" pitchFamily="50" charset="-128"/>
                          <a:ea typeface="Meiryo UI" panose="020B0604030504040204" pitchFamily="50" charset="-128"/>
                        </a:rPr>
                        <a:t>;</a:t>
                      </a:r>
                    </a:p>
                    <a:p>
                      <a:r>
                        <a:rPr kumimoji="1" lang="en-US" altLang="ja-JP" sz="800" baseline="0" dirty="0" smtClean="0">
                          <a:latin typeface="Meiryo UI" panose="020B0604030504040204" pitchFamily="50" charset="-128"/>
                          <a:ea typeface="Meiryo UI" panose="020B0604030504040204" pitchFamily="50" charset="-128"/>
                        </a:rPr>
                        <a:t>        public </a:t>
                      </a:r>
                      <a:r>
                        <a:rPr kumimoji="1" lang="en-US" altLang="ja-JP" sz="800" baseline="0" dirty="0" err="1" smtClean="0">
                          <a:latin typeface="Meiryo UI" panose="020B0604030504040204" pitchFamily="50" charset="-128"/>
                          <a:ea typeface="Meiryo UI" panose="020B0604030504040204" pitchFamily="50" charset="-128"/>
                        </a:rPr>
                        <a:t>FooBuilder</a:t>
                      </a:r>
                      <a:r>
                        <a:rPr kumimoji="1" lang="en-US" altLang="ja-JP" sz="800" baseline="0" dirty="0" smtClean="0">
                          <a:latin typeface="Meiryo UI" panose="020B0604030504040204" pitchFamily="50" charset="-128"/>
                          <a:ea typeface="Meiryo UI" panose="020B0604030504040204" pitchFamily="50" charset="-128"/>
                        </a:rPr>
                        <a:t> value(</a:t>
                      </a:r>
                      <a:r>
                        <a:rPr kumimoji="1" lang="en-US" altLang="ja-JP" sz="800" baseline="0" dirty="0" err="1" smtClean="0">
                          <a:latin typeface="Meiryo UI" panose="020B0604030504040204" pitchFamily="50" charset="-128"/>
                          <a:ea typeface="Meiryo UI" panose="020B0604030504040204" pitchFamily="50" charset="-128"/>
                        </a:rPr>
                        <a:t>int</a:t>
                      </a:r>
                      <a:r>
                        <a:rPr kumimoji="1" lang="en-US" altLang="ja-JP" sz="800" baseline="0" dirty="0" smtClean="0">
                          <a:latin typeface="Meiryo UI" panose="020B0604030504040204" pitchFamily="50" charset="-128"/>
                          <a:ea typeface="Meiryo UI" panose="020B0604030504040204" pitchFamily="50" charset="-128"/>
                        </a:rPr>
                        <a:t> value) {</a:t>
                      </a:r>
                    </a:p>
                    <a:p>
                      <a:r>
                        <a:rPr kumimoji="1" lang="en-US" altLang="ja-JP" sz="800" baseline="0" dirty="0" smtClean="0">
                          <a:latin typeface="Meiryo UI" panose="020B0604030504040204" pitchFamily="50" charset="-128"/>
                          <a:ea typeface="Meiryo UI" panose="020B0604030504040204" pitchFamily="50" charset="-128"/>
                        </a:rPr>
                        <a:t>            </a:t>
                      </a:r>
                      <a:r>
                        <a:rPr kumimoji="1" lang="en-US" altLang="ja-JP" sz="800" baseline="0" dirty="0" err="1" smtClean="0">
                          <a:latin typeface="Meiryo UI" panose="020B0604030504040204" pitchFamily="50" charset="-128"/>
                          <a:ea typeface="Meiryo UI" panose="020B0604030504040204" pitchFamily="50" charset="-128"/>
                        </a:rPr>
                        <a:t>this.foo.value</a:t>
                      </a:r>
                      <a:r>
                        <a:rPr kumimoji="1" lang="en-US" altLang="ja-JP" sz="800" baseline="0" dirty="0" smtClean="0">
                          <a:latin typeface="Meiryo UI" panose="020B0604030504040204" pitchFamily="50" charset="-128"/>
                          <a:ea typeface="Meiryo UI" panose="020B0604030504040204" pitchFamily="50" charset="-128"/>
                        </a:rPr>
                        <a:t> = value;</a:t>
                      </a:r>
                    </a:p>
                    <a:p>
                      <a:r>
                        <a:rPr kumimoji="1" lang="en-US" altLang="ja-JP" sz="800" baseline="0" dirty="0" smtClean="0">
                          <a:latin typeface="Meiryo UI" panose="020B0604030504040204" pitchFamily="50" charset="-128"/>
                          <a:ea typeface="Meiryo UI" panose="020B0604030504040204" pitchFamily="50" charset="-128"/>
                        </a:rPr>
                        <a:t>            return this;</a:t>
                      </a:r>
                    </a:p>
                    <a:p>
                      <a:r>
                        <a:rPr kumimoji="1" lang="en-US" altLang="ja-JP" sz="800" baseline="0" dirty="0" smtClean="0">
                          <a:latin typeface="Meiryo UI" panose="020B0604030504040204" pitchFamily="50" charset="-128"/>
                          <a:ea typeface="Meiryo UI" panose="020B0604030504040204" pitchFamily="50" charset="-128"/>
                        </a:rPr>
                        <a:t>        }</a:t>
                      </a:r>
                    </a:p>
                    <a:p>
                      <a:r>
                        <a:rPr kumimoji="1" lang="en-US" altLang="ja-JP" sz="800" baseline="0" dirty="0" smtClean="0">
                          <a:latin typeface="Meiryo UI" panose="020B0604030504040204" pitchFamily="50" charset="-128"/>
                          <a:ea typeface="Meiryo UI" panose="020B0604030504040204" pitchFamily="50" charset="-128"/>
                        </a:rPr>
                        <a:t>        public Foo build() {</a:t>
                      </a:r>
                    </a:p>
                    <a:p>
                      <a:r>
                        <a:rPr kumimoji="1" lang="en-US" altLang="ja-JP" sz="800" baseline="0" dirty="0" smtClean="0">
                          <a:latin typeface="Meiryo UI" panose="020B0604030504040204" pitchFamily="50" charset="-128"/>
                          <a:ea typeface="Meiryo UI" panose="020B0604030504040204" pitchFamily="50" charset="-128"/>
                        </a:rPr>
                        <a:t>            Foo </a:t>
                      </a:r>
                      <a:r>
                        <a:rPr kumimoji="1" lang="en-US" altLang="ja-JP" sz="800" baseline="0" dirty="0" err="1" smtClean="0">
                          <a:latin typeface="Meiryo UI" panose="020B0604030504040204" pitchFamily="50" charset="-128"/>
                          <a:ea typeface="Meiryo UI" panose="020B0604030504040204" pitchFamily="50" charset="-128"/>
                        </a:rPr>
                        <a:t>foo</a:t>
                      </a:r>
                      <a:r>
                        <a:rPr kumimoji="1" lang="en-US" altLang="ja-JP" sz="800" baseline="0" dirty="0" smtClean="0">
                          <a:latin typeface="Meiryo UI" panose="020B0604030504040204" pitchFamily="50" charset="-128"/>
                          <a:ea typeface="Meiryo UI" panose="020B0604030504040204" pitchFamily="50" charset="-128"/>
                        </a:rPr>
                        <a:t> = new Foo();</a:t>
                      </a:r>
                    </a:p>
                    <a:p>
                      <a:r>
                        <a:rPr kumimoji="1" lang="en-US" altLang="ja-JP" sz="800" baseline="0" dirty="0" smtClean="0">
                          <a:latin typeface="Meiryo UI" panose="020B0604030504040204" pitchFamily="50" charset="-128"/>
                          <a:ea typeface="Meiryo UI" panose="020B0604030504040204" pitchFamily="50" charset="-128"/>
                        </a:rPr>
                        <a:t>            </a:t>
                      </a:r>
                      <a:r>
                        <a:rPr kumimoji="1" lang="en-US" altLang="ja-JP" sz="800" baseline="0" dirty="0" err="1" smtClean="0">
                          <a:latin typeface="Meiryo UI" panose="020B0604030504040204" pitchFamily="50" charset="-128"/>
                          <a:ea typeface="Meiryo UI" panose="020B0604030504040204" pitchFamily="50" charset="-128"/>
                        </a:rPr>
                        <a:t>foo.value</a:t>
                      </a:r>
                      <a:r>
                        <a:rPr kumimoji="1" lang="en-US" altLang="ja-JP" sz="800" baseline="0" dirty="0" smtClean="0">
                          <a:latin typeface="Meiryo UI" panose="020B0604030504040204" pitchFamily="50" charset="-128"/>
                          <a:ea typeface="Meiryo UI" panose="020B0604030504040204" pitchFamily="50" charset="-128"/>
                        </a:rPr>
                        <a:t> = </a:t>
                      </a:r>
                      <a:r>
                        <a:rPr kumimoji="1" lang="en-US" altLang="ja-JP" sz="800" baseline="0" dirty="0" err="1" smtClean="0">
                          <a:latin typeface="Meiryo UI" panose="020B0604030504040204" pitchFamily="50" charset="-128"/>
                          <a:ea typeface="Meiryo UI" panose="020B0604030504040204" pitchFamily="50" charset="-128"/>
                        </a:rPr>
                        <a:t>this.foo.value</a:t>
                      </a:r>
                      <a:r>
                        <a:rPr kumimoji="1" lang="en-US" altLang="ja-JP" sz="800" baseline="0" dirty="0" smtClean="0">
                          <a:latin typeface="Meiryo UI" panose="020B0604030504040204" pitchFamily="50" charset="-128"/>
                          <a:ea typeface="Meiryo UI" panose="020B0604030504040204" pitchFamily="50" charset="-128"/>
                        </a:rPr>
                        <a:t>;</a:t>
                      </a:r>
                    </a:p>
                    <a:p>
                      <a:r>
                        <a:rPr kumimoji="1" lang="en-US" altLang="ja-JP" sz="800" baseline="0" dirty="0" smtClean="0">
                          <a:latin typeface="Meiryo UI" panose="020B0604030504040204" pitchFamily="50" charset="-128"/>
                          <a:ea typeface="Meiryo UI" panose="020B0604030504040204" pitchFamily="50" charset="-128"/>
                        </a:rPr>
                        <a:t>            return foo;</a:t>
                      </a:r>
                    </a:p>
                    <a:p>
                      <a:r>
                        <a:rPr kumimoji="1" lang="en-US" altLang="ja-JP" sz="800" baseline="0" dirty="0" smtClean="0">
                          <a:latin typeface="Meiryo UI" panose="020B0604030504040204" pitchFamily="50" charset="-128"/>
                          <a:ea typeface="Meiryo UI" panose="020B0604030504040204" pitchFamily="50" charset="-128"/>
                        </a:rPr>
                        <a:t>        }</a:t>
                      </a:r>
                    </a:p>
                    <a:p>
                      <a:r>
                        <a:rPr kumimoji="1" lang="en-US" altLang="ja-JP" sz="800" baseline="0" dirty="0" smtClean="0">
                          <a:latin typeface="Meiryo UI" panose="020B0604030504040204" pitchFamily="50" charset="-128"/>
                          <a:ea typeface="Meiryo UI" panose="020B0604030504040204" pitchFamily="50" charset="-128"/>
                        </a:rPr>
                        <a:t>    }</a:t>
                      </a:r>
                    </a:p>
                    <a:p>
                      <a:r>
                        <a:rPr kumimoji="1" lang="en-US" altLang="ja-JP" sz="800" baseline="0" dirty="0" smtClean="0">
                          <a:latin typeface="Meiryo UI" panose="020B0604030504040204" pitchFamily="50" charset="-128"/>
                          <a:ea typeface="Meiryo UI" panose="020B0604030504040204" pitchFamily="50" charset="-128"/>
                        </a:rPr>
                        <a:t>}</a:t>
                      </a:r>
                    </a:p>
                  </a:txBody>
                  <a:tcPr/>
                </a:tc>
              </a:tr>
              <a:tr h="425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Meiryo UI" panose="020B0604030504040204" pitchFamily="50" charset="-128"/>
                          <a:ea typeface="Meiryo UI" panose="020B0604030504040204" pitchFamily="50" charset="-128"/>
                        </a:rPr>
                        <a:t>Factory Method</a:t>
                      </a:r>
                      <a:endParaRPr kumimoji="1" lang="ja-JP" altLang="en-US" sz="1000" baseline="0" dirty="0" smtClean="0">
                        <a:latin typeface="Meiryo UI" panose="020B0604030504040204" pitchFamily="50" charset="-128"/>
                        <a:ea typeface="Meiryo UI" panose="020B0604030504040204" pitchFamily="50" charset="-128"/>
                      </a:endParaRPr>
                    </a:p>
                  </a:txBody>
                  <a:tcPr/>
                </a:tc>
                <a:tc>
                  <a:txBody>
                    <a:bodyPr/>
                    <a:lstStyle/>
                    <a:p>
                      <a:r>
                        <a:rPr kumimoji="1" lang="ja-JP" altLang="en-US" sz="1000" baseline="0" dirty="0" smtClean="0">
                          <a:latin typeface="Meiryo UI" panose="020B0604030504040204" pitchFamily="50" charset="-128"/>
                          <a:ea typeface="Meiryo UI" panose="020B0604030504040204" pitchFamily="50" charset="-128"/>
                        </a:rPr>
                        <a:t>実際に生成されるインスタンスに依存しないインスタンスの生成方法を提供する</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endParaRPr kumimoji="1" lang="ja-JP" altLang="en-US" sz="800" baseline="0" dirty="0">
                        <a:latin typeface="Meiryo UI" panose="020B0604030504040204" pitchFamily="50" charset="-128"/>
                        <a:ea typeface="Meiryo UI" panose="020B0604030504040204" pitchFamily="50" charset="-128"/>
                      </a:endParaRPr>
                    </a:p>
                  </a:txBody>
                  <a:tcPr/>
                </a:tc>
              </a:tr>
              <a:tr h="425205">
                <a:tc>
                  <a:txBody>
                    <a:bodyPr/>
                    <a:lstStyle/>
                    <a:p>
                      <a:r>
                        <a:rPr kumimoji="1" lang="en-US" altLang="ja-JP" sz="1000" baseline="0" dirty="0" smtClean="0">
                          <a:latin typeface="Meiryo UI" panose="020B0604030504040204" pitchFamily="50" charset="-128"/>
                          <a:ea typeface="Meiryo UI" panose="020B0604030504040204" pitchFamily="50" charset="-128"/>
                        </a:rPr>
                        <a:t>Prototype</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r>
                        <a:rPr kumimoji="1" lang="ja-JP" altLang="en-US" sz="1000" baseline="0" dirty="0" smtClean="0">
                          <a:latin typeface="Meiryo UI" panose="020B0604030504040204" pitchFamily="50" charset="-128"/>
                          <a:ea typeface="Meiryo UI" panose="020B0604030504040204" pitchFamily="50" charset="-128"/>
                        </a:rPr>
                        <a:t>同様のインスタンスを生成するために原型のインスタンスを複製する</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endParaRPr kumimoji="1" lang="ja-JP" altLang="en-US" sz="800" baseline="0" dirty="0">
                        <a:latin typeface="Meiryo UI" panose="020B0604030504040204" pitchFamily="50" charset="-128"/>
                        <a:ea typeface="Meiryo UI" panose="020B0604030504040204" pitchFamily="50" charset="-128"/>
                      </a:endParaRPr>
                    </a:p>
                  </a:txBody>
                  <a:tcPr/>
                </a:tc>
              </a:tr>
              <a:tr h="425205">
                <a:tc>
                  <a:txBody>
                    <a:bodyPr/>
                    <a:lstStyle/>
                    <a:p>
                      <a:r>
                        <a:rPr kumimoji="1" lang="en-US" altLang="ja-JP" sz="1000" baseline="0" dirty="0" smtClean="0">
                          <a:latin typeface="Meiryo UI" panose="020B0604030504040204" pitchFamily="50" charset="-128"/>
                          <a:ea typeface="Meiryo UI" panose="020B0604030504040204" pitchFamily="50" charset="-128"/>
                        </a:rPr>
                        <a:t>Singleton</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r>
                        <a:rPr kumimoji="1" lang="ja-JP" altLang="en-US" sz="1000" baseline="0" dirty="0" smtClean="0">
                          <a:latin typeface="Meiryo UI" panose="020B0604030504040204" pitchFamily="50" charset="-128"/>
                          <a:ea typeface="Meiryo UI" panose="020B0604030504040204" pitchFamily="50" charset="-128"/>
                        </a:rPr>
                        <a:t>あるクラスについてインスタンスが単一であることを保証する</a:t>
                      </a:r>
                      <a:endParaRPr kumimoji="1" lang="ja-JP" altLang="en-US" sz="1000" baseline="0" dirty="0">
                        <a:latin typeface="Meiryo UI" panose="020B0604030504040204" pitchFamily="50" charset="-128"/>
                        <a:ea typeface="Meiryo UI" panose="020B0604030504040204" pitchFamily="50" charset="-128"/>
                      </a:endParaRPr>
                    </a:p>
                  </a:txBody>
                  <a:tcPr/>
                </a:tc>
                <a:tc>
                  <a:txBody>
                    <a:bodyPr/>
                    <a:lstStyle/>
                    <a:p>
                      <a:endParaRPr kumimoji="1" lang="ja-JP" altLang="en-US" sz="800" baseline="0" dirty="0">
                        <a:latin typeface="Meiryo UI" panose="020B0604030504040204" pitchFamily="50" charset="-128"/>
                        <a:ea typeface="Meiryo UI" panose="020B0604030504040204" pitchFamily="50" charset="-128"/>
                      </a:endParaRPr>
                    </a:p>
                  </a:txBody>
                  <a:tcPr/>
                </a:tc>
              </a:tr>
            </a:tbl>
          </a:graphicData>
        </a:graphic>
      </p:graphicFrame>
    </p:spTree>
    <p:extLst>
      <p:ext uri="{BB962C8B-B14F-4D97-AF65-F5344CB8AC3E}">
        <p14:creationId xmlns:p14="http://schemas.microsoft.com/office/powerpoint/2010/main" val="4147560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個人用テンプレート">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個人用テンプレート</Template>
  <TotalTime>63</TotalTime>
  <Words>175</Words>
  <Application>Microsoft Office PowerPoint</Application>
  <PresentationFormat>画面に合わせる (4:3)</PresentationFormat>
  <Paragraphs>37</Paragraphs>
  <Slides>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vt:i4>
      </vt:variant>
    </vt:vector>
  </HeadingPairs>
  <TitlesOfParts>
    <vt:vector size="9" baseType="lpstr">
      <vt:lpstr>HGP明朝E</vt:lpstr>
      <vt:lpstr>Meiryo UI</vt:lpstr>
      <vt:lpstr>ＭＳ Ｐゴシック</vt:lpstr>
      <vt:lpstr>Calibri</vt:lpstr>
      <vt:lpstr>Constantia</vt:lpstr>
      <vt:lpstr>Wingdings 2</vt:lpstr>
      <vt:lpstr>個人用テンプレート</vt:lpstr>
      <vt:lpstr>デザインパターン</vt:lpstr>
      <vt:lpstr>生成に関するパターン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k_watanabe</dc:creator>
  <cp:lastModifiedBy>k_watanabe</cp:lastModifiedBy>
  <cp:revision>4</cp:revision>
  <dcterms:created xsi:type="dcterms:W3CDTF">2015-10-07T00:06:29Z</dcterms:created>
  <dcterms:modified xsi:type="dcterms:W3CDTF">2016-10-12T07:27:24Z</dcterms:modified>
</cp:coreProperties>
</file>