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6" r:id="rId8"/>
    <p:sldId id="263" r:id="rId9"/>
    <p:sldId id="264" r:id="rId10"/>
    <p:sldId id="269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9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38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02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93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5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69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2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8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76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0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67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E465AA-01C1-462B-9A72-6EAE90D938A7}" type="datetimeFigureOut">
              <a:rPr lang="es-CO" smtClean="0"/>
              <a:t>14/01/2020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A7AF4E-DDC0-4C67-82FA-F8DEB60A0D88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0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66E1-AB07-4E35-B159-00F677D93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NLP - 	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Movie</a:t>
            </a:r>
            <a:r>
              <a:rPr lang="es-CO" dirty="0"/>
              <a:t> </a:t>
            </a:r>
            <a:r>
              <a:rPr lang="es-CO" dirty="0" err="1"/>
              <a:t>DataBase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49D70-251A-4921-9654-294CD90C4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Natalia </a:t>
            </a:r>
            <a:r>
              <a:rPr lang="es-CO" dirty="0" err="1"/>
              <a:t>avendAÑO</a:t>
            </a:r>
            <a:r>
              <a:rPr lang="es-CO" dirty="0"/>
              <a:t> PRIETO</a:t>
            </a:r>
          </a:p>
        </p:txBody>
      </p:sp>
    </p:spTree>
    <p:extLst>
      <p:ext uri="{BB962C8B-B14F-4D97-AF65-F5344CB8AC3E}">
        <p14:creationId xmlns:p14="http://schemas.microsoft.com/office/powerpoint/2010/main" val="234723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6687" y="1846263"/>
            <a:ext cx="2979263" cy="40227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187716"/>
            <a:ext cx="4937125" cy="33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4167" y="1846263"/>
            <a:ext cx="3424303" cy="40227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241257"/>
            <a:ext cx="4937125" cy="32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se puede decir de la evolución temporal?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410" y="1846263"/>
            <a:ext cx="53555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se puede decir de la evolución temporal?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PELICULAS </a:t>
            </a:r>
            <a:r>
              <a:rPr lang="en-US" dirty="0" err="1" smtClean="0"/>
              <a:t>ExitosAS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PELICULAS NO EXITOSAS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39808" y="2582863"/>
            <a:ext cx="3493985" cy="337820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90331" y="2582863"/>
            <a:ext cx="3551975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E735-AB5B-4917-9A1D-EA031089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pueden categorizar las películas?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1ABC-4618-4BC0-8A9A-C50FF85D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Según las bases que se tienen se pueden categorizar por: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Género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Compañia</a:t>
            </a:r>
            <a:r>
              <a:rPr lang="es-ES" dirty="0"/>
              <a:t> de producción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País de Producción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Fecha de lanzamiento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Estado de lanzamiento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Popularidad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Palabras Claves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356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F705-D854-4BC1-969D-E8DB64B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¿Es posible predecir el éxito de una película dada una cierta combinación de las variables que escogió para la categorización?</a:t>
            </a:r>
            <a:endParaRPr lang="es-C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F552-7CF9-4CA2-A946-2EE95B88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558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Se considera una película exitosa, la cual es rentable. </a:t>
            </a: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Una </a:t>
            </a:r>
            <a:r>
              <a:rPr lang="es-ES" dirty="0" smtClean="0"/>
              <a:t>película </a:t>
            </a:r>
            <a:r>
              <a:rPr lang="es-ES" dirty="0"/>
              <a:t>rentable si las ganancias de la película son el doble del costo de la misma. </a:t>
            </a:r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9600C-3FC6-4959-8480-D949F88A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0" y="3109991"/>
            <a:ext cx="9963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err="1" smtClean="0"/>
              <a:t>categoricas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1368" y="1846263"/>
            <a:ext cx="3429902" cy="40227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0368" y="2351314"/>
            <a:ext cx="4329180" cy="27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1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err="1" smtClean="0"/>
              <a:t>Categoricas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1112" y="1933303"/>
            <a:ext cx="4802671" cy="275076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480" y="2235808"/>
            <a:ext cx="4937125" cy="214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44" y="4684064"/>
            <a:ext cx="8486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3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E824C-C98F-46FB-800F-A0B14FD987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72" y="544531"/>
            <a:ext cx="5528963" cy="532445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028FEE-D9E0-4461-BC01-23953CF9A3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5987" y="544530"/>
            <a:ext cx="6210041" cy="52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Entrenamiento</a:t>
            </a:r>
            <a:r>
              <a:rPr lang="en-US" dirty="0"/>
              <a:t> y </a:t>
            </a:r>
            <a:r>
              <a:rPr lang="en-US" dirty="0" err="1"/>
              <a:t>Prueba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131" y="1933181"/>
            <a:ext cx="5944953" cy="40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1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Prueba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6948" y="2561181"/>
            <a:ext cx="6779623" cy="230585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Para realizar el algoritmo de predicción de éxito de la película se tuvieron en cuenta las siguientes variables</a:t>
            </a:r>
          </a:p>
          <a:p>
            <a:r>
              <a:rPr lang="es-CO" dirty="0"/>
              <a:t>A partir de las siguientes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popularity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vote_average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vote_count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gen_bin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kword_bin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prodCpany_bin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cast_bin</a:t>
            </a: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5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3592" y="1846263"/>
            <a:ext cx="3849561" cy="436777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0062" y="2181498"/>
            <a:ext cx="5467130" cy="33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82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167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NLP -  The Movie DataBase</vt:lpstr>
      <vt:lpstr>¿Cómo se pueden categorizar las películas?</vt:lpstr>
      <vt:lpstr>¿Es posible predecir el éxito de una película dada una cierta combinación de las variables que escogió para la categorización?</vt:lpstr>
      <vt:lpstr>Variables categoricas</vt:lpstr>
      <vt:lpstr>Variables Categoricas</vt:lpstr>
      <vt:lpstr>PowerPoint Presentation</vt:lpstr>
      <vt:lpstr>Entrenamiento y Prueba</vt:lpstr>
      <vt:lpstr>Entrenamiento y Prueba</vt:lpstr>
      <vt:lpstr>Neural Networks</vt:lpstr>
      <vt:lpstr>SVM</vt:lpstr>
      <vt:lpstr>Random Forest</vt:lpstr>
      <vt:lpstr>¿Qué se puede decir de la evolución temporal?</vt:lpstr>
      <vt:lpstr>¿Qué se puede decir de la evolución temporal?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-  The Movie DataBase</dc:title>
  <dc:creator>Natalia Avendaño Prieto</dc:creator>
  <cp:lastModifiedBy>GMSUser</cp:lastModifiedBy>
  <cp:revision>7</cp:revision>
  <dcterms:created xsi:type="dcterms:W3CDTF">2020-01-14T07:03:47Z</dcterms:created>
  <dcterms:modified xsi:type="dcterms:W3CDTF">2020-01-14T14:30:23Z</dcterms:modified>
</cp:coreProperties>
</file>