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7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6769-7186-4EDF-BC7C-25045B1A10C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095B-7E28-4414-860B-EEF90EA7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Uncertainty of future bitcoin’s value is one reason why it is quite volatile.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graph shows the BTC-USD (Bitcoin price relative to USD) for the past 3 months.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</a:t>
            </a:r>
            <a:r>
              <a:rPr lang="en-US" baseline="0" dirty="0" smtClean="0"/>
              <a:t>also </a:t>
            </a:r>
            <a:r>
              <a:rPr lang="en-US" baseline="0" dirty="0" smtClean="0"/>
              <a:t>try to see the market price in that current month, or even past few days to better analyze the market.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Rough estimation</a:t>
            </a:r>
            <a:r>
              <a:rPr lang="en-US" baseline="0" dirty="0" smtClean="0"/>
              <a:t> and guess the specified buy and selling price limit.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set the buying price to 9285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</a:t>
            </a:r>
            <a:r>
              <a:rPr lang="en-US" baseline="0" dirty="0" smtClean="0"/>
              <a:t> in order to set the selling price, you need to have your profit target, the expected value you get in return.</a:t>
            </a:r>
            <a:endParaRPr lang="en-US" dirty="0" smtClean="0"/>
          </a:p>
          <a:p>
            <a:r>
              <a:rPr lang="en-US" dirty="0" smtClean="0"/>
              <a:t>Since Bitcoin’s value is quite</a:t>
            </a:r>
            <a:r>
              <a:rPr lang="en-US" baseline="0" dirty="0" smtClean="0"/>
              <a:t> volatile, I didn’t really hope much in return.</a:t>
            </a:r>
          </a:p>
          <a:p>
            <a:r>
              <a:rPr lang="en-US" baseline="0" dirty="0" smtClean="0"/>
              <a:t>Also, since the strategy will be executed for only two weeks, I didn’t set the selling price too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</a:t>
            </a:r>
            <a:r>
              <a:rPr lang="en-US" baseline="0" dirty="0" smtClean="0"/>
              <a:t> y</a:t>
            </a:r>
            <a:r>
              <a:rPr lang="en-US" dirty="0" smtClean="0"/>
              <a:t>ou</a:t>
            </a:r>
            <a:r>
              <a:rPr lang="en-US" baseline="0" dirty="0" smtClean="0"/>
              <a:t> can set the </a:t>
            </a:r>
            <a:r>
              <a:rPr lang="en-US" baseline="0" smtClean="0"/>
              <a:t>selling </a:t>
            </a:r>
            <a:r>
              <a:rPr lang="en-US" baseline="0" smtClean="0"/>
              <a:t>price: 9310.</a:t>
            </a:r>
            <a:endParaRPr lang="en-US" baseline="0" dirty="0" smtClean="0"/>
          </a:p>
          <a:p>
            <a:r>
              <a:rPr lang="en-US" baseline="0" dirty="0" smtClean="0"/>
              <a:t>There are some worse cases: 1. You set the buying price too low, so no order will be executed, resulting 0 ROI, not including the commission fees.</a:t>
            </a:r>
          </a:p>
          <a:p>
            <a:r>
              <a:rPr lang="en-US" baseline="0" dirty="0" smtClean="0"/>
              <a:t>2. You set the selling price too high, so you might have to wait a long time for it to return, or you might even have to sell it before it even reached your specified 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Assured the buying and selling price is at least as good as the specified price.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provide traders with precise control over the execution price of the orders they place.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can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 investors from unusual volatility in market. (because the price is set, you don’t have to worry about the market being too volatile)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use limit orders when you are not in a rush to buy or sell.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orders are not executed instantly, so you need to wait until your specified price is reached.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have to wait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 time before the market price reached your specified price.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investment, t</a:t>
            </a:r>
            <a:r>
              <a:rPr lang="en-US" dirty="0" smtClean="0"/>
              <a:t>ypically,</a:t>
            </a:r>
            <a:r>
              <a:rPr lang="en-US" baseline="0" dirty="0" smtClean="0"/>
              <a:t> the commission cost are more expensive than for market orders.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is always a good idea to use because we have more control over the price.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095B-7E28-4414-860B-EEF90EA78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B0FAC6-DE2B-4793-ACE4-841BFF734F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83D77E-EAB0-460C-8080-EB18E80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Naveno</a:t>
            </a:r>
            <a:r>
              <a:rPr lang="en-US" dirty="0" smtClean="0"/>
              <a:t> </a:t>
            </a:r>
            <a:r>
              <a:rPr lang="en-US" dirty="0" err="1" smtClean="0"/>
              <a:t>Cendikiawan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632" y="2451978"/>
            <a:ext cx="10058400" cy="1609344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606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orders VS limit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384" y="2564753"/>
            <a:ext cx="4153316" cy="405079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3600" dirty="0" smtClean="0"/>
              <a:t>Current Price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 Immediately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9048" y="2564753"/>
            <a:ext cx="415331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 Specific Price</a:t>
            </a:r>
          </a:p>
          <a:p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584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12" y="1759527"/>
            <a:ext cx="8990742" cy="4675909"/>
          </a:xfrm>
        </p:spPr>
      </p:pic>
    </p:spTree>
    <p:extLst>
      <p:ext uri="{BB962C8B-B14F-4D97-AF65-F5344CB8AC3E}">
        <p14:creationId xmlns:p14="http://schemas.microsoft.com/office/powerpoint/2010/main" val="31282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market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0" y="1813301"/>
            <a:ext cx="8735447" cy="4389895"/>
          </a:xfrm>
        </p:spPr>
      </p:pic>
    </p:spTree>
    <p:extLst>
      <p:ext uri="{BB962C8B-B14F-4D97-AF65-F5344CB8AC3E}">
        <p14:creationId xmlns:p14="http://schemas.microsoft.com/office/powerpoint/2010/main" val="33919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buy limit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70" y="1842759"/>
            <a:ext cx="8203412" cy="46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profit target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13" y="2093976"/>
            <a:ext cx="3627951" cy="3627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60" y="2107831"/>
            <a:ext cx="3959351" cy="3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sell limit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87" y="1752787"/>
            <a:ext cx="8271666" cy="4654940"/>
          </a:xfrm>
        </p:spPr>
      </p:pic>
    </p:spTree>
    <p:extLst>
      <p:ext uri="{BB962C8B-B14F-4D97-AF65-F5344CB8AC3E}">
        <p14:creationId xmlns:p14="http://schemas.microsoft.com/office/powerpoint/2010/main" val="24482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/>
              <a:t>Provides </a:t>
            </a:r>
            <a:r>
              <a:rPr lang="en-US" sz="3200" dirty="0" smtClean="0"/>
              <a:t>certainty &amp; control.</a:t>
            </a:r>
          </a:p>
          <a:p>
            <a:r>
              <a:rPr lang="en-US" sz="3200" dirty="0" smtClean="0"/>
              <a:t> Can be of particular benefit in a market with high volatility.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7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Miss </a:t>
            </a:r>
            <a:r>
              <a:rPr lang="en-US" sz="3200" dirty="0"/>
              <a:t>a </a:t>
            </a:r>
            <a:r>
              <a:rPr lang="en-US" sz="3200" dirty="0" smtClean="0"/>
              <a:t>trading opportunity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/>
              <a:t>Might have to wait a long time</a:t>
            </a:r>
            <a:endParaRPr lang="en-US" sz="3200" dirty="0" smtClean="0"/>
          </a:p>
          <a:p>
            <a:r>
              <a:rPr lang="en-US" sz="3200" dirty="0" smtClean="0"/>
              <a:t> Higher commission cost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29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678</TotalTime>
  <Words>324</Words>
  <Application>Microsoft Office PowerPoint</Application>
  <PresentationFormat>Widescreen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Rockwell</vt:lpstr>
      <vt:lpstr>Rockwell Condensed</vt:lpstr>
      <vt:lpstr>Wingdings</vt:lpstr>
      <vt:lpstr>Wood Type</vt:lpstr>
      <vt:lpstr>Limit Orders</vt:lpstr>
      <vt:lpstr>Market orders VS limit orders</vt:lpstr>
      <vt:lpstr>Analyze the market</vt:lpstr>
      <vt:lpstr>Analyze the market</vt:lpstr>
      <vt:lpstr>Set buy limit</vt:lpstr>
      <vt:lpstr>Set profit target</vt:lpstr>
      <vt:lpstr>Set sell limit</vt:lpstr>
      <vt:lpstr>advantages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 Orders</dc:title>
  <dc:creator>Naveno Cendikiawan</dc:creator>
  <cp:lastModifiedBy>Naveno Cendikiawan</cp:lastModifiedBy>
  <cp:revision>35</cp:revision>
  <dcterms:created xsi:type="dcterms:W3CDTF">2020-06-28T22:19:40Z</dcterms:created>
  <dcterms:modified xsi:type="dcterms:W3CDTF">2020-06-29T09:57:42Z</dcterms:modified>
</cp:coreProperties>
</file>