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3" r:id="rId6"/>
    <p:sldId id="262" r:id="rId7"/>
    <p:sldId id="268" r:id="rId8"/>
    <p:sldId id="265" r:id="rId9"/>
    <p:sldId id="264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F00"/>
    <a:srgbClr val="C0807F"/>
    <a:srgbClr val="418080"/>
    <a:srgbClr val="BF7380"/>
    <a:srgbClr val="107733"/>
    <a:srgbClr val="312287"/>
    <a:srgbClr val="7DBCB0"/>
    <a:srgbClr val="7CBBAF"/>
    <a:srgbClr val="63A9C5"/>
    <a:srgbClr val="332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3"/>
    <p:restoredTop sz="94389"/>
  </p:normalViewPr>
  <p:slideViewPr>
    <p:cSldViewPr snapToGrid="0">
      <p:cViewPr varScale="1">
        <p:scale>
          <a:sx n="136" d="100"/>
          <a:sy n="136" d="100"/>
        </p:scale>
        <p:origin x="24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23CF4-26B8-7943-B16D-428F1A0E2B76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1132-5D6F-0A45-A884-7D588B4B698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1129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B1132-5D6F-0A45-A884-7D588B4B6985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244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7F85-ABD3-1A46-DE81-82B654B8F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01605-3E77-B3CA-2A11-C5A9A9D37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B0E8-F002-17BD-07D5-EA7C823B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7654C-4872-2546-5A03-045CA0F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71B4-F314-3A05-F7D8-5F359824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562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315D-6549-CBAA-5E3B-5124AB5E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50A79-9555-F185-2069-6D35224B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6F1B-5EB2-F9A3-02EB-0F72E260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67AB-9FCA-0927-85C3-FCC92ED6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AD57-596B-3828-290F-5897D92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68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62416-D6EB-9823-8EAC-4B1A1094F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4C520-E15C-3358-4B74-33523E2A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9CBE-90B0-7650-89F0-95A0FAAC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5661-76FC-C658-09F4-6C03AC2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CCD7-6BF9-C567-D09A-F8E215E6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10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7995-8655-4A47-87E4-0330EBE3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64C5-C0EA-B4DE-9CAD-D33AF734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DAEF-60A9-0C97-1CB0-AB568E46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8885-6983-E88A-ED31-B8EB1432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9A3E-9E97-36E1-7633-ECA05687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201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9352-EB56-9FC0-6234-423387E9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0B91-680E-C485-EF75-0B67D12C8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F412-A9AA-3C58-4D95-FEB81CC1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A5B0-3714-9B6E-7F31-239E55A7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6E74-A280-5DB1-2B8F-521928CC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987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A5BC-9D54-E8D5-F475-1F85687A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F723-854A-0400-4262-54E07576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7BBD8-112B-4FA2-ADE3-C6CE9F79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B0347-B00C-95CB-AB3A-29F0BBE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83F07-382E-490A-6782-07E0096D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7A8BE-AE3A-A834-6B98-0D5B4558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52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26F5-F1CC-99B0-2CFC-31ECFC82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0A8C6-D115-6422-CCF1-C9A1E9FE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0BE30-9F88-AE6D-DB6F-09ECB753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0F3E-54D4-FB50-6B3E-1FA964641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63D3D-A3E9-0F68-D74C-EEED1D172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4642F-1B8A-70F8-79A5-7474D44F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F0313-9CF7-F64C-9AAB-C6F7A904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51EB2-1023-A00A-F789-141BC75A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958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AF8A-B808-90AD-9339-A28511FF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666EB-3178-249C-CBA0-C2F0685E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A5234-1AC0-5601-E507-2F878CD5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C29F5-0424-845C-1FF7-5FDC5486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7251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4F9EB-504B-577F-9497-FF7A635F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A326F-59A7-E039-0222-48603E96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AA5A6-8C8C-9F64-9D71-29B6103A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218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9A7B-8711-1122-816B-C5F1825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368E-0071-2FAE-4D1C-5B71EE9B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22FBF-DBBE-3825-420B-CFEFCD822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AE33-B8A7-AD0B-E439-5C6E38A4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567C-97B0-5342-73F8-0ECAE420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7447-F0F4-9CA3-CF3A-F3471681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4421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29A1-CB3E-5D1C-59ED-5AA0DA8A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0E92D-26C7-6C5F-60BE-FCCCA724A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5F10-9D2E-EE97-C6A4-15EB3C7EF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2E151-E99C-6F3E-DEB2-78288512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9B48-5C29-F256-6117-4F5B2C5C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BDF12-A226-F8B8-0442-4ED5E8E9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312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7C13-AF7D-F641-1754-ED075E1F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F351-9199-C68D-C72D-A9D52826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FC0A-4FA7-9986-7466-5977FE3D7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49AD-F186-B646-9DCF-EB7F5F3DC74D}" type="datetimeFigureOut">
              <a:rPr lang="en-FR" smtClean="0"/>
              <a:t>26/09/2022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4110-61EA-23E8-8AD2-2FA5ABEDE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9481-D816-7A17-36F7-5ED03979D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1AF5-B9E9-BB45-A1D6-248BA2EA65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508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28363-C819-7B8B-A1DC-61B57F172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4" t="9468" r="9223" b="8935"/>
          <a:stretch/>
        </p:blipFill>
        <p:spPr>
          <a:xfrm>
            <a:off x="4064022" y="2311400"/>
            <a:ext cx="3517878" cy="2305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E4097A-35B7-2065-3F5D-0CD30B984A33}"/>
              </a:ext>
            </a:extLst>
          </p:cNvPr>
          <p:cNvSpPr/>
          <p:nvPr/>
        </p:nvSpPr>
        <p:spPr>
          <a:xfrm>
            <a:off x="4419243" y="2908300"/>
            <a:ext cx="380236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9841F-E757-9F8D-8A61-CD83980A9329}"/>
              </a:ext>
            </a:extLst>
          </p:cNvPr>
          <p:cNvSpPr/>
          <p:nvPr/>
        </p:nvSpPr>
        <p:spPr>
          <a:xfrm>
            <a:off x="4419243" y="4032250"/>
            <a:ext cx="380236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81D22-E94F-A423-F6D5-515821AFF386}"/>
              </a:ext>
            </a:extLst>
          </p:cNvPr>
          <p:cNvSpPr txBox="1"/>
          <p:nvPr/>
        </p:nvSpPr>
        <p:spPr>
          <a:xfrm>
            <a:off x="4139069" y="287909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Task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6C4E4-905E-BC80-B60C-7DA5C88D06EB}"/>
              </a:ext>
            </a:extLst>
          </p:cNvPr>
          <p:cNvSpPr txBox="1"/>
          <p:nvPr/>
        </p:nvSpPr>
        <p:spPr>
          <a:xfrm>
            <a:off x="4117805" y="3949784"/>
            <a:ext cx="491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555521-3DF9-3228-19F9-9085AADA4319}"/>
              </a:ext>
            </a:extLst>
          </p:cNvPr>
          <p:cNvSpPr/>
          <p:nvPr/>
        </p:nvSpPr>
        <p:spPr>
          <a:xfrm>
            <a:off x="4419243" y="4184566"/>
            <a:ext cx="38023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92374-D967-8C20-27D7-E91F803C07D6}"/>
              </a:ext>
            </a:extLst>
          </p:cNvPr>
          <p:cNvSpPr/>
          <p:nvPr/>
        </p:nvSpPr>
        <p:spPr>
          <a:xfrm>
            <a:off x="4372799" y="3083722"/>
            <a:ext cx="236562" cy="93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F6E59-BCD2-66C1-33A3-5EDDDA157F05}"/>
              </a:ext>
            </a:extLst>
          </p:cNvPr>
          <p:cNvSpPr txBox="1"/>
          <p:nvPr/>
        </p:nvSpPr>
        <p:spPr>
          <a:xfrm>
            <a:off x="4372799" y="300735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85219-DB11-96D2-BBEA-2A3E554D58CF}"/>
              </a:ext>
            </a:extLst>
          </p:cNvPr>
          <p:cNvSpPr txBox="1"/>
          <p:nvPr/>
        </p:nvSpPr>
        <p:spPr>
          <a:xfrm>
            <a:off x="4372799" y="315975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92D24-70A5-FF33-1DF9-BC51C3A80298}"/>
              </a:ext>
            </a:extLst>
          </p:cNvPr>
          <p:cNvSpPr txBox="1"/>
          <p:nvPr/>
        </p:nvSpPr>
        <p:spPr>
          <a:xfrm>
            <a:off x="4372799" y="331850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E9608-8226-DB8A-A9A6-E56497C62DDA}"/>
              </a:ext>
            </a:extLst>
          </p:cNvPr>
          <p:cNvSpPr txBox="1"/>
          <p:nvPr/>
        </p:nvSpPr>
        <p:spPr>
          <a:xfrm>
            <a:off x="4372799" y="348503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D6FFB-0DE7-4700-C0FF-197179DBE8FD}"/>
              </a:ext>
            </a:extLst>
          </p:cNvPr>
          <p:cNvSpPr txBox="1"/>
          <p:nvPr/>
        </p:nvSpPr>
        <p:spPr>
          <a:xfrm>
            <a:off x="4372799" y="363743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1BD37-4155-15E5-3542-098086886972}"/>
              </a:ext>
            </a:extLst>
          </p:cNvPr>
          <p:cNvSpPr txBox="1"/>
          <p:nvPr/>
        </p:nvSpPr>
        <p:spPr>
          <a:xfrm>
            <a:off x="4372799" y="379618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0076E-64B7-365C-238C-2AF5B378AF50}"/>
              </a:ext>
            </a:extLst>
          </p:cNvPr>
          <p:cNvSpPr txBox="1"/>
          <p:nvPr/>
        </p:nvSpPr>
        <p:spPr>
          <a:xfrm>
            <a:off x="4320008" y="4116943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RaSP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7CAEF-BB25-D0F3-7C99-C29EA1C542D1}"/>
              </a:ext>
            </a:extLst>
          </p:cNvPr>
          <p:cNvSpPr txBox="1"/>
          <p:nvPr/>
        </p:nvSpPr>
        <p:spPr>
          <a:xfrm>
            <a:off x="4320008" y="4281414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WILSON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8B8EC-0B09-CD6F-C7E5-0993853B5645}"/>
              </a:ext>
            </a:extLst>
          </p:cNvPr>
          <p:cNvSpPr txBox="1"/>
          <p:nvPr/>
        </p:nvSpPr>
        <p:spPr>
          <a:xfrm>
            <a:off x="3774986" y="2259026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40A5B-AA92-2559-BE4A-4B36F0427EA4}"/>
              </a:ext>
            </a:extLst>
          </p:cNvPr>
          <p:cNvSpPr txBox="1"/>
          <p:nvPr/>
        </p:nvSpPr>
        <p:spPr>
          <a:xfrm>
            <a:off x="3774986" y="2570176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70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BF892F-29C9-6989-5A99-6DA778D24D29}"/>
              </a:ext>
            </a:extLst>
          </p:cNvPr>
          <p:cNvSpPr txBox="1"/>
          <p:nvPr/>
        </p:nvSpPr>
        <p:spPr>
          <a:xfrm>
            <a:off x="3775369" y="287797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9BEDE-9344-E9FF-96F8-F0D971270684}"/>
              </a:ext>
            </a:extLst>
          </p:cNvPr>
          <p:cNvSpPr txBox="1"/>
          <p:nvPr/>
        </p:nvSpPr>
        <p:spPr>
          <a:xfrm>
            <a:off x="3775369" y="318912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3D432-F5BC-6DB4-9338-C354C0C7406B}"/>
              </a:ext>
            </a:extLst>
          </p:cNvPr>
          <p:cNvSpPr txBox="1"/>
          <p:nvPr/>
        </p:nvSpPr>
        <p:spPr>
          <a:xfrm>
            <a:off x="3777725" y="350202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CE014F-12FF-662C-2CFB-A4439CEEBF86}"/>
              </a:ext>
            </a:extLst>
          </p:cNvPr>
          <p:cNvSpPr txBox="1"/>
          <p:nvPr/>
        </p:nvSpPr>
        <p:spPr>
          <a:xfrm>
            <a:off x="3777725" y="381317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8998C7-E1F9-9262-73AC-62FF3588B8C5}"/>
              </a:ext>
            </a:extLst>
          </p:cNvPr>
          <p:cNvSpPr txBox="1"/>
          <p:nvPr/>
        </p:nvSpPr>
        <p:spPr>
          <a:xfrm>
            <a:off x="3778108" y="4120982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B5991-CA35-2655-BD46-F41F3ABDCC8B}"/>
              </a:ext>
            </a:extLst>
          </p:cNvPr>
          <p:cNvSpPr txBox="1"/>
          <p:nvPr/>
        </p:nvSpPr>
        <p:spPr>
          <a:xfrm>
            <a:off x="3778108" y="4432132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17325B-B75C-838D-9B6C-4D91AFDEEF9D}"/>
              </a:ext>
            </a:extLst>
          </p:cNvPr>
          <p:cNvSpPr txBox="1"/>
          <p:nvPr/>
        </p:nvSpPr>
        <p:spPr>
          <a:xfrm>
            <a:off x="5507842" y="4694645"/>
            <a:ext cx="64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Step [</a:t>
            </a:r>
            <a:r>
              <a:rPr lang="en-FR" sz="1200" i="1" dirty="0"/>
              <a:t>t</a:t>
            </a:r>
            <a:r>
              <a:rPr lang="en-FR" sz="12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2B58FF-9996-C68B-3E8D-05F7D21E151A}"/>
              </a:ext>
            </a:extLst>
          </p:cNvPr>
          <p:cNvSpPr txBox="1"/>
          <p:nvPr/>
        </p:nvSpPr>
        <p:spPr>
          <a:xfrm rot="16200000">
            <a:off x="3342382" y="3285110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[%]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CFE5D5-E34C-B00F-E95A-9D6DE855DF46}"/>
              </a:ext>
            </a:extLst>
          </p:cNvPr>
          <p:cNvSpPr txBox="1"/>
          <p:nvPr/>
        </p:nvSpPr>
        <p:spPr>
          <a:xfrm>
            <a:off x="4140200" y="455129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AF1F7-5187-5750-988F-3FA344AF494F}"/>
              </a:ext>
            </a:extLst>
          </p:cNvPr>
          <p:cNvSpPr txBox="1"/>
          <p:nvPr/>
        </p:nvSpPr>
        <p:spPr>
          <a:xfrm>
            <a:off x="4768850" y="455129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FFAF3-700C-1EB7-9FC7-4661BA8EFD57}"/>
              </a:ext>
            </a:extLst>
          </p:cNvPr>
          <p:cNvSpPr txBox="1"/>
          <p:nvPr/>
        </p:nvSpPr>
        <p:spPr>
          <a:xfrm>
            <a:off x="5391150" y="455129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015967-B2D9-AEAC-6B9D-C9E6E37F076D}"/>
              </a:ext>
            </a:extLst>
          </p:cNvPr>
          <p:cNvSpPr txBox="1"/>
          <p:nvPr/>
        </p:nvSpPr>
        <p:spPr>
          <a:xfrm>
            <a:off x="6019800" y="455129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4A97CB-C0E6-7856-4B31-894F760F053C}"/>
              </a:ext>
            </a:extLst>
          </p:cNvPr>
          <p:cNvSpPr txBox="1"/>
          <p:nvPr/>
        </p:nvSpPr>
        <p:spPr>
          <a:xfrm>
            <a:off x="6642100" y="455129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F93A7A-D6A5-FCB9-A913-420C57384375}"/>
              </a:ext>
            </a:extLst>
          </p:cNvPr>
          <p:cNvSpPr txBox="1"/>
          <p:nvPr/>
        </p:nvSpPr>
        <p:spPr>
          <a:xfrm>
            <a:off x="7270750" y="45520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16867-0204-2702-F937-D1DF0D465323}"/>
              </a:ext>
            </a:extLst>
          </p:cNvPr>
          <p:cNvSpPr txBox="1"/>
          <p:nvPr/>
        </p:nvSpPr>
        <p:spPr>
          <a:xfrm>
            <a:off x="4666521" y="2346216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6DD91-AF2B-DD96-E578-8335C9930958}"/>
              </a:ext>
            </a:extLst>
          </p:cNvPr>
          <p:cNvSpPr txBox="1"/>
          <p:nvPr/>
        </p:nvSpPr>
        <p:spPr>
          <a:xfrm>
            <a:off x="4524944" y="2311597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117733"/>
                </a:solidFill>
              </a:rPr>
              <a:t>D</a:t>
            </a:r>
            <a:r>
              <a:rPr lang="en-FR" sz="600" dirty="0">
                <a:solidFill>
                  <a:srgbClr val="117733"/>
                </a:solidFill>
              </a:rPr>
              <a:t>ining table</a:t>
            </a:r>
          </a:p>
          <a:p>
            <a:pPr algn="ctr"/>
            <a:r>
              <a:rPr lang="en-FR" sz="600" dirty="0">
                <a:solidFill>
                  <a:srgbClr val="117733"/>
                </a:solidFill>
              </a:rPr>
              <a:t>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BB12C-E79F-98C3-E073-579AFC825774}"/>
              </a:ext>
            </a:extLst>
          </p:cNvPr>
          <p:cNvSpPr txBox="1"/>
          <p:nvPr/>
        </p:nvSpPr>
        <p:spPr>
          <a:xfrm>
            <a:off x="5286571" y="2343138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04317D-5826-556A-4C70-1481BBE6F483}"/>
              </a:ext>
            </a:extLst>
          </p:cNvPr>
          <p:cNvSpPr txBox="1"/>
          <p:nvPr/>
        </p:nvSpPr>
        <p:spPr>
          <a:xfrm>
            <a:off x="5144994" y="2300568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2255"/>
                </a:solidFill>
              </a:rPr>
              <a:t>Horse</a:t>
            </a:r>
            <a:endParaRPr lang="en-FR" sz="600" dirty="0">
              <a:solidFill>
                <a:srgbClr val="882255"/>
              </a:solidFill>
            </a:endParaRPr>
          </a:p>
          <a:p>
            <a:pPr algn="ctr"/>
            <a:r>
              <a:rPr lang="en-FR" sz="600" dirty="0">
                <a:solidFill>
                  <a:srgbClr val="882255"/>
                </a:solidFill>
              </a:rPr>
              <a:t>Motorbike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6EBE5D-0534-4D05-E7A8-4B0C2AC70E2A}"/>
              </a:ext>
            </a:extLst>
          </p:cNvPr>
          <p:cNvSpPr txBox="1"/>
          <p:nvPr/>
        </p:nvSpPr>
        <p:spPr>
          <a:xfrm>
            <a:off x="5916808" y="2335747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66889C-CAC8-50CE-A38C-212ED115D8C5}"/>
              </a:ext>
            </a:extLst>
          </p:cNvPr>
          <p:cNvSpPr txBox="1"/>
          <p:nvPr/>
        </p:nvSpPr>
        <p:spPr>
          <a:xfrm>
            <a:off x="5775231" y="2293177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CCEE"/>
                </a:solidFill>
              </a:rPr>
              <a:t>Person</a:t>
            </a:r>
            <a:endParaRPr lang="en-FR" sz="600" dirty="0">
              <a:solidFill>
                <a:srgbClr val="88CCEE"/>
              </a:solidFill>
            </a:endParaRPr>
          </a:p>
          <a:p>
            <a:pPr algn="ctr"/>
            <a:r>
              <a:rPr lang="en-FR" sz="600" dirty="0">
                <a:solidFill>
                  <a:srgbClr val="88CCEE"/>
                </a:solidFill>
              </a:rPr>
              <a:t>Pottedplant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40D1B1-1DAD-A220-93F7-EDA8952AC32A}"/>
              </a:ext>
            </a:extLst>
          </p:cNvPr>
          <p:cNvSpPr txBox="1"/>
          <p:nvPr/>
        </p:nvSpPr>
        <p:spPr>
          <a:xfrm>
            <a:off x="6536858" y="2350529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66B786-BC33-947F-3953-8EFA3C2666B2}"/>
              </a:ext>
            </a:extLst>
          </p:cNvPr>
          <p:cNvSpPr txBox="1"/>
          <p:nvPr/>
        </p:nvSpPr>
        <p:spPr>
          <a:xfrm>
            <a:off x="6395281" y="2307959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DDCC77"/>
                </a:solidFill>
              </a:rPr>
              <a:t>Sheep</a:t>
            </a:r>
            <a:endParaRPr lang="en-FR" sz="600" dirty="0">
              <a:solidFill>
                <a:srgbClr val="DDCC77"/>
              </a:solidFill>
            </a:endParaRPr>
          </a:p>
          <a:p>
            <a:pPr algn="ctr"/>
            <a:r>
              <a:rPr lang="en-FR" sz="600" dirty="0">
                <a:solidFill>
                  <a:srgbClr val="DDCC77"/>
                </a:solidFill>
              </a:rPr>
              <a:t>Sofa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0A79BD-FA87-34F5-C76B-A128A008DFE4}"/>
              </a:ext>
            </a:extLst>
          </p:cNvPr>
          <p:cNvSpPr txBox="1"/>
          <p:nvPr/>
        </p:nvSpPr>
        <p:spPr>
          <a:xfrm>
            <a:off x="7167095" y="2343138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CC85AF-F121-1851-CE1C-80CBD06061DA}"/>
              </a:ext>
            </a:extLst>
          </p:cNvPr>
          <p:cNvSpPr txBox="1"/>
          <p:nvPr/>
        </p:nvSpPr>
        <p:spPr>
          <a:xfrm>
            <a:off x="7025518" y="2300568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CC6677"/>
                </a:solidFill>
              </a:rPr>
              <a:t>Train</a:t>
            </a:r>
            <a:endParaRPr lang="en-FR" sz="600" dirty="0">
              <a:solidFill>
                <a:srgbClr val="CC6677"/>
              </a:solidFill>
            </a:endParaRPr>
          </a:p>
          <a:p>
            <a:pPr algn="ctr"/>
            <a:r>
              <a:rPr lang="en-FR" sz="600" dirty="0">
                <a:solidFill>
                  <a:srgbClr val="CC6677"/>
                </a:solidFill>
              </a:rPr>
              <a:t>TV monitor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F99DCD-E550-A467-BDB0-610ED19CB4D6}"/>
              </a:ext>
            </a:extLst>
          </p:cNvPr>
          <p:cNvSpPr txBox="1"/>
          <p:nvPr/>
        </p:nvSpPr>
        <p:spPr>
          <a:xfrm>
            <a:off x="4041255" y="2337993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5B7439-39DA-1C71-CF16-D36029ECE3F6}"/>
              </a:ext>
            </a:extLst>
          </p:cNvPr>
          <p:cNvSpPr txBox="1"/>
          <p:nvPr/>
        </p:nvSpPr>
        <p:spPr>
          <a:xfrm>
            <a:off x="3899678" y="2303374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332287"/>
                </a:solidFill>
              </a:rPr>
              <a:t>Base</a:t>
            </a:r>
            <a:endParaRPr lang="en-FR" sz="600" dirty="0">
              <a:solidFill>
                <a:srgbClr val="332287"/>
              </a:solidFill>
            </a:endParaRPr>
          </a:p>
          <a:p>
            <a:pPr algn="ctr"/>
            <a:r>
              <a:rPr lang="en-FR" sz="600" dirty="0">
                <a:solidFill>
                  <a:srgbClr val="332287"/>
                </a:solidFill>
              </a:rPr>
              <a:t>classes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249DC0-EE4D-EB95-A95E-C4E52DF2FA96}"/>
              </a:ext>
            </a:extLst>
          </p:cNvPr>
          <p:cNvSpPr txBox="1"/>
          <p:nvPr/>
        </p:nvSpPr>
        <p:spPr>
          <a:xfrm>
            <a:off x="771277" y="548640"/>
            <a:ext cx="484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CATASTROPHIC FORGETTING [VOC 10-2 OVERLAP]</a:t>
            </a:r>
          </a:p>
        </p:txBody>
      </p:sp>
    </p:spTree>
    <p:extLst>
      <p:ext uri="{BB962C8B-B14F-4D97-AF65-F5344CB8AC3E}">
        <p14:creationId xmlns:p14="http://schemas.microsoft.com/office/powerpoint/2010/main" val="7259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341D42-9869-3097-647A-459F0DD4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2" t="11754" r="9792" b="9537"/>
          <a:stretch/>
        </p:blipFill>
        <p:spPr>
          <a:xfrm>
            <a:off x="2812339" y="2391451"/>
            <a:ext cx="3448490" cy="22130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31A0F0-0411-6313-893B-10D503B9DD90}"/>
              </a:ext>
            </a:extLst>
          </p:cNvPr>
          <p:cNvSpPr/>
          <p:nvPr/>
        </p:nvSpPr>
        <p:spPr>
          <a:xfrm>
            <a:off x="3142531" y="2924586"/>
            <a:ext cx="376471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8DB0C-021A-552D-E01A-7A5D6396EB02}"/>
              </a:ext>
            </a:extLst>
          </p:cNvPr>
          <p:cNvSpPr/>
          <p:nvPr/>
        </p:nvSpPr>
        <p:spPr>
          <a:xfrm>
            <a:off x="3142531" y="4048536"/>
            <a:ext cx="376471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9DF20-B05F-CCB6-4683-F5ACB82AA2F1}"/>
              </a:ext>
            </a:extLst>
          </p:cNvPr>
          <p:cNvSpPr txBox="1"/>
          <p:nvPr/>
        </p:nvSpPr>
        <p:spPr>
          <a:xfrm>
            <a:off x="2863222" y="2895381"/>
            <a:ext cx="549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Task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30BB6-67C4-CF14-CCB6-71B22F785C1D}"/>
              </a:ext>
            </a:extLst>
          </p:cNvPr>
          <p:cNvSpPr txBox="1"/>
          <p:nvPr/>
        </p:nvSpPr>
        <p:spPr>
          <a:xfrm>
            <a:off x="2841643" y="3966070"/>
            <a:ext cx="486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E3792-A9C7-C13E-097D-F177053063B8}"/>
              </a:ext>
            </a:extLst>
          </p:cNvPr>
          <p:cNvSpPr/>
          <p:nvPr/>
        </p:nvSpPr>
        <p:spPr>
          <a:xfrm>
            <a:off x="3142531" y="4200852"/>
            <a:ext cx="37647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C824A-D537-305F-0998-FE9E4D7E79D6}"/>
              </a:ext>
            </a:extLst>
          </p:cNvPr>
          <p:cNvSpPr/>
          <p:nvPr/>
        </p:nvSpPr>
        <p:spPr>
          <a:xfrm>
            <a:off x="3095375" y="3100008"/>
            <a:ext cx="234220" cy="93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D70E9-39D7-DAD1-9AE4-DB22917F50E2}"/>
              </a:ext>
            </a:extLst>
          </p:cNvPr>
          <p:cNvSpPr txBox="1"/>
          <p:nvPr/>
        </p:nvSpPr>
        <p:spPr>
          <a:xfrm>
            <a:off x="3095181" y="3023641"/>
            <a:ext cx="195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FA729-84C1-84D5-9831-B21AEB0E503C}"/>
              </a:ext>
            </a:extLst>
          </p:cNvPr>
          <p:cNvSpPr txBox="1"/>
          <p:nvPr/>
        </p:nvSpPr>
        <p:spPr>
          <a:xfrm>
            <a:off x="3095181" y="3176041"/>
            <a:ext cx="195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8264E-510F-72F0-A928-CADC8283861F}"/>
              </a:ext>
            </a:extLst>
          </p:cNvPr>
          <p:cNvSpPr txBox="1"/>
          <p:nvPr/>
        </p:nvSpPr>
        <p:spPr>
          <a:xfrm>
            <a:off x="3095181" y="3334791"/>
            <a:ext cx="195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472A7-438A-1FB3-8985-7F46CE45A705}"/>
              </a:ext>
            </a:extLst>
          </p:cNvPr>
          <p:cNvSpPr txBox="1"/>
          <p:nvPr/>
        </p:nvSpPr>
        <p:spPr>
          <a:xfrm>
            <a:off x="3095181" y="3501321"/>
            <a:ext cx="195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6D616-E915-D7E2-FF86-6A9855FFB4BE}"/>
              </a:ext>
            </a:extLst>
          </p:cNvPr>
          <p:cNvSpPr txBox="1"/>
          <p:nvPr/>
        </p:nvSpPr>
        <p:spPr>
          <a:xfrm>
            <a:off x="3095181" y="3653721"/>
            <a:ext cx="195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57424-A504-2105-2606-D9D3E320D702}"/>
              </a:ext>
            </a:extLst>
          </p:cNvPr>
          <p:cNvSpPr txBox="1"/>
          <p:nvPr/>
        </p:nvSpPr>
        <p:spPr>
          <a:xfrm>
            <a:off x="3095181" y="3812471"/>
            <a:ext cx="195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520AD-E604-4E2D-B529-8E4F7F7A7B5B}"/>
              </a:ext>
            </a:extLst>
          </p:cNvPr>
          <p:cNvSpPr txBox="1"/>
          <p:nvPr/>
        </p:nvSpPr>
        <p:spPr>
          <a:xfrm>
            <a:off x="3043462" y="4133229"/>
            <a:ext cx="409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RaSP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966C2B-7BFF-59A6-7154-3E3278A04A0C}"/>
              </a:ext>
            </a:extLst>
          </p:cNvPr>
          <p:cNvSpPr txBox="1"/>
          <p:nvPr/>
        </p:nvSpPr>
        <p:spPr>
          <a:xfrm>
            <a:off x="3044224" y="4297700"/>
            <a:ext cx="562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WILSON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B6D71-04F5-B80D-9EBB-F59765A4541A}"/>
              </a:ext>
            </a:extLst>
          </p:cNvPr>
          <p:cNvSpPr txBox="1"/>
          <p:nvPr/>
        </p:nvSpPr>
        <p:spPr>
          <a:xfrm>
            <a:off x="2497624" y="2275312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777D7-878D-586B-B83F-E583894F3D68}"/>
              </a:ext>
            </a:extLst>
          </p:cNvPr>
          <p:cNvSpPr txBox="1"/>
          <p:nvPr/>
        </p:nvSpPr>
        <p:spPr>
          <a:xfrm>
            <a:off x="2497624" y="2586462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63439-4861-6315-838B-B3240F4C3F0E}"/>
              </a:ext>
            </a:extLst>
          </p:cNvPr>
          <p:cNvSpPr txBox="1"/>
          <p:nvPr/>
        </p:nvSpPr>
        <p:spPr>
          <a:xfrm>
            <a:off x="2498007" y="2894265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81AC5-EC4A-6A33-E684-F808FC410C99}"/>
              </a:ext>
            </a:extLst>
          </p:cNvPr>
          <p:cNvSpPr txBox="1"/>
          <p:nvPr/>
        </p:nvSpPr>
        <p:spPr>
          <a:xfrm>
            <a:off x="2498007" y="3205415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9201F2-B20D-4B92-17C0-00191E198A89}"/>
              </a:ext>
            </a:extLst>
          </p:cNvPr>
          <p:cNvSpPr txBox="1"/>
          <p:nvPr/>
        </p:nvSpPr>
        <p:spPr>
          <a:xfrm>
            <a:off x="2500363" y="3518315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DF0E86-9239-9D4E-FB73-62FD02B48742}"/>
              </a:ext>
            </a:extLst>
          </p:cNvPr>
          <p:cNvSpPr txBox="1"/>
          <p:nvPr/>
        </p:nvSpPr>
        <p:spPr>
          <a:xfrm>
            <a:off x="2500363" y="3829465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BA759E-5F43-C301-0AB5-15EF8B38EEA5}"/>
              </a:ext>
            </a:extLst>
          </p:cNvPr>
          <p:cNvSpPr txBox="1"/>
          <p:nvPr/>
        </p:nvSpPr>
        <p:spPr>
          <a:xfrm>
            <a:off x="2500746" y="4137268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1F76F-E563-1AF6-401F-3CA4BA870372}"/>
              </a:ext>
            </a:extLst>
          </p:cNvPr>
          <p:cNvSpPr txBox="1"/>
          <p:nvPr/>
        </p:nvSpPr>
        <p:spPr>
          <a:xfrm>
            <a:off x="2500746" y="4448418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445A91-78CA-58A5-3BFF-89F8461D09D2}"/>
              </a:ext>
            </a:extLst>
          </p:cNvPr>
          <p:cNvSpPr txBox="1"/>
          <p:nvPr/>
        </p:nvSpPr>
        <p:spPr>
          <a:xfrm>
            <a:off x="4232423" y="4710931"/>
            <a:ext cx="63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Step [</a:t>
            </a:r>
            <a:r>
              <a:rPr lang="en-FR" sz="1200" i="1" dirty="0"/>
              <a:t>t</a:t>
            </a:r>
            <a:r>
              <a:rPr lang="en-FR" sz="1200" dirty="0"/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34A7A-ED59-6A3D-D1B8-1EE0046B4EDD}"/>
              </a:ext>
            </a:extLst>
          </p:cNvPr>
          <p:cNvSpPr txBox="1"/>
          <p:nvPr/>
        </p:nvSpPr>
        <p:spPr>
          <a:xfrm rot="16200000">
            <a:off x="2067582" y="3301396"/>
            <a:ext cx="75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[%]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F7DC9-484E-44EE-7E7F-B835718F671B}"/>
              </a:ext>
            </a:extLst>
          </p:cNvPr>
          <p:cNvSpPr txBox="1"/>
          <p:nvPr/>
        </p:nvSpPr>
        <p:spPr>
          <a:xfrm>
            <a:off x="2862845" y="4567580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69845F-A78B-B476-A6F6-05D2BB053766}"/>
              </a:ext>
            </a:extLst>
          </p:cNvPr>
          <p:cNvSpPr txBox="1"/>
          <p:nvPr/>
        </p:nvSpPr>
        <p:spPr>
          <a:xfrm>
            <a:off x="3491495" y="4567580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16A62-0E9E-5A00-8711-06F5994C4666}"/>
              </a:ext>
            </a:extLst>
          </p:cNvPr>
          <p:cNvSpPr txBox="1"/>
          <p:nvPr/>
        </p:nvSpPr>
        <p:spPr>
          <a:xfrm>
            <a:off x="4113795" y="4567580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8554D-EB74-A4AD-F0D0-1909B89350D8}"/>
              </a:ext>
            </a:extLst>
          </p:cNvPr>
          <p:cNvSpPr txBox="1"/>
          <p:nvPr/>
        </p:nvSpPr>
        <p:spPr>
          <a:xfrm>
            <a:off x="4742445" y="4567580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F9509E-4B71-E8D7-DA6A-1DE726BC34F7}"/>
              </a:ext>
            </a:extLst>
          </p:cNvPr>
          <p:cNvSpPr txBox="1"/>
          <p:nvPr/>
        </p:nvSpPr>
        <p:spPr>
          <a:xfrm>
            <a:off x="5364745" y="4567580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0C69D-38C8-2C1E-3300-E76183E28CA6}"/>
              </a:ext>
            </a:extLst>
          </p:cNvPr>
          <p:cNvSpPr txBox="1"/>
          <p:nvPr/>
        </p:nvSpPr>
        <p:spPr>
          <a:xfrm>
            <a:off x="5993395" y="4568384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723B6B-8178-526D-FD75-037FD917D65F}"/>
              </a:ext>
            </a:extLst>
          </p:cNvPr>
          <p:cNvSpPr txBox="1"/>
          <p:nvPr/>
        </p:nvSpPr>
        <p:spPr>
          <a:xfrm>
            <a:off x="97946" y="108065"/>
            <a:ext cx="200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Figure for appendix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B2B5D0-0BFC-5BD4-CB87-A195FA90F7FA}"/>
              </a:ext>
            </a:extLst>
          </p:cNvPr>
          <p:cNvSpPr/>
          <p:nvPr/>
        </p:nvSpPr>
        <p:spPr>
          <a:xfrm>
            <a:off x="2850695" y="2389076"/>
            <a:ext cx="3403077" cy="21832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88E453-4554-25F7-207A-2BD8A82CE0E6}"/>
              </a:ext>
            </a:extLst>
          </p:cNvPr>
          <p:cNvSpPr txBox="1"/>
          <p:nvPr/>
        </p:nvSpPr>
        <p:spPr>
          <a:xfrm>
            <a:off x="3390084" y="2305788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2D0F9D-C502-53B5-D83D-95A69D2C3764}"/>
              </a:ext>
            </a:extLst>
          </p:cNvPr>
          <p:cNvSpPr txBox="1"/>
          <p:nvPr/>
        </p:nvSpPr>
        <p:spPr>
          <a:xfrm>
            <a:off x="3249942" y="2271169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117733"/>
                </a:solidFill>
              </a:rPr>
              <a:t>D</a:t>
            </a:r>
            <a:r>
              <a:rPr lang="en-FR" sz="600" dirty="0">
                <a:solidFill>
                  <a:srgbClr val="117733"/>
                </a:solidFill>
              </a:rPr>
              <a:t>ining table</a:t>
            </a:r>
          </a:p>
          <a:p>
            <a:pPr algn="ctr"/>
            <a:r>
              <a:rPr lang="en-FR" sz="600" dirty="0">
                <a:solidFill>
                  <a:srgbClr val="117733"/>
                </a:solidFill>
              </a:rPr>
              <a:t>Dog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9270AA-7805-549E-0832-4D851841FC1E}"/>
              </a:ext>
            </a:extLst>
          </p:cNvPr>
          <p:cNvSpPr txBox="1"/>
          <p:nvPr/>
        </p:nvSpPr>
        <p:spPr>
          <a:xfrm>
            <a:off x="4010134" y="2302710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001633-8F47-4015-1F1E-5FD54EBAA581}"/>
              </a:ext>
            </a:extLst>
          </p:cNvPr>
          <p:cNvSpPr txBox="1"/>
          <p:nvPr/>
        </p:nvSpPr>
        <p:spPr>
          <a:xfrm>
            <a:off x="3869992" y="2260140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2255"/>
                </a:solidFill>
              </a:rPr>
              <a:t>Horse</a:t>
            </a:r>
            <a:endParaRPr lang="en-FR" sz="600" dirty="0">
              <a:solidFill>
                <a:srgbClr val="882255"/>
              </a:solidFill>
            </a:endParaRPr>
          </a:p>
          <a:p>
            <a:pPr algn="ctr"/>
            <a:r>
              <a:rPr lang="en-FR" sz="600" dirty="0">
                <a:solidFill>
                  <a:srgbClr val="882255"/>
                </a:solidFill>
              </a:rPr>
              <a:t>Motorbike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6205B7-D2EF-A120-E93B-4B8A613A78AA}"/>
              </a:ext>
            </a:extLst>
          </p:cNvPr>
          <p:cNvSpPr txBox="1"/>
          <p:nvPr/>
        </p:nvSpPr>
        <p:spPr>
          <a:xfrm>
            <a:off x="4640371" y="2295319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EE06D5-989F-9900-BF04-449E28B23763}"/>
              </a:ext>
            </a:extLst>
          </p:cNvPr>
          <p:cNvSpPr txBox="1"/>
          <p:nvPr/>
        </p:nvSpPr>
        <p:spPr>
          <a:xfrm>
            <a:off x="4500229" y="2252749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CCEE"/>
                </a:solidFill>
              </a:rPr>
              <a:t>Person</a:t>
            </a:r>
            <a:endParaRPr lang="en-FR" sz="600" dirty="0">
              <a:solidFill>
                <a:srgbClr val="88CCEE"/>
              </a:solidFill>
            </a:endParaRPr>
          </a:p>
          <a:p>
            <a:pPr algn="ctr"/>
            <a:r>
              <a:rPr lang="en-FR" sz="600" dirty="0">
                <a:solidFill>
                  <a:srgbClr val="88CCEE"/>
                </a:solidFill>
              </a:rPr>
              <a:t>Pottedplant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F72047-8B0E-2F5B-8452-EC6226BB95E4}"/>
              </a:ext>
            </a:extLst>
          </p:cNvPr>
          <p:cNvSpPr txBox="1"/>
          <p:nvPr/>
        </p:nvSpPr>
        <p:spPr>
          <a:xfrm>
            <a:off x="5260421" y="2310101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177A4E-EA69-63F8-7065-CF54E9361A76}"/>
              </a:ext>
            </a:extLst>
          </p:cNvPr>
          <p:cNvSpPr txBox="1"/>
          <p:nvPr/>
        </p:nvSpPr>
        <p:spPr>
          <a:xfrm>
            <a:off x="5120279" y="2267531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DDCC77"/>
                </a:solidFill>
              </a:rPr>
              <a:t>Sheep</a:t>
            </a:r>
            <a:endParaRPr lang="en-FR" sz="600" dirty="0">
              <a:solidFill>
                <a:srgbClr val="DDCC77"/>
              </a:solidFill>
            </a:endParaRPr>
          </a:p>
          <a:p>
            <a:pPr algn="ctr"/>
            <a:r>
              <a:rPr lang="en-FR" sz="600" dirty="0">
                <a:solidFill>
                  <a:srgbClr val="DDCC77"/>
                </a:solidFill>
              </a:rPr>
              <a:t>Sofa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9171115-20FD-AE30-F0C8-B4F7C5C24234}"/>
              </a:ext>
            </a:extLst>
          </p:cNvPr>
          <p:cNvSpPr txBox="1"/>
          <p:nvPr/>
        </p:nvSpPr>
        <p:spPr>
          <a:xfrm>
            <a:off x="5890658" y="2302710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FF46C6-855B-4514-B28F-4432BB0F286B}"/>
              </a:ext>
            </a:extLst>
          </p:cNvPr>
          <p:cNvSpPr txBox="1"/>
          <p:nvPr/>
        </p:nvSpPr>
        <p:spPr>
          <a:xfrm>
            <a:off x="5750516" y="2260140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CC6677"/>
                </a:solidFill>
              </a:rPr>
              <a:t>Train</a:t>
            </a:r>
            <a:endParaRPr lang="en-FR" sz="600" dirty="0">
              <a:solidFill>
                <a:srgbClr val="CC6677"/>
              </a:solidFill>
            </a:endParaRPr>
          </a:p>
          <a:p>
            <a:pPr algn="ctr"/>
            <a:r>
              <a:rPr lang="en-FR" sz="600" dirty="0">
                <a:solidFill>
                  <a:srgbClr val="CC6677"/>
                </a:solidFill>
              </a:rPr>
              <a:t>TV monitor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308746-94DC-8027-9405-DEBD850827D6}"/>
              </a:ext>
            </a:extLst>
          </p:cNvPr>
          <p:cNvSpPr txBox="1"/>
          <p:nvPr/>
        </p:nvSpPr>
        <p:spPr>
          <a:xfrm>
            <a:off x="2764818" y="2297565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2B2870-DC12-F7FB-0357-7A19DD0A5475}"/>
              </a:ext>
            </a:extLst>
          </p:cNvPr>
          <p:cNvSpPr txBox="1"/>
          <p:nvPr/>
        </p:nvSpPr>
        <p:spPr>
          <a:xfrm>
            <a:off x="2624676" y="2262946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332287"/>
                </a:solidFill>
              </a:rPr>
              <a:t>Base</a:t>
            </a:r>
            <a:endParaRPr lang="en-FR" sz="600" dirty="0">
              <a:solidFill>
                <a:srgbClr val="332287"/>
              </a:solidFill>
            </a:endParaRPr>
          </a:p>
          <a:p>
            <a:pPr algn="ctr"/>
            <a:r>
              <a:rPr lang="en-FR" sz="600" dirty="0">
                <a:solidFill>
                  <a:srgbClr val="332287"/>
                </a:solidFill>
              </a:rPr>
              <a:t>classes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54D248-31A4-694B-34F9-2D2AB964475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661" t="11674" r="9814" b="9801"/>
          <a:stretch/>
        </p:blipFill>
        <p:spPr>
          <a:xfrm>
            <a:off x="6881079" y="2369356"/>
            <a:ext cx="3450297" cy="223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C53CC-62B6-3BD8-7E1F-6317664CF256}"/>
              </a:ext>
            </a:extLst>
          </p:cNvPr>
          <p:cNvSpPr txBox="1"/>
          <p:nvPr/>
        </p:nvSpPr>
        <p:spPr>
          <a:xfrm>
            <a:off x="6585405" y="2248141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9BB367-5215-EEFA-E07B-C2ED97E30226}"/>
              </a:ext>
            </a:extLst>
          </p:cNvPr>
          <p:cNvSpPr txBox="1"/>
          <p:nvPr/>
        </p:nvSpPr>
        <p:spPr>
          <a:xfrm>
            <a:off x="6585788" y="2613094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481266-F1D4-8171-0076-BE6E42963C89}"/>
              </a:ext>
            </a:extLst>
          </p:cNvPr>
          <p:cNvSpPr txBox="1"/>
          <p:nvPr/>
        </p:nvSpPr>
        <p:spPr>
          <a:xfrm>
            <a:off x="6585788" y="2975044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8ED03-3F90-2F47-B31D-89E6F63437CD}"/>
              </a:ext>
            </a:extLst>
          </p:cNvPr>
          <p:cNvSpPr txBox="1"/>
          <p:nvPr/>
        </p:nvSpPr>
        <p:spPr>
          <a:xfrm>
            <a:off x="6588144" y="3351444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D28948-08F7-6D0B-4F7D-1C0BCB719574}"/>
              </a:ext>
            </a:extLst>
          </p:cNvPr>
          <p:cNvSpPr txBox="1"/>
          <p:nvPr/>
        </p:nvSpPr>
        <p:spPr>
          <a:xfrm>
            <a:off x="6588144" y="3713394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A9AC81-209F-0F94-7BE9-F3A4B966A0D0}"/>
              </a:ext>
            </a:extLst>
          </p:cNvPr>
          <p:cNvSpPr txBox="1"/>
          <p:nvPr/>
        </p:nvSpPr>
        <p:spPr>
          <a:xfrm>
            <a:off x="6588527" y="4078347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CCD8FF-D1F5-64AF-7DEB-D1917D22C88E}"/>
              </a:ext>
            </a:extLst>
          </p:cNvPr>
          <p:cNvSpPr txBox="1"/>
          <p:nvPr/>
        </p:nvSpPr>
        <p:spPr>
          <a:xfrm>
            <a:off x="6588527" y="4452997"/>
            <a:ext cx="246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63AE3-9DA4-7A7A-E718-DD0C9BE93F39}"/>
              </a:ext>
            </a:extLst>
          </p:cNvPr>
          <p:cNvSpPr txBox="1"/>
          <p:nvPr/>
        </p:nvSpPr>
        <p:spPr>
          <a:xfrm rot="16200000">
            <a:off x="6155363" y="3328874"/>
            <a:ext cx="75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[%]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4D9B1-1493-8831-5D6F-4AA5746903F8}"/>
              </a:ext>
            </a:extLst>
          </p:cNvPr>
          <p:cNvSpPr txBox="1"/>
          <p:nvPr/>
        </p:nvSpPr>
        <p:spPr>
          <a:xfrm>
            <a:off x="8296351" y="4709160"/>
            <a:ext cx="63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Step [</a:t>
            </a:r>
            <a:r>
              <a:rPr lang="en-FR" sz="1200" i="1" dirty="0"/>
              <a:t>t</a:t>
            </a:r>
            <a:r>
              <a:rPr lang="en-FR" sz="1200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7BEE11-6F8B-FAB0-8934-65DA18C82D9D}"/>
              </a:ext>
            </a:extLst>
          </p:cNvPr>
          <p:cNvSpPr txBox="1"/>
          <p:nvPr/>
        </p:nvSpPr>
        <p:spPr>
          <a:xfrm>
            <a:off x="6926773" y="4565809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A35699-F21F-332B-295A-D74DCE41917E}"/>
              </a:ext>
            </a:extLst>
          </p:cNvPr>
          <p:cNvSpPr txBox="1"/>
          <p:nvPr/>
        </p:nvSpPr>
        <p:spPr>
          <a:xfrm>
            <a:off x="7555423" y="4565809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0615DA-503A-CF11-DD56-A128E0F43B1E}"/>
              </a:ext>
            </a:extLst>
          </p:cNvPr>
          <p:cNvSpPr txBox="1"/>
          <p:nvPr/>
        </p:nvSpPr>
        <p:spPr>
          <a:xfrm>
            <a:off x="8177723" y="4565809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A297D6-9F13-3674-6A4A-D15AF37DB978}"/>
              </a:ext>
            </a:extLst>
          </p:cNvPr>
          <p:cNvSpPr txBox="1"/>
          <p:nvPr/>
        </p:nvSpPr>
        <p:spPr>
          <a:xfrm>
            <a:off x="8806373" y="4565809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3776-2D89-FC9D-9DC8-FF85F4A8F204}"/>
              </a:ext>
            </a:extLst>
          </p:cNvPr>
          <p:cNvSpPr txBox="1"/>
          <p:nvPr/>
        </p:nvSpPr>
        <p:spPr>
          <a:xfrm>
            <a:off x="9428673" y="4565809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9A38FA-3710-A78E-B295-F49409415870}"/>
              </a:ext>
            </a:extLst>
          </p:cNvPr>
          <p:cNvSpPr txBox="1"/>
          <p:nvPr/>
        </p:nvSpPr>
        <p:spPr>
          <a:xfrm>
            <a:off x="10057323" y="4566613"/>
            <a:ext cx="247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4D66A8-FB22-E2AF-B853-1FF84F9605C4}"/>
              </a:ext>
            </a:extLst>
          </p:cNvPr>
          <p:cNvSpPr/>
          <p:nvPr/>
        </p:nvSpPr>
        <p:spPr>
          <a:xfrm>
            <a:off x="7207590" y="3096886"/>
            <a:ext cx="376471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45AF11-24E3-B645-A7FF-BD96B25AD8CA}"/>
              </a:ext>
            </a:extLst>
          </p:cNvPr>
          <p:cNvSpPr/>
          <p:nvPr/>
        </p:nvSpPr>
        <p:spPr>
          <a:xfrm>
            <a:off x="7235230" y="4070592"/>
            <a:ext cx="376471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35ADFC-DBE8-57AE-59A7-C03DC35BF90F}"/>
              </a:ext>
            </a:extLst>
          </p:cNvPr>
          <p:cNvSpPr txBox="1"/>
          <p:nvPr/>
        </p:nvSpPr>
        <p:spPr>
          <a:xfrm>
            <a:off x="6928281" y="3035931"/>
            <a:ext cx="549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Task ID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848A70-E30E-DF13-4069-0EBFFD4920F3}"/>
              </a:ext>
            </a:extLst>
          </p:cNvPr>
          <p:cNvSpPr/>
          <p:nvPr/>
        </p:nvSpPr>
        <p:spPr>
          <a:xfrm>
            <a:off x="7235230" y="4222908"/>
            <a:ext cx="37647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644577C-F40F-686F-8D89-1E09C4E50817}"/>
              </a:ext>
            </a:extLst>
          </p:cNvPr>
          <p:cNvSpPr/>
          <p:nvPr/>
        </p:nvSpPr>
        <p:spPr>
          <a:xfrm>
            <a:off x="7167103" y="3249202"/>
            <a:ext cx="234220" cy="879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D3950D-59FC-8D86-8B86-43EF2EAD35C6}"/>
              </a:ext>
            </a:extLst>
          </p:cNvPr>
          <p:cNvSpPr txBox="1"/>
          <p:nvPr/>
        </p:nvSpPr>
        <p:spPr>
          <a:xfrm>
            <a:off x="7114086" y="3190485"/>
            <a:ext cx="233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50E8A6-B4DB-34FF-EF06-89F8F2F13AD3}"/>
              </a:ext>
            </a:extLst>
          </p:cNvPr>
          <p:cNvSpPr txBox="1"/>
          <p:nvPr/>
        </p:nvSpPr>
        <p:spPr>
          <a:xfrm>
            <a:off x="7114086" y="3323835"/>
            <a:ext cx="233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5CD0D9-2C94-D33C-9ACB-CFA1142A2D46}"/>
              </a:ext>
            </a:extLst>
          </p:cNvPr>
          <p:cNvSpPr txBox="1"/>
          <p:nvPr/>
        </p:nvSpPr>
        <p:spPr>
          <a:xfrm>
            <a:off x="7114086" y="3476235"/>
            <a:ext cx="233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2B272F-A9BE-EE74-D779-406E9318BBCD}"/>
              </a:ext>
            </a:extLst>
          </p:cNvPr>
          <p:cNvSpPr txBox="1"/>
          <p:nvPr/>
        </p:nvSpPr>
        <p:spPr>
          <a:xfrm>
            <a:off x="7107736" y="3617365"/>
            <a:ext cx="233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4A847F-5BE1-BE50-06C5-359467ABD063}"/>
              </a:ext>
            </a:extLst>
          </p:cNvPr>
          <p:cNvSpPr txBox="1"/>
          <p:nvPr/>
        </p:nvSpPr>
        <p:spPr>
          <a:xfrm>
            <a:off x="7101386" y="3757065"/>
            <a:ext cx="233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54FC0B-B0DC-79EB-4881-FCCC35B3FDF5}"/>
              </a:ext>
            </a:extLst>
          </p:cNvPr>
          <p:cNvSpPr txBox="1"/>
          <p:nvPr/>
        </p:nvSpPr>
        <p:spPr>
          <a:xfrm>
            <a:off x="7101386" y="3890415"/>
            <a:ext cx="233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4FAD05-061C-17C4-B245-86538021B141}"/>
              </a:ext>
            </a:extLst>
          </p:cNvPr>
          <p:cNvSpPr txBox="1"/>
          <p:nvPr/>
        </p:nvSpPr>
        <p:spPr>
          <a:xfrm>
            <a:off x="7136161" y="4155285"/>
            <a:ext cx="409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RaSP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E57D09-2072-BBE5-C661-4C93A6F27821}"/>
              </a:ext>
            </a:extLst>
          </p:cNvPr>
          <p:cNvSpPr txBox="1"/>
          <p:nvPr/>
        </p:nvSpPr>
        <p:spPr>
          <a:xfrm>
            <a:off x="7136923" y="4319756"/>
            <a:ext cx="562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WILSON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9A3F5D-A688-4309-69AE-1934A2836A3B}"/>
              </a:ext>
            </a:extLst>
          </p:cNvPr>
          <p:cNvSpPr txBox="1"/>
          <p:nvPr/>
        </p:nvSpPr>
        <p:spPr>
          <a:xfrm>
            <a:off x="6905571" y="4021449"/>
            <a:ext cx="486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Method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C90CFB7-0976-C872-1041-8C351BE57FF6}"/>
              </a:ext>
            </a:extLst>
          </p:cNvPr>
          <p:cNvSpPr/>
          <p:nvPr/>
        </p:nvSpPr>
        <p:spPr>
          <a:xfrm>
            <a:off x="6919109" y="2377374"/>
            <a:ext cx="3403077" cy="21884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0DA4813-916C-1CE4-E2CE-D1F7A91FA248}"/>
              </a:ext>
            </a:extLst>
          </p:cNvPr>
          <p:cNvSpPr txBox="1"/>
          <p:nvPr/>
        </p:nvSpPr>
        <p:spPr>
          <a:xfrm>
            <a:off x="7461964" y="2309975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DD4567-029E-1481-F1D2-2DF57A8ED7A1}"/>
              </a:ext>
            </a:extLst>
          </p:cNvPr>
          <p:cNvSpPr txBox="1"/>
          <p:nvPr/>
        </p:nvSpPr>
        <p:spPr>
          <a:xfrm>
            <a:off x="7321822" y="2275356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117733"/>
                </a:solidFill>
              </a:rPr>
              <a:t>D</a:t>
            </a:r>
            <a:r>
              <a:rPr lang="en-FR" sz="600" dirty="0">
                <a:solidFill>
                  <a:srgbClr val="117733"/>
                </a:solidFill>
              </a:rPr>
              <a:t>ining table</a:t>
            </a:r>
          </a:p>
          <a:p>
            <a:pPr algn="ctr"/>
            <a:r>
              <a:rPr lang="en-FR" sz="600" dirty="0">
                <a:solidFill>
                  <a:srgbClr val="117733"/>
                </a:solidFill>
              </a:rPr>
              <a:t>Dog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83C08A0-6566-9917-9C8D-2B2F1DA25450}"/>
              </a:ext>
            </a:extLst>
          </p:cNvPr>
          <p:cNvSpPr txBox="1"/>
          <p:nvPr/>
        </p:nvSpPr>
        <p:spPr>
          <a:xfrm>
            <a:off x="8082014" y="2306897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E83BDE4-8390-78B2-E8CC-051079070158}"/>
              </a:ext>
            </a:extLst>
          </p:cNvPr>
          <p:cNvSpPr txBox="1"/>
          <p:nvPr/>
        </p:nvSpPr>
        <p:spPr>
          <a:xfrm>
            <a:off x="7941872" y="2264327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2255"/>
                </a:solidFill>
              </a:rPr>
              <a:t>Horse</a:t>
            </a:r>
            <a:endParaRPr lang="en-FR" sz="600" dirty="0">
              <a:solidFill>
                <a:srgbClr val="882255"/>
              </a:solidFill>
            </a:endParaRPr>
          </a:p>
          <a:p>
            <a:pPr algn="ctr"/>
            <a:r>
              <a:rPr lang="en-FR" sz="600" dirty="0">
                <a:solidFill>
                  <a:srgbClr val="882255"/>
                </a:solidFill>
              </a:rPr>
              <a:t>Motorbike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669C2B-7D3F-080F-4C64-36C33B433BB4}"/>
              </a:ext>
            </a:extLst>
          </p:cNvPr>
          <p:cNvSpPr txBox="1"/>
          <p:nvPr/>
        </p:nvSpPr>
        <p:spPr>
          <a:xfrm>
            <a:off x="8712251" y="2299506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39CE295-FC28-D1D8-F138-B1F288FBA8BA}"/>
              </a:ext>
            </a:extLst>
          </p:cNvPr>
          <p:cNvSpPr txBox="1"/>
          <p:nvPr/>
        </p:nvSpPr>
        <p:spPr>
          <a:xfrm>
            <a:off x="8572109" y="2256936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CCEE"/>
                </a:solidFill>
              </a:rPr>
              <a:t>Person</a:t>
            </a:r>
            <a:endParaRPr lang="en-FR" sz="600" dirty="0">
              <a:solidFill>
                <a:srgbClr val="88CCEE"/>
              </a:solidFill>
            </a:endParaRPr>
          </a:p>
          <a:p>
            <a:pPr algn="ctr"/>
            <a:r>
              <a:rPr lang="en-FR" sz="600" dirty="0">
                <a:solidFill>
                  <a:srgbClr val="88CCEE"/>
                </a:solidFill>
              </a:rPr>
              <a:t>Pottedplant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9886751-42F2-8E49-5314-E2B272D3DD24}"/>
              </a:ext>
            </a:extLst>
          </p:cNvPr>
          <p:cNvSpPr txBox="1"/>
          <p:nvPr/>
        </p:nvSpPr>
        <p:spPr>
          <a:xfrm>
            <a:off x="9332301" y="2314288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6B4677-AD06-3AD4-A6B6-6DF0A0658D63}"/>
              </a:ext>
            </a:extLst>
          </p:cNvPr>
          <p:cNvSpPr txBox="1"/>
          <p:nvPr/>
        </p:nvSpPr>
        <p:spPr>
          <a:xfrm>
            <a:off x="9192159" y="2271718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DDCC77"/>
                </a:solidFill>
              </a:rPr>
              <a:t>Sheep</a:t>
            </a:r>
            <a:endParaRPr lang="en-FR" sz="600" dirty="0">
              <a:solidFill>
                <a:srgbClr val="DDCC77"/>
              </a:solidFill>
            </a:endParaRPr>
          </a:p>
          <a:p>
            <a:pPr algn="ctr"/>
            <a:r>
              <a:rPr lang="en-FR" sz="600" dirty="0">
                <a:solidFill>
                  <a:srgbClr val="DDCC77"/>
                </a:solidFill>
              </a:rPr>
              <a:t>Sofa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EDCAFC2-501E-E3A4-6F9A-D0A35C039156}"/>
              </a:ext>
            </a:extLst>
          </p:cNvPr>
          <p:cNvSpPr txBox="1"/>
          <p:nvPr/>
        </p:nvSpPr>
        <p:spPr>
          <a:xfrm>
            <a:off x="9962538" y="2306897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551BAAC-5ECF-94DA-8A03-6AB8FCD36E57}"/>
              </a:ext>
            </a:extLst>
          </p:cNvPr>
          <p:cNvSpPr txBox="1"/>
          <p:nvPr/>
        </p:nvSpPr>
        <p:spPr>
          <a:xfrm>
            <a:off x="9822396" y="2264327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CC6677"/>
                </a:solidFill>
              </a:rPr>
              <a:t>Train</a:t>
            </a:r>
            <a:endParaRPr lang="en-FR" sz="600" dirty="0">
              <a:solidFill>
                <a:srgbClr val="CC6677"/>
              </a:solidFill>
            </a:endParaRPr>
          </a:p>
          <a:p>
            <a:pPr algn="ctr"/>
            <a:r>
              <a:rPr lang="en-FR" sz="600" dirty="0">
                <a:solidFill>
                  <a:srgbClr val="CC6677"/>
                </a:solidFill>
              </a:rPr>
              <a:t>TV monitor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4AB3AD8-FEBE-8E93-B14A-AEF632D7D81B}"/>
              </a:ext>
            </a:extLst>
          </p:cNvPr>
          <p:cNvSpPr txBox="1"/>
          <p:nvPr/>
        </p:nvSpPr>
        <p:spPr>
          <a:xfrm>
            <a:off x="6836698" y="2301752"/>
            <a:ext cx="431580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6D712E2-0890-0517-B558-9110C77ED329}"/>
              </a:ext>
            </a:extLst>
          </p:cNvPr>
          <p:cNvSpPr txBox="1"/>
          <p:nvPr/>
        </p:nvSpPr>
        <p:spPr>
          <a:xfrm>
            <a:off x="6696556" y="2267133"/>
            <a:ext cx="718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332287"/>
                </a:solidFill>
              </a:rPr>
              <a:t>Base</a:t>
            </a:r>
            <a:endParaRPr lang="en-FR" sz="600" dirty="0">
              <a:solidFill>
                <a:srgbClr val="332287"/>
              </a:solidFill>
            </a:endParaRPr>
          </a:p>
          <a:p>
            <a:pPr algn="ctr"/>
            <a:r>
              <a:rPr lang="en-FR" sz="600" dirty="0">
                <a:solidFill>
                  <a:srgbClr val="332287"/>
                </a:solidFill>
              </a:rPr>
              <a:t>classes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79CDC98-F999-B242-EB96-434F10260012}"/>
              </a:ext>
            </a:extLst>
          </p:cNvPr>
          <p:cNvSpPr txBox="1"/>
          <p:nvPr/>
        </p:nvSpPr>
        <p:spPr>
          <a:xfrm>
            <a:off x="3873417" y="1996586"/>
            <a:ext cx="14036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200" dirty="0"/>
              <a:t>VOC 10-2 – overlap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B6DF2B4-2C36-2ACD-6FDE-31A10DD33F82}"/>
              </a:ext>
            </a:extLst>
          </p:cNvPr>
          <p:cNvSpPr txBox="1"/>
          <p:nvPr/>
        </p:nvSpPr>
        <p:spPr>
          <a:xfrm>
            <a:off x="7883566" y="1998802"/>
            <a:ext cx="14036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200" dirty="0"/>
              <a:t>VOC 10-2 – disjoint</a:t>
            </a:r>
          </a:p>
        </p:txBody>
      </p:sp>
    </p:spTree>
    <p:extLst>
      <p:ext uri="{BB962C8B-B14F-4D97-AF65-F5344CB8AC3E}">
        <p14:creationId xmlns:p14="http://schemas.microsoft.com/office/powerpoint/2010/main" val="159724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83A77-DB1F-6CFF-5671-59A609FFA47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2625" t="12238" r="10159" b="11214"/>
          <a:stretch/>
        </p:blipFill>
        <p:spPr>
          <a:xfrm>
            <a:off x="2540543" y="3760833"/>
            <a:ext cx="3416301" cy="2181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07636-4CE7-9A07-A3E0-D69CF898B5CF}"/>
              </a:ext>
            </a:extLst>
          </p:cNvPr>
          <p:cNvSpPr txBox="1"/>
          <p:nvPr/>
        </p:nvSpPr>
        <p:spPr>
          <a:xfrm flipH="1">
            <a:off x="3900626" y="375130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Train</a:t>
            </a:r>
            <a:endParaRPr lang="en-FR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E0B7C-A054-4871-D5A7-9824988BAF24}"/>
              </a:ext>
            </a:extLst>
          </p:cNvPr>
          <p:cNvSpPr txBox="1"/>
          <p:nvPr/>
        </p:nvSpPr>
        <p:spPr>
          <a:xfrm flipH="1">
            <a:off x="3858614" y="3969618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Sheep</a:t>
            </a:r>
            <a:endParaRPr lang="en-F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8CDD0-B192-3EE6-A15B-D9260C5F82AD}"/>
              </a:ext>
            </a:extLst>
          </p:cNvPr>
          <p:cNvSpPr txBox="1"/>
          <p:nvPr/>
        </p:nvSpPr>
        <p:spPr>
          <a:xfrm flipH="1">
            <a:off x="3647134" y="420117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TV monitor</a:t>
            </a:r>
            <a:endParaRPr lang="en-F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3CD8F-9BEB-8584-B16A-3BD35DD767B1}"/>
              </a:ext>
            </a:extLst>
          </p:cNvPr>
          <p:cNvSpPr txBox="1"/>
          <p:nvPr/>
        </p:nvSpPr>
        <p:spPr>
          <a:xfrm flipH="1">
            <a:off x="3827645" y="4402986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Person</a:t>
            </a:r>
            <a:endParaRPr lang="en-F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91CDC-8235-389F-13DB-D0B94E4FED36}"/>
              </a:ext>
            </a:extLst>
          </p:cNvPr>
          <p:cNvSpPr txBox="1"/>
          <p:nvPr/>
        </p:nvSpPr>
        <p:spPr>
          <a:xfrm flipH="1">
            <a:off x="3601013" y="463200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Potted plant</a:t>
            </a:r>
            <a:endParaRPr lang="en-F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420A5-1E09-0F26-8517-F0CFE5119C88}"/>
              </a:ext>
            </a:extLst>
          </p:cNvPr>
          <p:cNvSpPr txBox="1"/>
          <p:nvPr/>
        </p:nvSpPr>
        <p:spPr>
          <a:xfrm flipH="1">
            <a:off x="3873053" y="4855220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Horse</a:t>
            </a:r>
            <a:endParaRPr lang="en-F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CDF7C-5963-29DB-90F6-991A963DD550}"/>
              </a:ext>
            </a:extLst>
          </p:cNvPr>
          <p:cNvSpPr txBox="1"/>
          <p:nvPr/>
        </p:nvSpPr>
        <p:spPr>
          <a:xfrm flipH="1">
            <a:off x="3682822" y="506692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Motorbike</a:t>
            </a:r>
            <a:endParaRPr lang="en-F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D4B77-ED19-12FF-F928-F8090F9CE2BE}"/>
              </a:ext>
            </a:extLst>
          </p:cNvPr>
          <p:cNvSpPr txBox="1"/>
          <p:nvPr/>
        </p:nvSpPr>
        <p:spPr>
          <a:xfrm flipH="1">
            <a:off x="4204505" y="5278256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Dog</a:t>
            </a:r>
            <a:endParaRPr lang="en-FR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B20A3-AD9E-FE8D-DF31-99453B54F44C}"/>
              </a:ext>
            </a:extLst>
          </p:cNvPr>
          <p:cNvSpPr txBox="1"/>
          <p:nvPr/>
        </p:nvSpPr>
        <p:spPr>
          <a:xfrm flipH="1">
            <a:off x="4210855" y="5511372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Sofa</a:t>
            </a:r>
            <a:endParaRPr lang="en-FR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852A3-7845-3914-2841-808F7D4AA702}"/>
              </a:ext>
            </a:extLst>
          </p:cNvPr>
          <p:cNvSpPr txBox="1"/>
          <p:nvPr/>
        </p:nvSpPr>
        <p:spPr>
          <a:xfrm flipH="1">
            <a:off x="4222249" y="5737821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Dining table</a:t>
            </a:r>
            <a:endParaRPr lang="en-FR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9BCA17-D656-0AD3-2AAF-F14B7D975A0F}"/>
              </a:ext>
            </a:extLst>
          </p:cNvPr>
          <p:cNvSpPr txBox="1"/>
          <p:nvPr/>
        </p:nvSpPr>
        <p:spPr>
          <a:xfrm>
            <a:off x="2392905" y="593902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C9DB6A-9C05-D6C7-DE88-08F215985289}"/>
              </a:ext>
            </a:extLst>
          </p:cNvPr>
          <p:cNvSpPr txBox="1"/>
          <p:nvPr/>
        </p:nvSpPr>
        <p:spPr>
          <a:xfrm>
            <a:off x="2784541" y="594064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93EC6-337A-54D8-77FB-37952E1B3498}"/>
              </a:ext>
            </a:extLst>
          </p:cNvPr>
          <p:cNvSpPr txBox="1"/>
          <p:nvPr/>
        </p:nvSpPr>
        <p:spPr>
          <a:xfrm>
            <a:off x="3214707" y="593632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4C83E-98C4-EB5D-DDAB-1396C3885762}"/>
              </a:ext>
            </a:extLst>
          </p:cNvPr>
          <p:cNvSpPr txBox="1"/>
          <p:nvPr/>
        </p:nvSpPr>
        <p:spPr>
          <a:xfrm>
            <a:off x="3679216" y="593553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0A288-4413-4494-BBBF-72135F8EC4DA}"/>
              </a:ext>
            </a:extLst>
          </p:cNvPr>
          <p:cNvSpPr txBox="1"/>
          <p:nvPr/>
        </p:nvSpPr>
        <p:spPr>
          <a:xfrm>
            <a:off x="4132249" y="593632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51877-ECE5-B7F1-6C1F-C5686C7D0D7C}"/>
              </a:ext>
            </a:extLst>
          </p:cNvPr>
          <p:cNvSpPr txBox="1"/>
          <p:nvPr/>
        </p:nvSpPr>
        <p:spPr>
          <a:xfrm>
            <a:off x="4553979" y="59382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86711-A27F-9FAC-71CC-14188FFFD1C0}"/>
              </a:ext>
            </a:extLst>
          </p:cNvPr>
          <p:cNvSpPr txBox="1"/>
          <p:nvPr/>
        </p:nvSpPr>
        <p:spPr>
          <a:xfrm>
            <a:off x="4952808" y="593819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C8CB2-203C-15B4-B8FB-90C0ABCE9DE5}"/>
              </a:ext>
            </a:extLst>
          </p:cNvPr>
          <p:cNvSpPr txBox="1"/>
          <p:nvPr/>
        </p:nvSpPr>
        <p:spPr>
          <a:xfrm>
            <a:off x="5374469" y="593819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A437D-0C82-962A-A353-A476FB681660}"/>
              </a:ext>
            </a:extLst>
          </p:cNvPr>
          <p:cNvSpPr txBox="1"/>
          <p:nvPr/>
        </p:nvSpPr>
        <p:spPr>
          <a:xfrm>
            <a:off x="5777048" y="593502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F1AC3B-907C-5E5A-811E-AA99293F9698}"/>
              </a:ext>
            </a:extLst>
          </p:cNvPr>
          <p:cNvSpPr txBox="1"/>
          <p:nvPr/>
        </p:nvSpPr>
        <p:spPr>
          <a:xfrm>
            <a:off x="3754931" y="6086136"/>
            <a:ext cx="106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F8EF74-09FF-E599-5A29-541EA8499BAB}"/>
              </a:ext>
            </a:extLst>
          </p:cNvPr>
          <p:cNvSpPr txBox="1"/>
          <p:nvPr/>
        </p:nvSpPr>
        <p:spPr>
          <a:xfrm flipH="1">
            <a:off x="5700085" y="374094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+17.7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89C47-4E4A-C3BB-F8D8-D53655A51052}"/>
              </a:ext>
            </a:extLst>
          </p:cNvPr>
          <p:cNvSpPr txBox="1"/>
          <p:nvPr/>
        </p:nvSpPr>
        <p:spPr>
          <a:xfrm flipH="1">
            <a:off x="5394304" y="396446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+14.1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BC71F-6C46-579B-B801-8AD476761BDB}"/>
              </a:ext>
            </a:extLst>
          </p:cNvPr>
          <p:cNvSpPr txBox="1"/>
          <p:nvPr/>
        </p:nvSpPr>
        <p:spPr>
          <a:xfrm flipH="1">
            <a:off x="5364653" y="4188043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+13.8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8B7B39-3B3E-E094-3FB0-9D36A166BBD1}"/>
              </a:ext>
            </a:extLst>
          </p:cNvPr>
          <p:cNvSpPr txBox="1"/>
          <p:nvPr/>
        </p:nvSpPr>
        <p:spPr>
          <a:xfrm flipH="1">
            <a:off x="4683030" y="44148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+5.9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E1FC8-51C3-F1DD-A0F9-56E5B471B6F4}"/>
              </a:ext>
            </a:extLst>
          </p:cNvPr>
          <p:cNvSpPr txBox="1"/>
          <p:nvPr/>
        </p:nvSpPr>
        <p:spPr>
          <a:xfrm flipH="1">
            <a:off x="4384152" y="461893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+2.4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C64206-BA40-A25B-FDCE-B7BC5EC8FCA6}"/>
              </a:ext>
            </a:extLst>
          </p:cNvPr>
          <p:cNvSpPr txBox="1"/>
          <p:nvPr/>
        </p:nvSpPr>
        <p:spPr>
          <a:xfrm flipH="1">
            <a:off x="4364515" y="484507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+2.0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E7F5DC-EA45-D8A8-CAF7-A4C7B8542940}"/>
              </a:ext>
            </a:extLst>
          </p:cNvPr>
          <p:cNvSpPr txBox="1"/>
          <p:nvPr/>
        </p:nvSpPr>
        <p:spPr>
          <a:xfrm flipH="1">
            <a:off x="4312159" y="506611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+1.4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85F1CE-C8BA-7727-CBA7-309AA8D238F9}"/>
              </a:ext>
            </a:extLst>
          </p:cNvPr>
          <p:cNvSpPr txBox="1"/>
          <p:nvPr/>
        </p:nvSpPr>
        <p:spPr>
          <a:xfrm flipH="1">
            <a:off x="3950321" y="52922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-0.1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026026-E4A7-1ED9-B8D5-5C5CE1ADC114}"/>
              </a:ext>
            </a:extLst>
          </p:cNvPr>
          <p:cNvSpPr txBox="1"/>
          <p:nvPr/>
        </p:nvSpPr>
        <p:spPr>
          <a:xfrm flipH="1">
            <a:off x="3943971" y="550474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-0.2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499235-5F6E-EF03-41D4-B2FCA87979FB}"/>
              </a:ext>
            </a:extLst>
          </p:cNvPr>
          <p:cNvSpPr txBox="1"/>
          <p:nvPr/>
        </p:nvSpPr>
        <p:spPr>
          <a:xfrm flipH="1">
            <a:off x="3223117" y="5733577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-8.6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803C4E-2D17-AF05-B4C6-3D918A11D169}"/>
              </a:ext>
            </a:extLst>
          </p:cNvPr>
          <p:cNvSpPr/>
          <p:nvPr/>
        </p:nvSpPr>
        <p:spPr>
          <a:xfrm>
            <a:off x="2531098" y="3760827"/>
            <a:ext cx="3430800" cy="2185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6AC6C20-7302-CB17-F0F8-48BFB8B05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59" t="12321" r="10128" b="11328"/>
          <a:stretch/>
        </p:blipFill>
        <p:spPr>
          <a:xfrm>
            <a:off x="2537369" y="1058907"/>
            <a:ext cx="3413125" cy="21653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6592FAE-91B0-0B8F-F6AA-1F51C8F0B594}"/>
              </a:ext>
            </a:extLst>
          </p:cNvPr>
          <p:cNvSpPr txBox="1"/>
          <p:nvPr/>
        </p:nvSpPr>
        <p:spPr>
          <a:xfrm>
            <a:off x="3002919" y="3236130"/>
            <a:ext cx="20272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332B94-5016-83EC-BEE6-3405D75CA6B0}"/>
              </a:ext>
            </a:extLst>
          </p:cNvPr>
          <p:cNvSpPr txBox="1"/>
          <p:nvPr/>
        </p:nvSpPr>
        <p:spPr>
          <a:xfrm>
            <a:off x="3546547" y="3241273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AD6BD7-14F5-28F8-53C4-E0FB72D501F4}"/>
              </a:ext>
            </a:extLst>
          </p:cNvPr>
          <p:cNvSpPr txBox="1"/>
          <p:nvPr/>
        </p:nvSpPr>
        <p:spPr>
          <a:xfrm>
            <a:off x="4117120" y="3236130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57F431-0A88-4ADF-02B8-56B371A1ED48}"/>
              </a:ext>
            </a:extLst>
          </p:cNvPr>
          <p:cNvSpPr txBox="1"/>
          <p:nvPr/>
        </p:nvSpPr>
        <p:spPr>
          <a:xfrm>
            <a:off x="4686454" y="3241273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05A2DD-6ED2-0F8D-EABA-34E464308281}"/>
              </a:ext>
            </a:extLst>
          </p:cNvPr>
          <p:cNvSpPr txBox="1"/>
          <p:nvPr/>
        </p:nvSpPr>
        <p:spPr>
          <a:xfrm>
            <a:off x="5253050" y="3236130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C58243-E474-9A43-BBCC-128463D21AD3}"/>
              </a:ext>
            </a:extLst>
          </p:cNvPr>
          <p:cNvSpPr txBox="1"/>
          <p:nvPr/>
        </p:nvSpPr>
        <p:spPr>
          <a:xfrm>
            <a:off x="5702087" y="3241273"/>
            <a:ext cx="309145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2706EC-6777-4574-51B9-48D53A9DE36F}"/>
              </a:ext>
            </a:extLst>
          </p:cNvPr>
          <p:cNvSpPr txBox="1"/>
          <p:nvPr/>
        </p:nvSpPr>
        <p:spPr>
          <a:xfrm>
            <a:off x="2399957" y="3236130"/>
            <a:ext cx="287081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FD4F51-EA69-F31D-9D56-A8FC1E2019BF}"/>
              </a:ext>
            </a:extLst>
          </p:cNvPr>
          <p:cNvSpPr txBox="1"/>
          <p:nvPr/>
        </p:nvSpPr>
        <p:spPr>
          <a:xfrm flipH="1">
            <a:off x="2723965" y="2796586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Horse</a:t>
            </a:r>
            <a:endParaRPr lang="en-FR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9E1069-9D46-D062-F8CA-9A3D8B0BA2D9}"/>
              </a:ext>
            </a:extLst>
          </p:cNvPr>
          <p:cNvSpPr txBox="1"/>
          <p:nvPr/>
        </p:nvSpPr>
        <p:spPr>
          <a:xfrm flipH="1">
            <a:off x="2791265" y="258132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Sofa</a:t>
            </a:r>
            <a:endParaRPr lang="en-F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D70761-5316-3950-08F6-8EC901EBF079}"/>
              </a:ext>
            </a:extLst>
          </p:cNvPr>
          <p:cNvSpPr txBox="1"/>
          <p:nvPr/>
        </p:nvSpPr>
        <p:spPr>
          <a:xfrm flipH="1">
            <a:off x="2460258" y="2364323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Potted plant</a:t>
            </a:r>
            <a:endParaRPr lang="en-FR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30C298-43D1-E882-B656-1306B5FDDB6C}"/>
              </a:ext>
            </a:extLst>
          </p:cNvPr>
          <p:cNvSpPr txBox="1"/>
          <p:nvPr/>
        </p:nvSpPr>
        <p:spPr>
          <a:xfrm flipH="1">
            <a:off x="2528718" y="2142408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Motorbike</a:t>
            </a:r>
            <a:endParaRPr lang="en-FR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E491A-D082-A36F-9A7B-FDC975814720}"/>
              </a:ext>
            </a:extLst>
          </p:cNvPr>
          <p:cNvSpPr txBox="1"/>
          <p:nvPr/>
        </p:nvSpPr>
        <p:spPr>
          <a:xfrm flipH="1">
            <a:off x="2806441" y="1931711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Dog</a:t>
            </a:r>
            <a:endParaRPr lang="en-FR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FEC61-E173-B66D-D697-241A50E8FF8E}"/>
              </a:ext>
            </a:extLst>
          </p:cNvPr>
          <p:cNvSpPr txBox="1"/>
          <p:nvPr/>
        </p:nvSpPr>
        <p:spPr>
          <a:xfrm flipH="1">
            <a:off x="2683612" y="1701902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Person</a:t>
            </a:r>
            <a:endParaRPr lang="en-FR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15C95F-3D28-377B-524B-E3C7C63B6DEB}"/>
              </a:ext>
            </a:extLst>
          </p:cNvPr>
          <p:cNvSpPr txBox="1"/>
          <p:nvPr/>
        </p:nvSpPr>
        <p:spPr>
          <a:xfrm flipH="1">
            <a:off x="2499818" y="149303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TV monitor</a:t>
            </a:r>
            <a:endParaRPr lang="en-FR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022471-509F-33E9-4EB4-2DF28977D2CF}"/>
              </a:ext>
            </a:extLst>
          </p:cNvPr>
          <p:cNvSpPr txBox="1"/>
          <p:nvPr/>
        </p:nvSpPr>
        <p:spPr>
          <a:xfrm flipH="1">
            <a:off x="2759542" y="126238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Train</a:t>
            </a:r>
            <a:endParaRPr lang="en-FR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5416E3-4B18-26B9-1D11-0472F1A38867}"/>
              </a:ext>
            </a:extLst>
          </p:cNvPr>
          <p:cNvSpPr txBox="1"/>
          <p:nvPr/>
        </p:nvSpPr>
        <p:spPr>
          <a:xfrm flipH="1">
            <a:off x="2709905" y="1044793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Sheep</a:t>
            </a:r>
            <a:endParaRPr lang="en-FR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EE2BE3-3BF5-469D-BA25-4D276CB9AF5C}"/>
              </a:ext>
            </a:extLst>
          </p:cNvPr>
          <p:cNvSpPr txBox="1"/>
          <p:nvPr/>
        </p:nvSpPr>
        <p:spPr>
          <a:xfrm flipH="1">
            <a:off x="3081342" y="2997364"/>
            <a:ext cx="564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Dining table</a:t>
            </a:r>
            <a:endParaRPr lang="en-FR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212FA6-D2BA-823C-F629-C1C6DFA7DC60}"/>
              </a:ext>
            </a:extLst>
          </p:cNvPr>
          <p:cNvSpPr txBox="1"/>
          <p:nvPr/>
        </p:nvSpPr>
        <p:spPr>
          <a:xfrm flipH="1">
            <a:off x="2633108" y="3014442"/>
            <a:ext cx="292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-6.7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BB452E-9AD4-C192-F376-3E8BCE2F8BC4}"/>
              </a:ext>
            </a:extLst>
          </p:cNvPr>
          <p:cNvSpPr txBox="1"/>
          <p:nvPr/>
        </p:nvSpPr>
        <p:spPr>
          <a:xfrm flipH="1">
            <a:off x="3316961" y="2789044"/>
            <a:ext cx="3086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+9.3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C8D785-6EA9-32AD-3AEC-EC5E6B6771EB}"/>
              </a:ext>
            </a:extLst>
          </p:cNvPr>
          <p:cNvSpPr txBox="1"/>
          <p:nvPr/>
        </p:nvSpPr>
        <p:spPr>
          <a:xfrm flipH="1">
            <a:off x="3346459" y="2580991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+10.1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0B0BE6-C826-AC56-7856-07D05B925504}"/>
              </a:ext>
            </a:extLst>
          </p:cNvPr>
          <p:cNvSpPr txBox="1"/>
          <p:nvPr/>
        </p:nvSpPr>
        <p:spPr>
          <a:xfrm flipH="1">
            <a:off x="3361431" y="2358200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+10.6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482C1-FCF5-241E-627F-BAA1A91808AD}"/>
              </a:ext>
            </a:extLst>
          </p:cNvPr>
          <p:cNvSpPr txBox="1"/>
          <p:nvPr/>
        </p:nvSpPr>
        <p:spPr>
          <a:xfrm flipH="1">
            <a:off x="3469017" y="2133361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+14.2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57A17-E07B-2CA3-5D36-874E2B769A72}"/>
              </a:ext>
            </a:extLst>
          </p:cNvPr>
          <p:cNvSpPr txBox="1"/>
          <p:nvPr/>
        </p:nvSpPr>
        <p:spPr>
          <a:xfrm flipH="1">
            <a:off x="3900818" y="1927554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+29.6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EB58B5-E3EF-EB57-EE8D-F067C592F371}"/>
              </a:ext>
            </a:extLst>
          </p:cNvPr>
          <p:cNvSpPr txBox="1"/>
          <p:nvPr/>
        </p:nvSpPr>
        <p:spPr>
          <a:xfrm flipH="1">
            <a:off x="4108693" y="1707881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+37.0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0F93A8-1B7B-784E-9769-CFB5403AD4F8}"/>
              </a:ext>
            </a:extLst>
          </p:cNvPr>
          <p:cNvSpPr txBox="1"/>
          <p:nvPr/>
        </p:nvSpPr>
        <p:spPr>
          <a:xfrm flipH="1">
            <a:off x="4116813" y="1484028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+37.2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61CE47-10F5-DBB7-5532-DD882DE3455A}"/>
              </a:ext>
            </a:extLst>
          </p:cNvPr>
          <p:cNvSpPr txBox="1"/>
          <p:nvPr/>
        </p:nvSpPr>
        <p:spPr>
          <a:xfrm flipH="1">
            <a:off x="4486505" y="1255294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+50.7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9EE9AE-3028-16B6-2649-B77F40D6FDF8}"/>
              </a:ext>
            </a:extLst>
          </p:cNvPr>
          <p:cNvSpPr txBox="1"/>
          <p:nvPr/>
        </p:nvSpPr>
        <p:spPr>
          <a:xfrm flipH="1">
            <a:off x="5592963" y="1039489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+89.6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D3B44C-1463-02DA-90C0-333962E9EA0C}"/>
              </a:ext>
            </a:extLst>
          </p:cNvPr>
          <p:cNvSpPr txBox="1"/>
          <p:nvPr/>
        </p:nvSpPr>
        <p:spPr>
          <a:xfrm>
            <a:off x="3763356" y="3389107"/>
            <a:ext cx="858391" cy="30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0C266D-8399-7A06-260B-FDB3B79F8CB5}"/>
              </a:ext>
            </a:extLst>
          </p:cNvPr>
          <p:cNvSpPr/>
          <p:nvPr/>
        </p:nvSpPr>
        <p:spPr>
          <a:xfrm>
            <a:off x="2527483" y="1048547"/>
            <a:ext cx="3426535" cy="21863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D0B6E5-E3B3-CD59-1EC8-1A609F1A5B67}"/>
              </a:ext>
            </a:extLst>
          </p:cNvPr>
          <p:cNvSpPr txBox="1"/>
          <p:nvPr/>
        </p:nvSpPr>
        <p:spPr>
          <a:xfrm>
            <a:off x="97946" y="108065"/>
            <a:ext cx="200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Figure for appendix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C6F9DA7-31A2-DE16-73E8-F9299C7F64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39" t="12312" r="10132" b="11245"/>
          <a:stretch/>
        </p:blipFill>
        <p:spPr>
          <a:xfrm>
            <a:off x="6259018" y="1058908"/>
            <a:ext cx="3419476" cy="2159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90D07F5-0F97-06A7-386B-FF0F29D879B6}"/>
              </a:ext>
            </a:extLst>
          </p:cNvPr>
          <p:cNvSpPr/>
          <p:nvPr/>
        </p:nvSpPr>
        <p:spPr>
          <a:xfrm>
            <a:off x="6253813" y="1046783"/>
            <a:ext cx="3426535" cy="21863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EA2132-3FEC-9073-7825-C11F49A8FC59}"/>
              </a:ext>
            </a:extLst>
          </p:cNvPr>
          <p:cNvSpPr txBox="1"/>
          <p:nvPr/>
        </p:nvSpPr>
        <p:spPr>
          <a:xfrm>
            <a:off x="8397197" y="2924026"/>
            <a:ext cx="12390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FR" sz="1050" dirty="0"/>
              <a:t>VOC 10-2 – disjoint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2B9F1F-1245-6F30-5010-F8242628793A}"/>
              </a:ext>
            </a:extLst>
          </p:cNvPr>
          <p:cNvSpPr txBox="1"/>
          <p:nvPr/>
        </p:nvSpPr>
        <p:spPr>
          <a:xfrm flipH="1">
            <a:off x="6501784" y="236166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Sofa</a:t>
            </a:r>
            <a:endParaRPr lang="en-FR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672205-21BE-1FF3-22A6-754CD369BF3F}"/>
              </a:ext>
            </a:extLst>
          </p:cNvPr>
          <p:cNvSpPr txBox="1"/>
          <p:nvPr/>
        </p:nvSpPr>
        <p:spPr>
          <a:xfrm flipH="1">
            <a:off x="6248023" y="2139745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Motorbike</a:t>
            </a:r>
            <a:endParaRPr lang="en-FR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319B55-C418-4BC2-AA39-B3F17D5D99A5}"/>
              </a:ext>
            </a:extLst>
          </p:cNvPr>
          <p:cNvSpPr txBox="1"/>
          <p:nvPr/>
        </p:nvSpPr>
        <p:spPr>
          <a:xfrm flipH="1">
            <a:off x="6525746" y="1929048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Dog</a:t>
            </a:r>
            <a:endParaRPr lang="en-FR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3BAD07-66AA-A582-5DE1-A0F75CD0871A}"/>
              </a:ext>
            </a:extLst>
          </p:cNvPr>
          <p:cNvSpPr txBox="1"/>
          <p:nvPr/>
        </p:nvSpPr>
        <p:spPr>
          <a:xfrm flipH="1">
            <a:off x="6463879" y="1699239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Train</a:t>
            </a:r>
            <a:endParaRPr lang="en-FR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05D114-02C5-AF59-75BD-BB0B651501C4}"/>
              </a:ext>
            </a:extLst>
          </p:cNvPr>
          <p:cNvSpPr txBox="1"/>
          <p:nvPr/>
        </p:nvSpPr>
        <p:spPr>
          <a:xfrm flipH="1">
            <a:off x="6226148" y="1276355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TV monitor</a:t>
            </a:r>
            <a:endParaRPr lang="en-FR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C444A2-C93E-AC3C-77AE-0017ABA774F6}"/>
              </a:ext>
            </a:extLst>
          </p:cNvPr>
          <p:cNvSpPr txBox="1"/>
          <p:nvPr/>
        </p:nvSpPr>
        <p:spPr>
          <a:xfrm flipH="1">
            <a:off x="6429210" y="104213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Sheep</a:t>
            </a:r>
            <a:endParaRPr lang="en-FR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7A58F2-E504-27B1-3B00-43DCACE63498}"/>
              </a:ext>
            </a:extLst>
          </p:cNvPr>
          <p:cNvSpPr txBox="1"/>
          <p:nvPr/>
        </p:nvSpPr>
        <p:spPr>
          <a:xfrm flipH="1">
            <a:off x="6772510" y="2578006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Potted plant</a:t>
            </a:r>
            <a:endParaRPr lang="en-FR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BE4E26-E23A-F901-6537-5408FC28DCE7}"/>
              </a:ext>
            </a:extLst>
          </p:cNvPr>
          <p:cNvSpPr txBox="1"/>
          <p:nvPr/>
        </p:nvSpPr>
        <p:spPr>
          <a:xfrm flipH="1">
            <a:off x="6778860" y="2811122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Dining table</a:t>
            </a:r>
            <a:endParaRPr lang="en-FR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819244-A3DA-0F81-FE17-9DCEC69C5B0E}"/>
              </a:ext>
            </a:extLst>
          </p:cNvPr>
          <p:cNvSpPr txBox="1"/>
          <p:nvPr/>
        </p:nvSpPr>
        <p:spPr>
          <a:xfrm flipH="1">
            <a:off x="6790254" y="3020153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Horse</a:t>
            </a:r>
            <a:endParaRPr lang="en-FR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BBC983-7CE2-D471-196C-E5BA14B4FA37}"/>
              </a:ext>
            </a:extLst>
          </p:cNvPr>
          <p:cNvSpPr txBox="1"/>
          <p:nvPr/>
        </p:nvSpPr>
        <p:spPr>
          <a:xfrm flipH="1">
            <a:off x="6405685" y="148585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Person</a:t>
            </a:r>
            <a:endParaRPr lang="en-FR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9F569C-5CD6-3EA4-4761-F183E2041F8C}"/>
              </a:ext>
            </a:extLst>
          </p:cNvPr>
          <p:cNvSpPr txBox="1"/>
          <p:nvPr/>
        </p:nvSpPr>
        <p:spPr>
          <a:xfrm flipH="1">
            <a:off x="9548153" y="105220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+98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C43C98-7C13-7FFA-6EE9-774230669C4F}"/>
              </a:ext>
            </a:extLst>
          </p:cNvPr>
          <p:cNvSpPr txBox="1"/>
          <p:nvPr/>
        </p:nvSpPr>
        <p:spPr>
          <a:xfrm flipH="1">
            <a:off x="7871503" y="1271423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+38.7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A80A62-15DB-0DC4-7250-7A1726D9CB9F}"/>
              </a:ext>
            </a:extLst>
          </p:cNvPr>
          <p:cNvSpPr txBox="1"/>
          <p:nvPr/>
        </p:nvSpPr>
        <p:spPr>
          <a:xfrm flipH="1">
            <a:off x="7780006" y="148732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+35.8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1C0E7B-5AB0-427D-BB42-DC22754660C0}"/>
              </a:ext>
            </a:extLst>
          </p:cNvPr>
          <p:cNvSpPr txBox="1"/>
          <p:nvPr/>
        </p:nvSpPr>
        <p:spPr>
          <a:xfrm flipH="1">
            <a:off x="7630706" y="1704521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+30.6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74ABE-6D5A-DF2B-EEE0-7C5D197CFD1C}"/>
              </a:ext>
            </a:extLst>
          </p:cNvPr>
          <p:cNvSpPr txBox="1"/>
          <p:nvPr/>
        </p:nvSpPr>
        <p:spPr>
          <a:xfrm flipH="1">
            <a:off x="7174667" y="1920831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+14.8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C77C2FF-82AD-06DB-C7AB-F78420B7BFCA}"/>
              </a:ext>
            </a:extLst>
          </p:cNvPr>
          <p:cNvSpPr txBox="1"/>
          <p:nvPr/>
        </p:nvSpPr>
        <p:spPr>
          <a:xfrm flipH="1">
            <a:off x="7051371" y="213827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+10.1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8EA68A-68CE-B7BE-AF01-16760B92F1AD}"/>
              </a:ext>
            </a:extLst>
          </p:cNvPr>
          <p:cNvSpPr txBox="1"/>
          <p:nvPr/>
        </p:nvSpPr>
        <p:spPr>
          <a:xfrm flipH="1">
            <a:off x="6819330" y="236109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+2.2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EAF159-07C0-E821-74B3-D5C9B19676A7}"/>
              </a:ext>
            </a:extLst>
          </p:cNvPr>
          <p:cNvSpPr txBox="1"/>
          <p:nvPr/>
        </p:nvSpPr>
        <p:spPr>
          <a:xfrm flipH="1">
            <a:off x="6482531" y="25819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-1.8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17588C-FBF9-BCF6-8500-C3D10A1E2F32}"/>
              </a:ext>
            </a:extLst>
          </p:cNvPr>
          <p:cNvSpPr txBox="1"/>
          <p:nvPr/>
        </p:nvSpPr>
        <p:spPr>
          <a:xfrm flipH="1">
            <a:off x="6438072" y="2784943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-3.5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FE239C-F239-E2A9-CF09-224216D4CCA8}"/>
              </a:ext>
            </a:extLst>
          </p:cNvPr>
          <p:cNvSpPr txBox="1"/>
          <p:nvPr/>
        </p:nvSpPr>
        <p:spPr>
          <a:xfrm flipH="1">
            <a:off x="6465287" y="3013803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-5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76A249-CC71-85C9-060B-6C4AA0E06EE1}"/>
              </a:ext>
            </a:extLst>
          </p:cNvPr>
          <p:cNvSpPr txBox="1"/>
          <p:nvPr/>
        </p:nvSpPr>
        <p:spPr>
          <a:xfrm>
            <a:off x="6710589" y="3242005"/>
            <a:ext cx="20272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C898E-8E4E-9180-778A-FF3B31CD20A8}"/>
              </a:ext>
            </a:extLst>
          </p:cNvPr>
          <p:cNvSpPr txBox="1"/>
          <p:nvPr/>
        </p:nvSpPr>
        <p:spPr>
          <a:xfrm>
            <a:off x="7254217" y="3247148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5C1B6-5E3B-9EC0-DDE5-AFBB329C871A}"/>
              </a:ext>
            </a:extLst>
          </p:cNvPr>
          <p:cNvSpPr txBox="1"/>
          <p:nvPr/>
        </p:nvSpPr>
        <p:spPr>
          <a:xfrm>
            <a:off x="7824790" y="3242005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3F9AA4-082A-D77A-DDC7-2CA20DA1A4F9}"/>
              </a:ext>
            </a:extLst>
          </p:cNvPr>
          <p:cNvSpPr txBox="1"/>
          <p:nvPr/>
        </p:nvSpPr>
        <p:spPr>
          <a:xfrm>
            <a:off x="8394124" y="3247148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693239-103E-8D0C-6BBB-1E610486E3C6}"/>
              </a:ext>
            </a:extLst>
          </p:cNvPr>
          <p:cNvSpPr txBox="1"/>
          <p:nvPr/>
        </p:nvSpPr>
        <p:spPr>
          <a:xfrm>
            <a:off x="8960720" y="3242005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58AFFA-5EFD-27D5-A267-BE7F3BDAD725}"/>
              </a:ext>
            </a:extLst>
          </p:cNvPr>
          <p:cNvSpPr txBox="1"/>
          <p:nvPr/>
        </p:nvSpPr>
        <p:spPr>
          <a:xfrm>
            <a:off x="9409757" y="3247148"/>
            <a:ext cx="309145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2D5463-0ED1-6F21-E877-B225AC0447DE}"/>
              </a:ext>
            </a:extLst>
          </p:cNvPr>
          <p:cNvSpPr txBox="1"/>
          <p:nvPr/>
        </p:nvSpPr>
        <p:spPr>
          <a:xfrm>
            <a:off x="6159881" y="3242005"/>
            <a:ext cx="287081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9FE996-3AD7-3428-12CA-74ED76384FD5}"/>
              </a:ext>
            </a:extLst>
          </p:cNvPr>
          <p:cNvSpPr txBox="1"/>
          <p:nvPr/>
        </p:nvSpPr>
        <p:spPr>
          <a:xfrm>
            <a:off x="7520999" y="3388636"/>
            <a:ext cx="858391" cy="30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612B55-D608-E810-C1F2-803BAF8C0FA7}"/>
              </a:ext>
            </a:extLst>
          </p:cNvPr>
          <p:cNvSpPr txBox="1"/>
          <p:nvPr/>
        </p:nvSpPr>
        <p:spPr>
          <a:xfrm>
            <a:off x="4680440" y="2929735"/>
            <a:ext cx="12390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FR" sz="1050" dirty="0"/>
              <a:t>VOC 10-2 – overlap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48502A4-297E-BC7D-9DE8-F3FCB0162946}"/>
              </a:ext>
            </a:extLst>
          </p:cNvPr>
          <p:cNvSpPr txBox="1"/>
          <p:nvPr/>
        </p:nvSpPr>
        <p:spPr>
          <a:xfrm>
            <a:off x="4683030" y="5440403"/>
            <a:ext cx="12390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FR" sz="1050" dirty="0"/>
              <a:t>VOC 10-5 – overlap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547EDBC-89C9-9DC5-8E51-6B0370617E98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2575" t="12189" r="10053" b="11180"/>
          <a:stretch/>
        </p:blipFill>
        <p:spPr>
          <a:xfrm>
            <a:off x="6242387" y="3761715"/>
            <a:ext cx="3430800" cy="218520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B685497-EB09-20AD-E626-DD740C4679F6}"/>
              </a:ext>
            </a:extLst>
          </p:cNvPr>
          <p:cNvSpPr/>
          <p:nvPr/>
        </p:nvSpPr>
        <p:spPr>
          <a:xfrm>
            <a:off x="6248872" y="3760827"/>
            <a:ext cx="3426535" cy="2185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E6C978A-FA33-E6AC-72CF-AE9BC3CA085E}"/>
              </a:ext>
            </a:extLst>
          </p:cNvPr>
          <p:cNvSpPr txBox="1"/>
          <p:nvPr/>
        </p:nvSpPr>
        <p:spPr>
          <a:xfrm>
            <a:off x="8397197" y="5440691"/>
            <a:ext cx="12390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FR" sz="1050" dirty="0"/>
              <a:t>VOC 10-5 – disjoint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4CE57A5-BEC0-DABD-0B87-6C9A162285EA}"/>
              </a:ext>
            </a:extLst>
          </p:cNvPr>
          <p:cNvSpPr txBox="1"/>
          <p:nvPr/>
        </p:nvSpPr>
        <p:spPr>
          <a:xfrm>
            <a:off x="7831140" y="59331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8A9421A-FFB6-0863-C683-8E28D92F1E8A}"/>
              </a:ext>
            </a:extLst>
          </p:cNvPr>
          <p:cNvSpPr txBox="1"/>
          <p:nvPr/>
        </p:nvSpPr>
        <p:spPr>
          <a:xfrm>
            <a:off x="8398920" y="59350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95BB09F-20FA-8DB0-5496-AD91F24E3E3A}"/>
              </a:ext>
            </a:extLst>
          </p:cNvPr>
          <p:cNvSpPr txBox="1"/>
          <p:nvPr/>
        </p:nvSpPr>
        <p:spPr>
          <a:xfrm>
            <a:off x="8943799" y="593502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C3E060-E715-C9C5-77A4-3114E9F897F8}"/>
              </a:ext>
            </a:extLst>
          </p:cNvPr>
          <p:cNvSpPr txBox="1"/>
          <p:nvPr/>
        </p:nvSpPr>
        <p:spPr>
          <a:xfrm>
            <a:off x="9517860" y="593502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1517F5E-2767-FDD7-57B7-4F8D3173B342}"/>
              </a:ext>
            </a:extLst>
          </p:cNvPr>
          <p:cNvSpPr txBox="1"/>
          <p:nvPr/>
        </p:nvSpPr>
        <p:spPr>
          <a:xfrm>
            <a:off x="6127485" y="593584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-15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F4684A-49C2-0EE3-4645-2FB7E8B41440}"/>
              </a:ext>
            </a:extLst>
          </p:cNvPr>
          <p:cNvSpPr txBox="1"/>
          <p:nvPr/>
        </p:nvSpPr>
        <p:spPr>
          <a:xfrm>
            <a:off x="6632397" y="593152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-10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903A09-77D3-AF18-4F19-1050E6BC4E4F}"/>
              </a:ext>
            </a:extLst>
          </p:cNvPr>
          <p:cNvSpPr txBox="1"/>
          <p:nvPr/>
        </p:nvSpPr>
        <p:spPr>
          <a:xfrm>
            <a:off x="7236606" y="593073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A20B2C5-42C3-8F58-FA49-D7A7AD7C6956}"/>
              </a:ext>
            </a:extLst>
          </p:cNvPr>
          <p:cNvSpPr txBox="1"/>
          <p:nvPr/>
        </p:nvSpPr>
        <p:spPr>
          <a:xfrm>
            <a:off x="7549138" y="6080358"/>
            <a:ext cx="106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00E5604-DFFC-FB0D-6F40-2CA43B830FF7}"/>
              </a:ext>
            </a:extLst>
          </p:cNvPr>
          <p:cNvSpPr txBox="1"/>
          <p:nvPr/>
        </p:nvSpPr>
        <p:spPr>
          <a:xfrm flipH="1">
            <a:off x="7567681" y="375841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Sheep</a:t>
            </a:r>
            <a:endParaRPr lang="en-FR" sz="1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A2A21B-A6CA-A0A9-E47E-1836BD618E77}"/>
              </a:ext>
            </a:extLst>
          </p:cNvPr>
          <p:cNvSpPr txBox="1"/>
          <p:nvPr/>
        </p:nvSpPr>
        <p:spPr>
          <a:xfrm flipH="1">
            <a:off x="7612607" y="396612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Train</a:t>
            </a:r>
            <a:endParaRPr lang="en-FR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51EBC8-421A-9953-5BED-86AF57FC4C07}"/>
              </a:ext>
            </a:extLst>
          </p:cNvPr>
          <p:cNvSpPr txBox="1"/>
          <p:nvPr/>
        </p:nvSpPr>
        <p:spPr>
          <a:xfrm flipH="1">
            <a:off x="7537225" y="419998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Person</a:t>
            </a:r>
            <a:endParaRPr lang="en-FR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CD625E3-3A12-5E9E-00DF-BFF15A2EE568}"/>
              </a:ext>
            </a:extLst>
          </p:cNvPr>
          <p:cNvSpPr txBox="1"/>
          <p:nvPr/>
        </p:nvSpPr>
        <p:spPr>
          <a:xfrm flipH="1">
            <a:off x="7307504" y="4422727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Potted plant</a:t>
            </a:r>
            <a:endParaRPr lang="en-FR" sz="1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223C1A2-4235-1A5F-46C5-3F518F6C9961}"/>
              </a:ext>
            </a:extLst>
          </p:cNvPr>
          <p:cNvSpPr txBox="1"/>
          <p:nvPr/>
        </p:nvSpPr>
        <p:spPr>
          <a:xfrm flipH="1">
            <a:off x="7379787" y="4628455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Motorbike</a:t>
            </a:r>
            <a:endParaRPr lang="en-FR" sz="1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7CC90E3-BB65-4076-7A9C-A23EEDA11A69}"/>
              </a:ext>
            </a:extLst>
          </p:cNvPr>
          <p:cNvSpPr txBox="1"/>
          <p:nvPr/>
        </p:nvSpPr>
        <p:spPr>
          <a:xfrm flipH="1">
            <a:off x="7354139" y="4849552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TV monitor</a:t>
            </a:r>
            <a:endParaRPr lang="en-FR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7ECB67C-6752-A162-DC50-356F9D6DAE6B}"/>
              </a:ext>
            </a:extLst>
          </p:cNvPr>
          <p:cNvSpPr txBox="1"/>
          <p:nvPr/>
        </p:nvSpPr>
        <p:spPr>
          <a:xfrm flipH="1">
            <a:off x="7574228" y="5060520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Horse</a:t>
            </a:r>
            <a:endParaRPr lang="en-FR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A7AA3D2-1974-5619-E4F2-78057FD98326}"/>
              </a:ext>
            </a:extLst>
          </p:cNvPr>
          <p:cNvSpPr txBox="1"/>
          <p:nvPr/>
        </p:nvSpPr>
        <p:spPr>
          <a:xfrm flipH="1">
            <a:off x="7904363" y="5297252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Dog</a:t>
            </a:r>
            <a:endParaRPr lang="en-FR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7A610BC-F1F5-2670-10EA-351ECCA5A7D8}"/>
              </a:ext>
            </a:extLst>
          </p:cNvPr>
          <p:cNvSpPr txBox="1"/>
          <p:nvPr/>
        </p:nvSpPr>
        <p:spPr>
          <a:xfrm flipH="1">
            <a:off x="7892172" y="5737821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Dining table</a:t>
            </a:r>
            <a:endParaRPr lang="en-FR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574115-555C-26D3-9832-B93895C8E1A0}"/>
              </a:ext>
            </a:extLst>
          </p:cNvPr>
          <p:cNvSpPr txBox="1"/>
          <p:nvPr/>
        </p:nvSpPr>
        <p:spPr>
          <a:xfrm flipH="1">
            <a:off x="7903276" y="5511372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Sofa</a:t>
            </a:r>
            <a:endParaRPr lang="en-FR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934D3B2-8563-C1BE-A184-38F47D4AEA36}"/>
              </a:ext>
            </a:extLst>
          </p:cNvPr>
          <p:cNvSpPr txBox="1"/>
          <p:nvPr/>
        </p:nvSpPr>
        <p:spPr>
          <a:xfrm flipH="1">
            <a:off x="9406239" y="3747365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+13.1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D36293B-1483-677D-E139-D5D25FA2AB28}"/>
              </a:ext>
            </a:extLst>
          </p:cNvPr>
          <p:cNvSpPr txBox="1"/>
          <p:nvPr/>
        </p:nvSpPr>
        <p:spPr>
          <a:xfrm flipH="1">
            <a:off x="8874404" y="3969618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+8.6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299097-284D-4DF5-0622-88D29E0CD847}"/>
              </a:ext>
            </a:extLst>
          </p:cNvPr>
          <p:cNvSpPr txBox="1"/>
          <p:nvPr/>
        </p:nvSpPr>
        <p:spPr>
          <a:xfrm flipH="1">
            <a:off x="8812012" y="4194504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+8.0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A11C677-33D6-EDC5-B147-9109AD7240C3}"/>
              </a:ext>
            </a:extLst>
          </p:cNvPr>
          <p:cNvSpPr txBox="1"/>
          <p:nvPr/>
        </p:nvSpPr>
        <p:spPr>
          <a:xfrm flipH="1">
            <a:off x="8316643" y="4408944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+3.7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C9E2D66-7459-1C87-3E2E-024F4E62F598}"/>
              </a:ext>
            </a:extLst>
          </p:cNvPr>
          <p:cNvSpPr txBox="1"/>
          <p:nvPr/>
        </p:nvSpPr>
        <p:spPr>
          <a:xfrm flipH="1">
            <a:off x="8220981" y="4638171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+2.8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1C7811D-3674-A05A-BA67-2A6DB271A775}"/>
              </a:ext>
            </a:extLst>
          </p:cNvPr>
          <p:cNvSpPr txBox="1"/>
          <p:nvPr/>
        </p:nvSpPr>
        <p:spPr>
          <a:xfrm flipH="1">
            <a:off x="8006743" y="4849962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+1.0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E68BF1-9761-A4EE-A5C7-1EB2C913BB1F}"/>
              </a:ext>
            </a:extLst>
          </p:cNvPr>
          <p:cNvSpPr txBox="1"/>
          <p:nvPr/>
        </p:nvSpPr>
        <p:spPr>
          <a:xfrm flipH="1">
            <a:off x="7985765" y="5066299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CBBAF"/>
                </a:solidFill>
              </a:rPr>
              <a:t>+0.7</a:t>
            </a:r>
            <a:endParaRPr lang="en-FR" sz="1000" b="1" dirty="0">
              <a:solidFill>
                <a:srgbClr val="7CBBAF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E15153-3CE9-85E6-53A3-683B8BB6A765}"/>
              </a:ext>
            </a:extLst>
          </p:cNvPr>
          <p:cNvSpPr txBox="1"/>
          <p:nvPr/>
        </p:nvSpPr>
        <p:spPr>
          <a:xfrm flipH="1">
            <a:off x="7484191" y="529507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-1.5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5D83B3-5794-D832-9B53-C29765D20EC4}"/>
              </a:ext>
            </a:extLst>
          </p:cNvPr>
          <p:cNvSpPr txBox="1"/>
          <p:nvPr/>
        </p:nvSpPr>
        <p:spPr>
          <a:xfrm flipH="1">
            <a:off x="7474732" y="5511372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-1.7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2FD87B9-AB4A-E97C-9C49-2A35FE094F33}"/>
              </a:ext>
            </a:extLst>
          </p:cNvPr>
          <p:cNvSpPr txBox="1"/>
          <p:nvPr/>
        </p:nvSpPr>
        <p:spPr>
          <a:xfrm flipH="1">
            <a:off x="6961920" y="574192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-6.2</a:t>
            </a:r>
            <a:endParaRPr lang="en-FR" sz="1000" b="1" dirty="0">
              <a:solidFill>
                <a:srgbClr val="BF73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2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iding a bicycle next to a horse&#10;&#10;Description automatically generated with medium confidence">
            <a:extLst>
              <a:ext uri="{FF2B5EF4-FFF2-40B4-BE49-F238E27FC236}">
                <a16:creationId xmlns:a16="http://schemas.microsoft.com/office/drawing/2014/main" id="{3D830175-10BF-4C19-0FBC-032FC192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3000"/>
            <a:ext cx="7772400" cy="4371975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53355689-B150-BFDE-657E-1B57BD530B5E}"/>
              </a:ext>
            </a:extLst>
          </p:cNvPr>
          <p:cNvSpPr/>
          <p:nvPr/>
        </p:nvSpPr>
        <p:spPr>
          <a:xfrm>
            <a:off x="4571995" y="1933580"/>
            <a:ext cx="1868060" cy="3568302"/>
          </a:xfrm>
          <a:custGeom>
            <a:avLst/>
            <a:gdLst>
              <a:gd name="connsiteX0" fmla="*/ 622305 w 1868060"/>
              <a:gd name="connsiteY0" fmla="*/ 3170 h 3568302"/>
              <a:gd name="connsiteX1" fmla="*/ 381005 w 1868060"/>
              <a:gd name="connsiteY1" fmla="*/ 130170 h 3568302"/>
              <a:gd name="connsiteX2" fmla="*/ 330205 w 1868060"/>
              <a:gd name="connsiteY2" fmla="*/ 225420 h 3568302"/>
              <a:gd name="connsiteX3" fmla="*/ 152405 w 1868060"/>
              <a:gd name="connsiteY3" fmla="*/ 225420 h 3568302"/>
              <a:gd name="connsiteX4" fmla="*/ 158755 w 1868060"/>
              <a:gd name="connsiteY4" fmla="*/ 403220 h 3568302"/>
              <a:gd name="connsiteX5" fmla="*/ 190505 w 1868060"/>
              <a:gd name="connsiteY5" fmla="*/ 504820 h 3568302"/>
              <a:gd name="connsiteX6" fmla="*/ 101605 w 1868060"/>
              <a:gd name="connsiteY6" fmla="*/ 765170 h 3568302"/>
              <a:gd name="connsiteX7" fmla="*/ 19055 w 1868060"/>
              <a:gd name="connsiteY7" fmla="*/ 1019170 h 3568302"/>
              <a:gd name="connsiteX8" fmla="*/ 6355 w 1868060"/>
              <a:gd name="connsiteY8" fmla="*/ 1311270 h 3568302"/>
              <a:gd name="connsiteX9" fmla="*/ 101605 w 1868060"/>
              <a:gd name="connsiteY9" fmla="*/ 1641470 h 3568302"/>
              <a:gd name="connsiteX10" fmla="*/ 279405 w 1868060"/>
              <a:gd name="connsiteY10" fmla="*/ 1851020 h 3568302"/>
              <a:gd name="connsiteX11" fmla="*/ 368305 w 1868060"/>
              <a:gd name="connsiteY11" fmla="*/ 2060570 h 3568302"/>
              <a:gd name="connsiteX12" fmla="*/ 457205 w 1868060"/>
              <a:gd name="connsiteY12" fmla="*/ 2346320 h 3568302"/>
              <a:gd name="connsiteX13" fmla="*/ 419105 w 1868060"/>
              <a:gd name="connsiteY13" fmla="*/ 2574920 h 3568302"/>
              <a:gd name="connsiteX14" fmla="*/ 482605 w 1868060"/>
              <a:gd name="connsiteY14" fmla="*/ 2841620 h 3568302"/>
              <a:gd name="connsiteX15" fmla="*/ 463555 w 1868060"/>
              <a:gd name="connsiteY15" fmla="*/ 3089270 h 3568302"/>
              <a:gd name="connsiteX16" fmla="*/ 476255 w 1868060"/>
              <a:gd name="connsiteY16" fmla="*/ 3254370 h 3568302"/>
              <a:gd name="connsiteX17" fmla="*/ 419105 w 1868060"/>
              <a:gd name="connsiteY17" fmla="*/ 3495670 h 3568302"/>
              <a:gd name="connsiteX18" fmla="*/ 476255 w 1868060"/>
              <a:gd name="connsiteY18" fmla="*/ 3552820 h 3568302"/>
              <a:gd name="connsiteX19" fmla="*/ 1162055 w 1868060"/>
              <a:gd name="connsiteY19" fmla="*/ 3565520 h 3568302"/>
              <a:gd name="connsiteX20" fmla="*/ 1219205 w 1868060"/>
              <a:gd name="connsiteY20" fmla="*/ 3508370 h 3568302"/>
              <a:gd name="connsiteX21" fmla="*/ 1174755 w 1868060"/>
              <a:gd name="connsiteY21" fmla="*/ 3375020 h 3568302"/>
              <a:gd name="connsiteX22" fmla="*/ 1155705 w 1868060"/>
              <a:gd name="connsiteY22" fmla="*/ 3279770 h 3568302"/>
              <a:gd name="connsiteX23" fmla="*/ 1187455 w 1868060"/>
              <a:gd name="connsiteY23" fmla="*/ 3178170 h 3568302"/>
              <a:gd name="connsiteX24" fmla="*/ 1162055 w 1868060"/>
              <a:gd name="connsiteY24" fmla="*/ 2949570 h 3568302"/>
              <a:gd name="connsiteX25" fmla="*/ 1155705 w 1868060"/>
              <a:gd name="connsiteY25" fmla="*/ 2727320 h 3568302"/>
              <a:gd name="connsiteX26" fmla="*/ 1289055 w 1868060"/>
              <a:gd name="connsiteY26" fmla="*/ 2454270 h 3568302"/>
              <a:gd name="connsiteX27" fmla="*/ 1473205 w 1868060"/>
              <a:gd name="connsiteY27" fmla="*/ 2562220 h 3568302"/>
              <a:gd name="connsiteX28" fmla="*/ 1670055 w 1868060"/>
              <a:gd name="connsiteY28" fmla="*/ 2657470 h 3568302"/>
              <a:gd name="connsiteX29" fmla="*/ 1860555 w 1868060"/>
              <a:gd name="connsiteY29" fmla="*/ 2701920 h 3568302"/>
              <a:gd name="connsiteX30" fmla="*/ 1816105 w 1868060"/>
              <a:gd name="connsiteY30" fmla="*/ 2562220 h 3568302"/>
              <a:gd name="connsiteX31" fmla="*/ 1689105 w 1868060"/>
              <a:gd name="connsiteY31" fmla="*/ 2409820 h 3568302"/>
              <a:gd name="connsiteX32" fmla="*/ 1771655 w 1868060"/>
              <a:gd name="connsiteY32" fmla="*/ 2238370 h 3568302"/>
              <a:gd name="connsiteX33" fmla="*/ 1752605 w 1868060"/>
              <a:gd name="connsiteY33" fmla="*/ 2149470 h 3568302"/>
              <a:gd name="connsiteX34" fmla="*/ 1809755 w 1868060"/>
              <a:gd name="connsiteY34" fmla="*/ 2016120 h 3568302"/>
              <a:gd name="connsiteX35" fmla="*/ 1752605 w 1868060"/>
              <a:gd name="connsiteY35" fmla="*/ 1908170 h 3568302"/>
              <a:gd name="connsiteX36" fmla="*/ 1581155 w 1868060"/>
              <a:gd name="connsiteY36" fmla="*/ 1838320 h 3568302"/>
              <a:gd name="connsiteX37" fmla="*/ 1695455 w 1868060"/>
              <a:gd name="connsiteY37" fmla="*/ 1590670 h 3568302"/>
              <a:gd name="connsiteX38" fmla="*/ 1771655 w 1868060"/>
              <a:gd name="connsiteY38" fmla="*/ 1368420 h 3568302"/>
              <a:gd name="connsiteX39" fmla="*/ 1784355 w 1868060"/>
              <a:gd name="connsiteY39" fmla="*/ 1133470 h 3568302"/>
              <a:gd name="connsiteX40" fmla="*/ 1771655 w 1868060"/>
              <a:gd name="connsiteY40" fmla="*/ 930270 h 3568302"/>
              <a:gd name="connsiteX41" fmla="*/ 1670055 w 1868060"/>
              <a:gd name="connsiteY41" fmla="*/ 708020 h 3568302"/>
              <a:gd name="connsiteX42" fmla="*/ 1612905 w 1868060"/>
              <a:gd name="connsiteY42" fmla="*/ 606420 h 3568302"/>
              <a:gd name="connsiteX43" fmla="*/ 1555755 w 1868060"/>
              <a:gd name="connsiteY43" fmla="*/ 441320 h 3568302"/>
              <a:gd name="connsiteX44" fmla="*/ 1416055 w 1868060"/>
              <a:gd name="connsiteY44" fmla="*/ 314320 h 3568302"/>
              <a:gd name="connsiteX45" fmla="*/ 1295405 w 1868060"/>
              <a:gd name="connsiteY45" fmla="*/ 219070 h 3568302"/>
              <a:gd name="connsiteX46" fmla="*/ 952505 w 1868060"/>
              <a:gd name="connsiteY46" fmla="*/ 85720 h 3568302"/>
              <a:gd name="connsiteX47" fmla="*/ 812805 w 1868060"/>
              <a:gd name="connsiteY47" fmla="*/ 41270 h 3568302"/>
              <a:gd name="connsiteX48" fmla="*/ 622305 w 1868060"/>
              <a:gd name="connsiteY48" fmla="*/ 3170 h 356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68060" h="3568302">
                <a:moveTo>
                  <a:pt x="622305" y="3170"/>
                </a:moveTo>
                <a:cubicBezTo>
                  <a:pt x="550338" y="17987"/>
                  <a:pt x="429688" y="93128"/>
                  <a:pt x="381005" y="130170"/>
                </a:cubicBezTo>
                <a:cubicBezTo>
                  <a:pt x="332322" y="167212"/>
                  <a:pt x="368305" y="209545"/>
                  <a:pt x="330205" y="225420"/>
                </a:cubicBezTo>
                <a:cubicBezTo>
                  <a:pt x="292105" y="241295"/>
                  <a:pt x="180980" y="195787"/>
                  <a:pt x="152405" y="225420"/>
                </a:cubicBezTo>
                <a:cubicBezTo>
                  <a:pt x="123830" y="255053"/>
                  <a:pt x="152405" y="356653"/>
                  <a:pt x="158755" y="403220"/>
                </a:cubicBezTo>
                <a:cubicBezTo>
                  <a:pt x="165105" y="449787"/>
                  <a:pt x="200030" y="444495"/>
                  <a:pt x="190505" y="504820"/>
                </a:cubicBezTo>
                <a:cubicBezTo>
                  <a:pt x="180980" y="565145"/>
                  <a:pt x="130180" y="679445"/>
                  <a:pt x="101605" y="765170"/>
                </a:cubicBezTo>
                <a:cubicBezTo>
                  <a:pt x="73030" y="850895"/>
                  <a:pt x="34930" y="928153"/>
                  <a:pt x="19055" y="1019170"/>
                </a:cubicBezTo>
                <a:cubicBezTo>
                  <a:pt x="3180" y="1110187"/>
                  <a:pt x="-7403" y="1207553"/>
                  <a:pt x="6355" y="1311270"/>
                </a:cubicBezTo>
                <a:cubicBezTo>
                  <a:pt x="20113" y="1414987"/>
                  <a:pt x="56097" y="1551512"/>
                  <a:pt x="101605" y="1641470"/>
                </a:cubicBezTo>
                <a:cubicBezTo>
                  <a:pt x="147113" y="1731428"/>
                  <a:pt x="234955" y="1781170"/>
                  <a:pt x="279405" y="1851020"/>
                </a:cubicBezTo>
                <a:cubicBezTo>
                  <a:pt x="323855" y="1920870"/>
                  <a:pt x="338672" y="1978020"/>
                  <a:pt x="368305" y="2060570"/>
                </a:cubicBezTo>
                <a:cubicBezTo>
                  <a:pt x="397938" y="2143120"/>
                  <a:pt x="448738" y="2260595"/>
                  <a:pt x="457205" y="2346320"/>
                </a:cubicBezTo>
                <a:cubicBezTo>
                  <a:pt x="465672" y="2432045"/>
                  <a:pt x="414872" y="2492370"/>
                  <a:pt x="419105" y="2574920"/>
                </a:cubicBezTo>
                <a:cubicBezTo>
                  <a:pt x="423338" y="2657470"/>
                  <a:pt x="475197" y="2755895"/>
                  <a:pt x="482605" y="2841620"/>
                </a:cubicBezTo>
                <a:cubicBezTo>
                  <a:pt x="490013" y="2927345"/>
                  <a:pt x="464613" y="3020478"/>
                  <a:pt x="463555" y="3089270"/>
                </a:cubicBezTo>
                <a:cubicBezTo>
                  <a:pt x="462497" y="3158062"/>
                  <a:pt x="483663" y="3186637"/>
                  <a:pt x="476255" y="3254370"/>
                </a:cubicBezTo>
                <a:cubicBezTo>
                  <a:pt x="468847" y="3322103"/>
                  <a:pt x="419105" y="3445928"/>
                  <a:pt x="419105" y="3495670"/>
                </a:cubicBezTo>
                <a:cubicBezTo>
                  <a:pt x="419105" y="3545412"/>
                  <a:pt x="352430" y="3541178"/>
                  <a:pt x="476255" y="3552820"/>
                </a:cubicBezTo>
                <a:cubicBezTo>
                  <a:pt x="600080" y="3564462"/>
                  <a:pt x="1038230" y="3572928"/>
                  <a:pt x="1162055" y="3565520"/>
                </a:cubicBezTo>
                <a:cubicBezTo>
                  <a:pt x="1285880" y="3558112"/>
                  <a:pt x="1217088" y="3540120"/>
                  <a:pt x="1219205" y="3508370"/>
                </a:cubicBezTo>
                <a:cubicBezTo>
                  <a:pt x="1221322" y="3476620"/>
                  <a:pt x="1185338" y="3413120"/>
                  <a:pt x="1174755" y="3375020"/>
                </a:cubicBezTo>
                <a:cubicBezTo>
                  <a:pt x="1164172" y="3336920"/>
                  <a:pt x="1153588" y="3312578"/>
                  <a:pt x="1155705" y="3279770"/>
                </a:cubicBezTo>
                <a:cubicBezTo>
                  <a:pt x="1157822" y="3246962"/>
                  <a:pt x="1186397" y="3233203"/>
                  <a:pt x="1187455" y="3178170"/>
                </a:cubicBezTo>
                <a:cubicBezTo>
                  <a:pt x="1188513" y="3123137"/>
                  <a:pt x="1167347" y="3024712"/>
                  <a:pt x="1162055" y="2949570"/>
                </a:cubicBezTo>
                <a:cubicBezTo>
                  <a:pt x="1156763" y="2874428"/>
                  <a:pt x="1134538" y="2809870"/>
                  <a:pt x="1155705" y="2727320"/>
                </a:cubicBezTo>
                <a:cubicBezTo>
                  <a:pt x="1176872" y="2644770"/>
                  <a:pt x="1236138" y="2481787"/>
                  <a:pt x="1289055" y="2454270"/>
                </a:cubicBezTo>
                <a:cubicBezTo>
                  <a:pt x="1341972" y="2426753"/>
                  <a:pt x="1409705" y="2528353"/>
                  <a:pt x="1473205" y="2562220"/>
                </a:cubicBezTo>
                <a:cubicBezTo>
                  <a:pt x="1536705" y="2596087"/>
                  <a:pt x="1605497" y="2634187"/>
                  <a:pt x="1670055" y="2657470"/>
                </a:cubicBezTo>
                <a:cubicBezTo>
                  <a:pt x="1734613" y="2680753"/>
                  <a:pt x="1836213" y="2717795"/>
                  <a:pt x="1860555" y="2701920"/>
                </a:cubicBezTo>
                <a:cubicBezTo>
                  <a:pt x="1884897" y="2686045"/>
                  <a:pt x="1844680" y="2610903"/>
                  <a:pt x="1816105" y="2562220"/>
                </a:cubicBezTo>
                <a:cubicBezTo>
                  <a:pt x="1787530" y="2513537"/>
                  <a:pt x="1696513" y="2463795"/>
                  <a:pt x="1689105" y="2409820"/>
                </a:cubicBezTo>
                <a:cubicBezTo>
                  <a:pt x="1681697" y="2355845"/>
                  <a:pt x="1761072" y="2281762"/>
                  <a:pt x="1771655" y="2238370"/>
                </a:cubicBezTo>
                <a:cubicBezTo>
                  <a:pt x="1782238" y="2194978"/>
                  <a:pt x="1746255" y="2186512"/>
                  <a:pt x="1752605" y="2149470"/>
                </a:cubicBezTo>
                <a:cubicBezTo>
                  <a:pt x="1758955" y="2112428"/>
                  <a:pt x="1809755" y="2056337"/>
                  <a:pt x="1809755" y="2016120"/>
                </a:cubicBezTo>
                <a:cubicBezTo>
                  <a:pt x="1809755" y="1975903"/>
                  <a:pt x="1790705" y="1937803"/>
                  <a:pt x="1752605" y="1908170"/>
                </a:cubicBezTo>
                <a:cubicBezTo>
                  <a:pt x="1714505" y="1878537"/>
                  <a:pt x="1590680" y="1891237"/>
                  <a:pt x="1581155" y="1838320"/>
                </a:cubicBezTo>
                <a:cubicBezTo>
                  <a:pt x="1571630" y="1785403"/>
                  <a:pt x="1663705" y="1668987"/>
                  <a:pt x="1695455" y="1590670"/>
                </a:cubicBezTo>
                <a:cubicBezTo>
                  <a:pt x="1727205" y="1512353"/>
                  <a:pt x="1756838" y="1444620"/>
                  <a:pt x="1771655" y="1368420"/>
                </a:cubicBezTo>
                <a:cubicBezTo>
                  <a:pt x="1786472" y="1292220"/>
                  <a:pt x="1784355" y="1206495"/>
                  <a:pt x="1784355" y="1133470"/>
                </a:cubicBezTo>
                <a:cubicBezTo>
                  <a:pt x="1784355" y="1060445"/>
                  <a:pt x="1790705" y="1001178"/>
                  <a:pt x="1771655" y="930270"/>
                </a:cubicBezTo>
                <a:cubicBezTo>
                  <a:pt x="1752605" y="859362"/>
                  <a:pt x="1696513" y="761995"/>
                  <a:pt x="1670055" y="708020"/>
                </a:cubicBezTo>
                <a:cubicBezTo>
                  <a:pt x="1643597" y="654045"/>
                  <a:pt x="1631955" y="650870"/>
                  <a:pt x="1612905" y="606420"/>
                </a:cubicBezTo>
                <a:cubicBezTo>
                  <a:pt x="1593855" y="561970"/>
                  <a:pt x="1588563" y="490003"/>
                  <a:pt x="1555755" y="441320"/>
                </a:cubicBezTo>
                <a:cubicBezTo>
                  <a:pt x="1522947" y="392637"/>
                  <a:pt x="1459447" y="351362"/>
                  <a:pt x="1416055" y="314320"/>
                </a:cubicBezTo>
                <a:cubicBezTo>
                  <a:pt x="1372663" y="277278"/>
                  <a:pt x="1372663" y="257170"/>
                  <a:pt x="1295405" y="219070"/>
                </a:cubicBezTo>
                <a:cubicBezTo>
                  <a:pt x="1218147" y="180970"/>
                  <a:pt x="1032938" y="115353"/>
                  <a:pt x="952505" y="85720"/>
                </a:cubicBezTo>
                <a:cubicBezTo>
                  <a:pt x="872072" y="56087"/>
                  <a:pt x="869955" y="52912"/>
                  <a:pt x="812805" y="41270"/>
                </a:cubicBezTo>
                <a:cubicBezTo>
                  <a:pt x="755655" y="29628"/>
                  <a:pt x="694272" y="-11647"/>
                  <a:pt x="622305" y="3170"/>
                </a:cubicBezTo>
                <a:close/>
              </a:path>
            </a:pathLst>
          </a:custGeom>
          <a:solidFill>
            <a:srgbClr val="407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CF51D00-5093-2BA6-21A5-54EA3BF5FBE0}"/>
              </a:ext>
            </a:extLst>
          </p:cNvPr>
          <p:cNvSpPr/>
          <p:nvPr/>
        </p:nvSpPr>
        <p:spPr>
          <a:xfrm>
            <a:off x="7492125" y="1143000"/>
            <a:ext cx="1630802" cy="3499642"/>
          </a:xfrm>
          <a:custGeom>
            <a:avLst/>
            <a:gdLst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175625 w 1630802"/>
              <a:gd name="connsiteY35" fmla="*/ 2305159 h 3512451"/>
              <a:gd name="connsiteX36" fmla="*/ 1270875 w 1630802"/>
              <a:gd name="connsiteY36" fmla="*/ 2603609 h 3512451"/>
              <a:gd name="connsiteX37" fmla="*/ 1347075 w 1630802"/>
              <a:gd name="connsiteY37" fmla="*/ 2749659 h 3512451"/>
              <a:gd name="connsiteX38" fmla="*/ 1315325 w 1630802"/>
              <a:gd name="connsiteY38" fmla="*/ 2851259 h 3512451"/>
              <a:gd name="connsiteX39" fmla="*/ 1188325 w 1630802"/>
              <a:gd name="connsiteY39" fmla="*/ 2870309 h 3512451"/>
              <a:gd name="connsiteX40" fmla="*/ 1054975 w 1630802"/>
              <a:gd name="connsiteY40" fmla="*/ 2832209 h 3512451"/>
              <a:gd name="connsiteX41" fmla="*/ 1016875 w 1630802"/>
              <a:gd name="connsiteY41" fmla="*/ 2724259 h 3512451"/>
              <a:gd name="connsiteX42" fmla="*/ 953375 w 1630802"/>
              <a:gd name="connsiteY42" fmla="*/ 2527409 h 3512451"/>
              <a:gd name="connsiteX43" fmla="*/ 934325 w 1630802"/>
              <a:gd name="connsiteY43" fmla="*/ 2343259 h 3512451"/>
              <a:gd name="connsiteX44" fmla="*/ 947025 w 1630802"/>
              <a:gd name="connsiteY44" fmla="*/ 2197209 h 3512451"/>
              <a:gd name="connsiteX45" fmla="*/ 927975 w 1630802"/>
              <a:gd name="connsiteY45" fmla="*/ 2025759 h 3512451"/>
              <a:gd name="connsiteX46" fmla="*/ 699375 w 1630802"/>
              <a:gd name="connsiteY46" fmla="*/ 2038459 h 3512451"/>
              <a:gd name="connsiteX47" fmla="*/ 604125 w 1630802"/>
              <a:gd name="connsiteY47" fmla="*/ 2527409 h 3512451"/>
              <a:gd name="connsiteX48" fmla="*/ 623175 w 1630802"/>
              <a:gd name="connsiteY48" fmla="*/ 2883009 h 3512451"/>
              <a:gd name="connsiteX49" fmla="*/ 591425 w 1630802"/>
              <a:gd name="connsiteY49" fmla="*/ 3067159 h 3512451"/>
              <a:gd name="connsiteX50" fmla="*/ 597775 w 1630802"/>
              <a:gd name="connsiteY50" fmla="*/ 3143359 h 3512451"/>
              <a:gd name="connsiteX51" fmla="*/ 604125 w 1630802"/>
              <a:gd name="connsiteY51" fmla="*/ 3333859 h 3512451"/>
              <a:gd name="connsiteX52" fmla="*/ 477125 w 1630802"/>
              <a:gd name="connsiteY52" fmla="*/ 3498959 h 3512451"/>
              <a:gd name="connsiteX53" fmla="*/ 248525 w 1630802"/>
              <a:gd name="connsiteY53" fmla="*/ 3498959 h 3512451"/>
              <a:gd name="connsiteX54" fmla="*/ 223125 w 1630802"/>
              <a:gd name="connsiteY54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175625 w 1630802"/>
              <a:gd name="connsiteY35" fmla="*/ 2305159 h 3512451"/>
              <a:gd name="connsiteX36" fmla="*/ 1270875 w 1630802"/>
              <a:gd name="connsiteY36" fmla="*/ 2603609 h 3512451"/>
              <a:gd name="connsiteX37" fmla="*/ 1347075 w 1630802"/>
              <a:gd name="connsiteY37" fmla="*/ 2749659 h 3512451"/>
              <a:gd name="connsiteX38" fmla="*/ 1315325 w 1630802"/>
              <a:gd name="connsiteY38" fmla="*/ 2851259 h 3512451"/>
              <a:gd name="connsiteX39" fmla="*/ 1188325 w 1630802"/>
              <a:gd name="connsiteY39" fmla="*/ 2870309 h 3512451"/>
              <a:gd name="connsiteX40" fmla="*/ 1054975 w 1630802"/>
              <a:gd name="connsiteY40" fmla="*/ 2832209 h 3512451"/>
              <a:gd name="connsiteX41" fmla="*/ 1016875 w 1630802"/>
              <a:gd name="connsiteY41" fmla="*/ 2724259 h 3512451"/>
              <a:gd name="connsiteX42" fmla="*/ 953375 w 1630802"/>
              <a:gd name="connsiteY42" fmla="*/ 2527409 h 3512451"/>
              <a:gd name="connsiteX43" fmla="*/ 934325 w 1630802"/>
              <a:gd name="connsiteY43" fmla="*/ 2343259 h 3512451"/>
              <a:gd name="connsiteX44" fmla="*/ 927975 w 1630802"/>
              <a:gd name="connsiteY44" fmla="*/ 2025759 h 3512451"/>
              <a:gd name="connsiteX45" fmla="*/ 699375 w 1630802"/>
              <a:gd name="connsiteY45" fmla="*/ 2038459 h 3512451"/>
              <a:gd name="connsiteX46" fmla="*/ 604125 w 1630802"/>
              <a:gd name="connsiteY46" fmla="*/ 2527409 h 3512451"/>
              <a:gd name="connsiteX47" fmla="*/ 623175 w 1630802"/>
              <a:gd name="connsiteY47" fmla="*/ 2883009 h 3512451"/>
              <a:gd name="connsiteX48" fmla="*/ 591425 w 1630802"/>
              <a:gd name="connsiteY48" fmla="*/ 3067159 h 3512451"/>
              <a:gd name="connsiteX49" fmla="*/ 597775 w 1630802"/>
              <a:gd name="connsiteY49" fmla="*/ 3143359 h 3512451"/>
              <a:gd name="connsiteX50" fmla="*/ 604125 w 1630802"/>
              <a:gd name="connsiteY50" fmla="*/ 3333859 h 3512451"/>
              <a:gd name="connsiteX51" fmla="*/ 477125 w 1630802"/>
              <a:gd name="connsiteY51" fmla="*/ 3498959 h 3512451"/>
              <a:gd name="connsiteX52" fmla="*/ 248525 w 1630802"/>
              <a:gd name="connsiteY52" fmla="*/ 3498959 h 3512451"/>
              <a:gd name="connsiteX53" fmla="*/ 223125 w 1630802"/>
              <a:gd name="connsiteY53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175625 w 1630802"/>
              <a:gd name="connsiteY35" fmla="*/ 2305159 h 3512451"/>
              <a:gd name="connsiteX36" fmla="*/ 1270875 w 1630802"/>
              <a:gd name="connsiteY36" fmla="*/ 2603609 h 3512451"/>
              <a:gd name="connsiteX37" fmla="*/ 1347075 w 1630802"/>
              <a:gd name="connsiteY37" fmla="*/ 2749659 h 3512451"/>
              <a:gd name="connsiteX38" fmla="*/ 1315325 w 1630802"/>
              <a:gd name="connsiteY38" fmla="*/ 2851259 h 3512451"/>
              <a:gd name="connsiteX39" fmla="*/ 1188325 w 1630802"/>
              <a:gd name="connsiteY39" fmla="*/ 2870309 h 3512451"/>
              <a:gd name="connsiteX40" fmla="*/ 1054975 w 1630802"/>
              <a:gd name="connsiteY40" fmla="*/ 2832209 h 3512451"/>
              <a:gd name="connsiteX41" fmla="*/ 1016875 w 1630802"/>
              <a:gd name="connsiteY41" fmla="*/ 2724259 h 3512451"/>
              <a:gd name="connsiteX42" fmla="*/ 953375 w 1630802"/>
              <a:gd name="connsiteY42" fmla="*/ 2527409 h 3512451"/>
              <a:gd name="connsiteX43" fmla="*/ 927975 w 1630802"/>
              <a:gd name="connsiteY43" fmla="*/ 2025759 h 3512451"/>
              <a:gd name="connsiteX44" fmla="*/ 699375 w 1630802"/>
              <a:gd name="connsiteY44" fmla="*/ 2038459 h 3512451"/>
              <a:gd name="connsiteX45" fmla="*/ 604125 w 1630802"/>
              <a:gd name="connsiteY45" fmla="*/ 2527409 h 3512451"/>
              <a:gd name="connsiteX46" fmla="*/ 623175 w 1630802"/>
              <a:gd name="connsiteY46" fmla="*/ 2883009 h 3512451"/>
              <a:gd name="connsiteX47" fmla="*/ 591425 w 1630802"/>
              <a:gd name="connsiteY47" fmla="*/ 3067159 h 3512451"/>
              <a:gd name="connsiteX48" fmla="*/ 597775 w 1630802"/>
              <a:gd name="connsiteY48" fmla="*/ 3143359 h 3512451"/>
              <a:gd name="connsiteX49" fmla="*/ 604125 w 1630802"/>
              <a:gd name="connsiteY49" fmla="*/ 3333859 h 3512451"/>
              <a:gd name="connsiteX50" fmla="*/ 477125 w 1630802"/>
              <a:gd name="connsiteY50" fmla="*/ 3498959 h 3512451"/>
              <a:gd name="connsiteX51" fmla="*/ 248525 w 1630802"/>
              <a:gd name="connsiteY51" fmla="*/ 3498959 h 3512451"/>
              <a:gd name="connsiteX52" fmla="*/ 223125 w 1630802"/>
              <a:gd name="connsiteY52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175625 w 1630802"/>
              <a:gd name="connsiteY35" fmla="*/ 2305159 h 3512451"/>
              <a:gd name="connsiteX36" fmla="*/ 1270875 w 1630802"/>
              <a:gd name="connsiteY36" fmla="*/ 2603609 h 3512451"/>
              <a:gd name="connsiteX37" fmla="*/ 1347075 w 1630802"/>
              <a:gd name="connsiteY37" fmla="*/ 2749659 h 3512451"/>
              <a:gd name="connsiteX38" fmla="*/ 1315325 w 1630802"/>
              <a:gd name="connsiteY38" fmla="*/ 2851259 h 3512451"/>
              <a:gd name="connsiteX39" fmla="*/ 1188325 w 1630802"/>
              <a:gd name="connsiteY39" fmla="*/ 2870309 h 3512451"/>
              <a:gd name="connsiteX40" fmla="*/ 1054975 w 1630802"/>
              <a:gd name="connsiteY40" fmla="*/ 2832209 h 3512451"/>
              <a:gd name="connsiteX41" fmla="*/ 1016875 w 1630802"/>
              <a:gd name="connsiteY41" fmla="*/ 2724259 h 3512451"/>
              <a:gd name="connsiteX42" fmla="*/ 927975 w 1630802"/>
              <a:gd name="connsiteY42" fmla="*/ 2025759 h 3512451"/>
              <a:gd name="connsiteX43" fmla="*/ 699375 w 1630802"/>
              <a:gd name="connsiteY43" fmla="*/ 2038459 h 3512451"/>
              <a:gd name="connsiteX44" fmla="*/ 604125 w 1630802"/>
              <a:gd name="connsiteY44" fmla="*/ 2527409 h 3512451"/>
              <a:gd name="connsiteX45" fmla="*/ 623175 w 1630802"/>
              <a:gd name="connsiteY45" fmla="*/ 2883009 h 3512451"/>
              <a:gd name="connsiteX46" fmla="*/ 591425 w 1630802"/>
              <a:gd name="connsiteY46" fmla="*/ 3067159 h 3512451"/>
              <a:gd name="connsiteX47" fmla="*/ 597775 w 1630802"/>
              <a:gd name="connsiteY47" fmla="*/ 3143359 h 3512451"/>
              <a:gd name="connsiteX48" fmla="*/ 604125 w 1630802"/>
              <a:gd name="connsiteY48" fmla="*/ 3333859 h 3512451"/>
              <a:gd name="connsiteX49" fmla="*/ 477125 w 1630802"/>
              <a:gd name="connsiteY49" fmla="*/ 3498959 h 3512451"/>
              <a:gd name="connsiteX50" fmla="*/ 248525 w 1630802"/>
              <a:gd name="connsiteY50" fmla="*/ 3498959 h 3512451"/>
              <a:gd name="connsiteX51" fmla="*/ 223125 w 1630802"/>
              <a:gd name="connsiteY51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270875 w 1630802"/>
              <a:gd name="connsiteY35" fmla="*/ 2603609 h 3512451"/>
              <a:gd name="connsiteX36" fmla="*/ 1347075 w 1630802"/>
              <a:gd name="connsiteY36" fmla="*/ 2749659 h 3512451"/>
              <a:gd name="connsiteX37" fmla="*/ 1315325 w 1630802"/>
              <a:gd name="connsiteY37" fmla="*/ 2851259 h 3512451"/>
              <a:gd name="connsiteX38" fmla="*/ 1188325 w 1630802"/>
              <a:gd name="connsiteY38" fmla="*/ 2870309 h 3512451"/>
              <a:gd name="connsiteX39" fmla="*/ 1054975 w 1630802"/>
              <a:gd name="connsiteY39" fmla="*/ 2832209 h 3512451"/>
              <a:gd name="connsiteX40" fmla="*/ 1016875 w 1630802"/>
              <a:gd name="connsiteY40" fmla="*/ 2724259 h 3512451"/>
              <a:gd name="connsiteX41" fmla="*/ 927975 w 1630802"/>
              <a:gd name="connsiteY41" fmla="*/ 2025759 h 3512451"/>
              <a:gd name="connsiteX42" fmla="*/ 699375 w 1630802"/>
              <a:gd name="connsiteY42" fmla="*/ 2038459 h 3512451"/>
              <a:gd name="connsiteX43" fmla="*/ 604125 w 1630802"/>
              <a:gd name="connsiteY43" fmla="*/ 2527409 h 3512451"/>
              <a:gd name="connsiteX44" fmla="*/ 623175 w 1630802"/>
              <a:gd name="connsiteY44" fmla="*/ 2883009 h 3512451"/>
              <a:gd name="connsiteX45" fmla="*/ 591425 w 1630802"/>
              <a:gd name="connsiteY45" fmla="*/ 3067159 h 3512451"/>
              <a:gd name="connsiteX46" fmla="*/ 597775 w 1630802"/>
              <a:gd name="connsiteY46" fmla="*/ 3143359 h 3512451"/>
              <a:gd name="connsiteX47" fmla="*/ 604125 w 1630802"/>
              <a:gd name="connsiteY47" fmla="*/ 3333859 h 3512451"/>
              <a:gd name="connsiteX48" fmla="*/ 477125 w 1630802"/>
              <a:gd name="connsiteY48" fmla="*/ 3498959 h 3512451"/>
              <a:gd name="connsiteX49" fmla="*/ 248525 w 1630802"/>
              <a:gd name="connsiteY49" fmla="*/ 3498959 h 3512451"/>
              <a:gd name="connsiteX50" fmla="*/ 223125 w 1630802"/>
              <a:gd name="connsiteY50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1315325 w 1630802"/>
              <a:gd name="connsiteY36" fmla="*/ 2851259 h 3512451"/>
              <a:gd name="connsiteX37" fmla="*/ 1188325 w 1630802"/>
              <a:gd name="connsiteY37" fmla="*/ 2870309 h 3512451"/>
              <a:gd name="connsiteX38" fmla="*/ 1054975 w 1630802"/>
              <a:gd name="connsiteY38" fmla="*/ 2832209 h 3512451"/>
              <a:gd name="connsiteX39" fmla="*/ 1016875 w 1630802"/>
              <a:gd name="connsiteY39" fmla="*/ 2724259 h 3512451"/>
              <a:gd name="connsiteX40" fmla="*/ 927975 w 1630802"/>
              <a:gd name="connsiteY40" fmla="*/ 2025759 h 3512451"/>
              <a:gd name="connsiteX41" fmla="*/ 699375 w 1630802"/>
              <a:gd name="connsiteY41" fmla="*/ 2038459 h 3512451"/>
              <a:gd name="connsiteX42" fmla="*/ 604125 w 1630802"/>
              <a:gd name="connsiteY42" fmla="*/ 2527409 h 3512451"/>
              <a:gd name="connsiteX43" fmla="*/ 623175 w 1630802"/>
              <a:gd name="connsiteY43" fmla="*/ 2883009 h 3512451"/>
              <a:gd name="connsiteX44" fmla="*/ 591425 w 1630802"/>
              <a:gd name="connsiteY44" fmla="*/ 3067159 h 3512451"/>
              <a:gd name="connsiteX45" fmla="*/ 597775 w 1630802"/>
              <a:gd name="connsiteY45" fmla="*/ 3143359 h 3512451"/>
              <a:gd name="connsiteX46" fmla="*/ 604125 w 1630802"/>
              <a:gd name="connsiteY46" fmla="*/ 3333859 h 3512451"/>
              <a:gd name="connsiteX47" fmla="*/ 477125 w 1630802"/>
              <a:gd name="connsiteY47" fmla="*/ 3498959 h 3512451"/>
              <a:gd name="connsiteX48" fmla="*/ 248525 w 1630802"/>
              <a:gd name="connsiteY48" fmla="*/ 3498959 h 3512451"/>
              <a:gd name="connsiteX49" fmla="*/ 223125 w 1630802"/>
              <a:gd name="connsiteY49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1315325 w 1630802"/>
              <a:gd name="connsiteY36" fmla="*/ 2851259 h 3512451"/>
              <a:gd name="connsiteX37" fmla="*/ 1188325 w 1630802"/>
              <a:gd name="connsiteY37" fmla="*/ 2870309 h 3512451"/>
              <a:gd name="connsiteX38" fmla="*/ 1054975 w 1630802"/>
              <a:gd name="connsiteY38" fmla="*/ 2832209 h 3512451"/>
              <a:gd name="connsiteX39" fmla="*/ 927975 w 1630802"/>
              <a:gd name="connsiteY39" fmla="*/ 2025759 h 3512451"/>
              <a:gd name="connsiteX40" fmla="*/ 699375 w 1630802"/>
              <a:gd name="connsiteY40" fmla="*/ 2038459 h 3512451"/>
              <a:gd name="connsiteX41" fmla="*/ 604125 w 1630802"/>
              <a:gd name="connsiteY41" fmla="*/ 2527409 h 3512451"/>
              <a:gd name="connsiteX42" fmla="*/ 623175 w 1630802"/>
              <a:gd name="connsiteY42" fmla="*/ 2883009 h 3512451"/>
              <a:gd name="connsiteX43" fmla="*/ 591425 w 1630802"/>
              <a:gd name="connsiteY43" fmla="*/ 3067159 h 3512451"/>
              <a:gd name="connsiteX44" fmla="*/ 597775 w 1630802"/>
              <a:gd name="connsiteY44" fmla="*/ 3143359 h 3512451"/>
              <a:gd name="connsiteX45" fmla="*/ 604125 w 1630802"/>
              <a:gd name="connsiteY45" fmla="*/ 3333859 h 3512451"/>
              <a:gd name="connsiteX46" fmla="*/ 477125 w 1630802"/>
              <a:gd name="connsiteY46" fmla="*/ 3498959 h 3512451"/>
              <a:gd name="connsiteX47" fmla="*/ 248525 w 1630802"/>
              <a:gd name="connsiteY47" fmla="*/ 3498959 h 3512451"/>
              <a:gd name="connsiteX48" fmla="*/ 223125 w 1630802"/>
              <a:gd name="connsiteY48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1315325 w 1630802"/>
              <a:gd name="connsiteY36" fmla="*/ 2851259 h 3512451"/>
              <a:gd name="connsiteX37" fmla="*/ 1188325 w 1630802"/>
              <a:gd name="connsiteY37" fmla="*/ 2870309 h 3512451"/>
              <a:gd name="connsiteX38" fmla="*/ 927975 w 1630802"/>
              <a:gd name="connsiteY38" fmla="*/ 2025759 h 3512451"/>
              <a:gd name="connsiteX39" fmla="*/ 699375 w 1630802"/>
              <a:gd name="connsiteY39" fmla="*/ 2038459 h 3512451"/>
              <a:gd name="connsiteX40" fmla="*/ 604125 w 1630802"/>
              <a:gd name="connsiteY40" fmla="*/ 2527409 h 3512451"/>
              <a:gd name="connsiteX41" fmla="*/ 623175 w 1630802"/>
              <a:gd name="connsiteY41" fmla="*/ 2883009 h 3512451"/>
              <a:gd name="connsiteX42" fmla="*/ 591425 w 1630802"/>
              <a:gd name="connsiteY42" fmla="*/ 3067159 h 3512451"/>
              <a:gd name="connsiteX43" fmla="*/ 597775 w 1630802"/>
              <a:gd name="connsiteY43" fmla="*/ 3143359 h 3512451"/>
              <a:gd name="connsiteX44" fmla="*/ 604125 w 1630802"/>
              <a:gd name="connsiteY44" fmla="*/ 3333859 h 3512451"/>
              <a:gd name="connsiteX45" fmla="*/ 477125 w 1630802"/>
              <a:gd name="connsiteY45" fmla="*/ 3498959 h 3512451"/>
              <a:gd name="connsiteX46" fmla="*/ 248525 w 1630802"/>
              <a:gd name="connsiteY46" fmla="*/ 3498959 h 3512451"/>
              <a:gd name="connsiteX47" fmla="*/ 223125 w 1630802"/>
              <a:gd name="connsiteY47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1315325 w 1630802"/>
              <a:gd name="connsiteY36" fmla="*/ 2851259 h 3512451"/>
              <a:gd name="connsiteX37" fmla="*/ 927975 w 1630802"/>
              <a:gd name="connsiteY37" fmla="*/ 2025759 h 3512451"/>
              <a:gd name="connsiteX38" fmla="*/ 699375 w 1630802"/>
              <a:gd name="connsiteY38" fmla="*/ 2038459 h 3512451"/>
              <a:gd name="connsiteX39" fmla="*/ 604125 w 1630802"/>
              <a:gd name="connsiteY39" fmla="*/ 2527409 h 3512451"/>
              <a:gd name="connsiteX40" fmla="*/ 623175 w 1630802"/>
              <a:gd name="connsiteY40" fmla="*/ 2883009 h 3512451"/>
              <a:gd name="connsiteX41" fmla="*/ 591425 w 1630802"/>
              <a:gd name="connsiteY41" fmla="*/ 3067159 h 3512451"/>
              <a:gd name="connsiteX42" fmla="*/ 597775 w 1630802"/>
              <a:gd name="connsiteY42" fmla="*/ 3143359 h 3512451"/>
              <a:gd name="connsiteX43" fmla="*/ 604125 w 1630802"/>
              <a:gd name="connsiteY43" fmla="*/ 3333859 h 3512451"/>
              <a:gd name="connsiteX44" fmla="*/ 477125 w 1630802"/>
              <a:gd name="connsiteY44" fmla="*/ 3498959 h 3512451"/>
              <a:gd name="connsiteX45" fmla="*/ 248525 w 1630802"/>
              <a:gd name="connsiteY45" fmla="*/ 3498959 h 3512451"/>
              <a:gd name="connsiteX46" fmla="*/ 223125 w 1630802"/>
              <a:gd name="connsiteY46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927975 w 1630802"/>
              <a:gd name="connsiteY36" fmla="*/ 2025759 h 3512451"/>
              <a:gd name="connsiteX37" fmla="*/ 699375 w 1630802"/>
              <a:gd name="connsiteY37" fmla="*/ 2038459 h 3512451"/>
              <a:gd name="connsiteX38" fmla="*/ 604125 w 1630802"/>
              <a:gd name="connsiteY38" fmla="*/ 2527409 h 3512451"/>
              <a:gd name="connsiteX39" fmla="*/ 623175 w 1630802"/>
              <a:gd name="connsiteY39" fmla="*/ 2883009 h 3512451"/>
              <a:gd name="connsiteX40" fmla="*/ 591425 w 1630802"/>
              <a:gd name="connsiteY40" fmla="*/ 3067159 h 3512451"/>
              <a:gd name="connsiteX41" fmla="*/ 597775 w 1630802"/>
              <a:gd name="connsiteY41" fmla="*/ 3143359 h 3512451"/>
              <a:gd name="connsiteX42" fmla="*/ 604125 w 1630802"/>
              <a:gd name="connsiteY42" fmla="*/ 3333859 h 3512451"/>
              <a:gd name="connsiteX43" fmla="*/ 477125 w 1630802"/>
              <a:gd name="connsiteY43" fmla="*/ 3498959 h 3512451"/>
              <a:gd name="connsiteX44" fmla="*/ 248525 w 1630802"/>
              <a:gd name="connsiteY44" fmla="*/ 3498959 h 3512451"/>
              <a:gd name="connsiteX45" fmla="*/ 223125 w 1630802"/>
              <a:gd name="connsiteY45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927975 w 1630802"/>
              <a:gd name="connsiteY35" fmla="*/ 2025759 h 3512451"/>
              <a:gd name="connsiteX36" fmla="*/ 699375 w 1630802"/>
              <a:gd name="connsiteY36" fmla="*/ 2038459 h 3512451"/>
              <a:gd name="connsiteX37" fmla="*/ 604125 w 1630802"/>
              <a:gd name="connsiteY37" fmla="*/ 2527409 h 3512451"/>
              <a:gd name="connsiteX38" fmla="*/ 623175 w 1630802"/>
              <a:gd name="connsiteY38" fmla="*/ 2883009 h 3512451"/>
              <a:gd name="connsiteX39" fmla="*/ 591425 w 1630802"/>
              <a:gd name="connsiteY39" fmla="*/ 3067159 h 3512451"/>
              <a:gd name="connsiteX40" fmla="*/ 597775 w 1630802"/>
              <a:gd name="connsiteY40" fmla="*/ 3143359 h 3512451"/>
              <a:gd name="connsiteX41" fmla="*/ 604125 w 1630802"/>
              <a:gd name="connsiteY41" fmla="*/ 3333859 h 3512451"/>
              <a:gd name="connsiteX42" fmla="*/ 477125 w 1630802"/>
              <a:gd name="connsiteY42" fmla="*/ 3498959 h 3512451"/>
              <a:gd name="connsiteX43" fmla="*/ 248525 w 1630802"/>
              <a:gd name="connsiteY43" fmla="*/ 3498959 h 3512451"/>
              <a:gd name="connsiteX44" fmla="*/ 223125 w 1630802"/>
              <a:gd name="connsiteY44" fmla="*/ 3448159 h 351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30802" h="3512451">
                <a:moveTo>
                  <a:pt x="223125" y="3448159"/>
                </a:moveTo>
                <a:cubicBezTo>
                  <a:pt x="225242" y="3414292"/>
                  <a:pt x="239000" y="3348676"/>
                  <a:pt x="261225" y="3295759"/>
                </a:cubicBezTo>
                <a:cubicBezTo>
                  <a:pt x="283450" y="3242842"/>
                  <a:pt x="342717" y="3190984"/>
                  <a:pt x="356475" y="3130659"/>
                </a:cubicBezTo>
                <a:cubicBezTo>
                  <a:pt x="370233" y="3070334"/>
                  <a:pt x="355417" y="3015301"/>
                  <a:pt x="343775" y="2933809"/>
                </a:cubicBezTo>
                <a:cubicBezTo>
                  <a:pt x="332133" y="2852317"/>
                  <a:pt x="294033" y="2729551"/>
                  <a:pt x="286625" y="2641709"/>
                </a:cubicBezTo>
                <a:cubicBezTo>
                  <a:pt x="279217" y="2553867"/>
                  <a:pt x="288742" y="2480842"/>
                  <a:pt x="299325" y="2406759"/>
                </a:cubicBezTo>
                <a:cubicBezTo>
                  <a:pt x="309908" y="2332676"/>
                  <a:pt x="342717" y="2270234"/>
                  <a:pt x="350125" y="2197209"/>
                </a:cubicBezTo>
                <a:cubicBezTo>
                  <a:pt x="357533" y="2124184"/>
                  <a:pt x="346950" y="2035284"/>
                  <a:pt x="343775" y="1968609"/>
                </a:cubicBezTo>
                <a:cubicBezTo>
                  <a:pt x="340600" y="1901934"/>
                  <a:pt x="340600" y="1860659"/>
                  <a:pt x="331075" y="1797159"/>
                </a:cubicBezTo>
                <a:cubicBezTo>
                  <a:pt x="321550" y="1733659"/>
                  <a:pt x="316258" y="1624651"/>
                  <a:pt x="286625" y="1587609"/>
                </a:cubicBezTo>
                <a:cubicBezTo>
                  <a:pt x="256992" y="1550567"/>
                  <a:pt x="191375" y="1600309"/>
                  <a:pt x="153275" y="1574909"/>
                </a:cubicBezTo>
                <a:cubicBezTo>
                  <a:pt x="115175" y="1549509"/>
                  <a:pt x="82367" y="1500826"/>
                  <a:pt x="58025" y="1435209"/>
                </a:cubicBezTo>
                <a:cubicBezTo>
                  <a:pt x="33683" y="1369592"/>
                  <a:pt x="-19233" y="1289159"/>
                  <a:pt x="7225" y="1181209"/>
                </a:cubicBezTo>
                <a:cubicBezTo>
                  <a:pt x="33683" y="1073259"/>
                  <a:pt x="170208" y="879584"/>
                  <a:pt x="216775" y="787509"/>
                </a:cubicBezTo>
                <a:cubicBezTo>
                  <a:pt x="263342" y="695434"/>
                  <a:pt x="237942" y="677442"/>
                  <a:pt x="286625" y="628759"/>
                </a:cubicBezTo>
                <a:cubicBezTo>
                  <a:pt x="335308" y="580076"/>
                  <a:pt x="452783" y="533509"/>
                  <a:pt x="508875" y="495409"/>
                </a:cubicBezTo>
                <a:cubicBezTo>
                  <a:pt x="564967" y="457309"/>
                  <a:pt x="605183" y="440376"/>
                  <a:pt x="623175" y="400159"/>
                </a:cubicBezTo>
                <a:cubicBezTo>
                  <a:pt x="641167" y="359942"/>
                  <a:pt x="614708" y="304909"/>
                  <a:pt x="616825" y="254109"/>
                </a:cubicBezTo>
                <a:cubicBezTo>
                  <a:pt x="618942" y="203309"/>
                  <a:pt x="624233" y="135576"/>
                  <a:pt x="635875" y="95359"/>
                </a:cubicBezTo>
                <a:cubicBezTo>
                  <a:pt x="647517" y="55142"/>
                  <a:pt x="617883" y="26567"/>
                  <a:pt x="686675" y="12809"/>
                </a:cubicBezTo>
                <a:cubicBezTo>
                  <a:pt x="755467" y="-949"/>
                  <a:pt x="974542" y="-7299"/>
                  <a:pt x="1048625" y="12809"/>
                </a:cubicBezTo>
                <a:cubicBezTo>
                  <a:pt x="1122708" y="32917"/>
                  <a:pt x="1129058" y="90067"/>
                  <a:pt x="1131175" y="133459"/>
                </a:cubicBezTo>
                <a:cubicBezTo>
                  <a:pt x="1133292" y="176851"/>
                  <a:pt x="1072967" y="237176"/>
                  <a:pt x="1061325" y="273159"/>
                </a:cubicBezTo>
                <a:cubicBezTo>
                  <a:pt x="1049683" y="309142"/>
                  <a:pt x="1064500" y="331367"/>
                  <a:pt x="1061325" y="349359"/>
                </a:cubicBezTo>
                <a:cubicBezTo>
                  <a:pt x="1058150" y="367351"/>
                  <a:pt x="1025342" y="357826"/>
                  <a:pt x="1042275" y="381109"/>
                </a:cubicBezTo>
                <a:cubicBezTo>
                  <a:pt x="1059208" y="404392"/>
                  <a:pt x="1096250" y="445667"/>
                  <a:pt x="1162925" y="489059"/>
                </a:cubicBezTo>
                <a:cubicBezTo>
                  <a:pt x="1229600" y="532451"/>
                  <a:pt x="1369300" y="544092"/>
                  <a:pt x="1442325" y="641459"/>
                </a:cubicBezTo>
                <a:cubicBezTo>
                  <a:pt x="1515350" y="738826"/>
                  <a:pt x="1572500" y="971659"/>
                  <a:pt x="1601075" y="1073259"/>
                </a:cubicBezTo>
                <a:cubicBezTo>
                  <a:pt x="1629650" y="1174859"/>
                  <a:pt x="1644467" y="1176976"/>
                  <a:pt x="1613775" y="1251059"/>
                </a:cubicBezTo>
                <a:cubicBezTo>
                  <a:pt x="1583083" y="1325142"/>
                  <a:pt x="1460317" y="1469076"/>
                  <a:pt x="1416925" y="1517759"/>
                </a:cubicBezTo>
                <a:cubicBezTo>
                  <a:pt x="1373533" y="1566442"/>
                  <a:pt x="1367183" y="1515642"/>
                  <a:pt x="1353425" y="1543159"/>
                </a:cubicBezTo>
                <a:cubicBezTo>
                  <a:pt x="1339667" y="1570676"/>
                  <a:pt x="1354483" y="1627826"/>
                  <a:pt x="1334375" y="1682859"/>
                </a:cubicBezTo>
                <a:cubicBezTo>
                  <a:pt x="1314267" y="1737892"/>
                  <a:pt x="1260292" y="1829967"/>
                  <a:pt x="1232775" y="1873359"/>
                </a:cubicBezTo>
                <a:cubicBezTo>
                  <a:pt x="1205258" y="1916751"/>
                  <a:pt x="1181975" y="1911459"/>
                  <a:pt x="1169275" y="1943209"/>
                </a:cubicBezTo>
                <a:cubicBezTo>
                  <a:pt x="1156575" y="1974959"/>
                  <a:pt x="1196792" y="2050101"/>
                  <a:pt x="1156575" y="2063859"/>
                </a:cubicBezTo>
                <a:cubicBezTo>
                  <a:pt x="1116358" y="2077617"/>
                  <a:pt x="1004175" y="2029992"/>
                  <a:pt x="927975" y="2025759"/>
                </a:cubicBezTo>
                <a:cubicBezTo>
                  <a:pt x="851775" y="2021526"/>
                  <a:pt x="753350" y="1954851"/>
                  <a:pt x="699375" y="2038459"/>
                </a:cubicBezTo>
                <a:cubicBezTo>
                  <a:pt x="645400" y="2122067"/>
                  <a:pt x="616825" y="2386651"/>
                  <a:pt x="604125" y="2527409"/>
                </a:cubicBezTo>
                <a:cubicBezTo>
                  <a:pt x="591425" y="2668167"/>
                  <a:pt x="625292" y="2793051"/>
                  <a:pt x="623175" y="2883009"/>
                </a:cubicBezTo>
                <a:cubicBezTo>
                  <a:pt x="621058" y="2972967"/>
                  <a:pt x="595658" y="3023767"/>
                  <a:pt x="591425" y="3067159"/>
                </a:cubicBezTo>
                <a:cubicBezTo>
                  <a:pt x="587192" y="3110551"/>
                  <a:pt x="595658" y="3098909"/>
                  <a:pt x="597775" y="3143359"/>
                </a:cubicBezTo>
                <a:cubicBezTo>
                  <a:pt x="599892" y="3187809"/>
                  <a:pt x="624233" y="3274592"/>
                  <a:pt x="604125" y="3333859"/>
                </a:cubicBezTo>
                <a:cubicBezTo>
                  <a:pt x="584017" y="3393126"/>
                  <a:pt x="536392" y="3471442"/>
                  <a:pt x="477125" y="3498959"/>
                </a:cubicBezTo>
                <a:cubicBezTo>
                  <a:pt x="417858" y="3526476"/>
                  <a:pt x="289800" y="3504251"/>
                  <a:pt x="248525" y="3498959"/>
                </a:cubicBezTo>
                <a:cubicBezTo>
                  <a:pt x="207250" y="3493667"/>
                  <a:pt x="221008" y="3482026"/>
                  <a:pt x="223125" y="3448159"/>
                </a:cubicBezTo>
                <a:close/>
              </a:path>
            </a:pathLst>
          </a:custGeom>
          <a:solidFill>
            <a:srgbClr val="C0807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93E39EE-2443-FA77-0B40-7AEAF0CDC890}"/>
              </a:ext>
            </a:extLst>
          </p:cNvPr>
          <p:cNvSpPr/>
          <p:nvPr/>
        </p:nvSpPr>
        <p:spPr>
          <a:xfrm>
            <a:off x="7923326" y="2995449"/>
            <a:ext cx="962462" cy="1845339"/>
          </a:xfrm>
          <a:custGeom>
            <a:avLst/>
            <a:gdLst>
              <a:gd name="connsiteX0" fmla="*/ 407874 w 962462"/>
              <a:gd name="connsiteY0" fmla="*/ 1830551 h 1845339"/>
              <a:gd name="connsiteX1" fmla="*/ 287224 w 962462"/>
              <a:gd name="connsiteY1" fmla="*/ 1805151 h 1845339"/>
              <a:gd name="connsiteX2" fmla="*/ 236424 w 962462"/>
              <a:gd name="connsiteY2" fmla="*/ 1601951 h 1845339"/>
              <a:gd name="connsiteX3" fmla="*/ 71324 w 962462"/>
              <a:gd name="connsiteY3" fmla="*/ 1582901 h 1845339"/>
              <a:gd name="connsiteX4" fmla="*/ 1474 w 962462"/>
              <a:gd name="connsiteY4" fmla="*/ 1506701 h 1845339"/>
              <a:gd name="connsiteX5" fmla="*/ 33224 w 962462"/>
              <a:gd name="connsiteY5" fmla="*/ 1417801 h 1845339"/>
              <a:gd name="connsiteX6" fmla="*/ 141174 w 962462"/>
              <a:gd name="connsiteY6" fmla="*/ 1379701 h 1845339"/>
              <a:gd name="connsiteX7" fmla="*/ 141174 w 962462"/>
              <a:gd name="connsiteY7" fmla="*/ 1246351 h 1845339"/>
              <a:gd name="connsiteX8" fmla="*/ 134824 w 962462"/>
              <a:gd name="connsiteY8" fmla="*/ 1081251 h 1845339"/>
              <a:gd name="connsiteX9" fmla="*/ 141174 w 962462"/>
              <a:gd name="connsiteY9" fmla="*/ 795501 h 1845339"/>
              <a:gd name="connsiteX10" fmla="*/ 147524 w 962462"/>
              <a:gd name="connsiteY10" fmla="*/ 554201 h 1845339"/>
              <a:gd name="connsiteX11" fmla="*/ 179274 w 962462"/>
              <a:gd name="connsiteY11" fmla="*/ 338301 h 1845339"/>
              <a:gd name="connsiteX12" fmla="*/ 198324 w 962462"/>
              <a:gd name="connsiteY12" fmla="*/ 160501 h 1845339"/>
              <a:gd name="connsiteX13" fmla="*/ 223724 w 962462"/>
              <a:gd name="connsiteY13" fmla="*/ 46201 h 1845339"/>
              <a:gd name="connsiteX14" fmla="*/ 395174 w 962462"/>
              <a:gd name="connsiteY14" fmla="*/ 1751 h 1845339"/>
              <a:gd name="connsiteX15" fmla="*/ 566624 w 962462"/>
              <a:gd name="connsiteY15" fmla="*/ 14451 h 1845339"/>
              <a:gd name="connsiteX16" fmla="*/ 655524 w 962462"/>
              <a:gd name="connsiteY16" fmla="*/ 65251 h 1845339"/>
              <a:gd name="connsiteX17" fmla="*/ 668224 w 962462"/>
              <a:gd name="connsiteY17" fmla="*/ 166851 h 1845339"/>
              <a:gd name="connsiteX18" fmla="*/ 839674 w 962462"/>
              <a:gd name="connsiteY18" fmla="*/ 230351 h 1845339"/>
              <a:gd name="connsiteX19" fmla="*/ 960324 w 962462"/>
              <a:gd name="connsiteY19" fmla="*/ 433551 h 1845339"/>
              <a:gd name="connsiteX20" fmla="*/ 915874 w 962462"/>
              <a:gd name="connsiteY20" fmla="*/ 693901 h 1845339"/>
              <a:gd name="connsiteX21" fmla="*/ 903174 w 962462"/>
              <a:gd name="connsiteY21" fmla="*/ 763751 h 1845339"/>
              <a:gd name="connsiteX22" fmla="*/ 928574 w 962462"/>
              <a:gd name="connsiteY22" fmla="*/ 979651 h 1845339"/>
              <a:gd name="connsiteX23" fmla="*/ 693624 w 962462"/>
              <a:gd name="connsiteY23" fmla="*/ 1024101 h 1845339"/>
              <a:gd name="connsiteX24" fmla="*/ 636474 w 962462"/>
              <a:gd name="connsiteY24" fmla="*/ 1157451 h 1845339"/>
              <a:gd name="connsiteX25" fmla="*/ 560274 w 962462"/>
              <a:gd name="connsiteY25" fmla="*/ 1316201 h 1845339"/>
              <a:gd name="connsiteX26" fmla="*/ 541224 w 962462"/>
              <a:gd name="connsiteY26" fmla="*/ 1525751 h 1845339"/>
              <a:gd name="connsiteX27" fmla="*/ 515824 w 962462"/>
              <a:gd name="connsiteY27" fmla="*/ 1817851 h 1845339"/>
              <a:gd name="connsiteX28" fmla="*/ 407874 w 962462"/>
              <a:gd name="connsiteY28" fmla="*/ 1830551 h 18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62462" h="1845339">
                <a:moveTo>
                  <a:pt x="407874" y="1830551"/>
                </a:moveTo>
                <a:cubicBezTo>
                  <a:pt x="369774" y="1828434"/>
                  <a:pt x="315799" y="1843251"/>
                  <a:pt x="287224" y="1805151"/>
                </a:cubicBezTo>
                <a:cubicBezTo>
                  <a:pt x="258649" y="1767051"/>
                  <a:pt x="272407" y="1638993"/>
                  <a:pt x="236424" y="1601951"/>
                </a:cubicBezTo>
                <a:cubicBezTo>
                  <a:pt x="200441" y="1564909"/>
                  <a:pt x="110482" y="1598776"/>
                  <a:pt x="71324" y="1582901"/>
                </a:cubicBezTo>
                <a:cubicBezTo>
                  <a:pt x="32166" y="1567026"/>
                  <a:pt x="7824" y="1534218"/>
                  <a:pt x="1474" y="1506701"/>
                </a:cubicBezTo>
                <a:cubicBezTo>
                  <a:pt x="-4876" y="1479184"/>
                  <a:pt x="9941" y="1438968"/>
                  <a:pt x="33224" y="1417801"/>
                </a:cubicBezTo>
                <a:cubicBezTo>
                  <a:pt x="56507" y="1396634"/>
                  <a:pt x="123182" y="1408276"/>
                  <a:pt x="141174" y="1379701"/>
                </a:cubicBezTo>
                <a:cubicBezTo>
                  <a:pt x="159166" y="1351126"/>
                  <a:pt x="142232" y="1296093"/>
                  <a:pt x="141174" y="1246351"/>
                </a:cubicBezTo>
                <a:cubicBezTo>
                  <a:pt x="140116" y="1196609"/>
                  <a:pt x="134824" y="1156393"/>
                  <a:pt x="134824" y="1081251"/>
                </a:cubicBezTo>
                <a:cubicBezTo>
                  <a:pt x="134824" y="1006109"/>
                  <a:pt x="139057" y="883343"/>
                  <a:pt x="141174" y="795501"/>
                </a:cubicBezTo>
                <a:cubicBezTo>
                  <a:pt x="143291" y="707659"/>
                  <a:pt x="141174" y="630401"/>
                  <a:pt x="147524" y="554201"/>
                </a:cubicBezTo>
                <a:cubicBezTo>
                  <a:pt x="153874" y="478001"/>
                  <a:pt x="170807" y="403918"/>
                  <a:pt x="179274" y="338301"/>
                </a:cubicBezTo>
                <a:cubicBezTo>
                  <a:pt x="187741" y="272684"/>
                  <a:pt x="190916" y="209184"/>
                  <a:pt x="198324" y="160501"/>
                </a:cubicBezTo>
                <a:cubicBezTo>
                  <a:pt x="205732" y="111818"/>
                  <a:pt x="190916" y="72659"/>
                  <a:pt x="223724" y="46201"/>
                </a:cubicBezTo>
                <a:cubicBezTo>
                  <a:pt x="256532" y="19743"/>
                  <a:pt x="338024" y="7043"/>
                  <a:pt x="395174" y="1751"/>
                </a:cubicBezTo>
                <a:cubicBezTo>
                  <a:pt x="452324" y="-3541"/>
                  <a:pt x="523232" y="3868"/>
                  <a:pt x="566624" y="14451"/>
                </a:cubicBezTo>
                <a:cubicBezTo>
                  <a:pt x="610016" y="25034"/>
                  <a:pt x="638591" y="39851"/>
                  <a:pt x="655524" y="65251"/>
                </a:cubicBezTo>
                <a:cubicBezTo>
                  <a:pt x="672457" y="90651"/>
                  <a:pt x="637532" y="139334"/>
                  <a:pt x="668224" y="166851"/>
                </a:cubicBezTo>
                <a:cubicBezTo>
                  <a:pt x="698916" y="194368"/>
                  <a:pt x="790991" y="185901"/>
                  <a:pt x="839674" y="230351"/>
                </a:cubicBezTo>
                <a:cubicBezTo>
                  <a:pt x="888357" y="274801"/>
                  <a:pt x="947624" y="356293"/>
                  <a:pt x="960324" y="433551"/>
                </a:cubicBezTo>
                <a:cubicBezTo>
                  <a:pt x="973024" y="510809"/>
                  <a:pt x="925399" y="638868"/>
                  <a:pt x="915874" y="693901"/>
                </a:cubicBezTo>
                <a:cubicBezTo>
                  <a:pt x="906349" y="748934"/>
                  <a:pt x="901057" y="716126"/>
                  <a:pt x="903174" y="763751"/>
                </a:cubicBezTo>
                <a:cubicBezTo>
                  <a:pt x="905291" y="811376"/>
                  <a:pt x="963499" y="936259"/>
                  <a:pt x="928574" y="979651"/>
                </a:cubicBezTo>
                <a:cubicBezTo>
                  <a:pt x="893649" y="1023043"/>
                  <a:pt x="742307" y="994468"/>
                  <a:pt x="693624" y="1024101"/>
                </a:cubicBezTo>
                <a:cubicBezTo>
                  <a:pt x="644941" y="1053734"/>
                  <a:pt x="658699" y="1108768"/>
                  <a:pt x="636474" y="1157451"/>
                </a:cubicBezTo>
                <a:cubicBezTo>
                  <a:pt x="614249" y="1206134"/>
                  <a:pt x="576149" y="1254818"/>
                  <a:pt x="560274" y="1316201"/>
                </a:cubicBezTo>
                <a:cubicBezTo>
                  <a:pt x="544399" y="1377584"/>
                  <a:pt x="548632" y="1442143"/>
                  <a:pt x="541224" y="1525751"/>
                </a:cubicBezTo>
                <a:cubicBezTo>
                  <a:pt x="533816" y="1609359"/>
                  <a:pt x="538049" y="1765993"/>
                  <a:pt x="515824" y="1817851"/>
                </a:cubicBezTo>
                <a:cubicBezTo>
                  <a:pt x="493599" y="1869709"/>
                  <a:pt x="445974" y="1832668"/>
                  <a:pt x="407874" y="1830551"/>
                </a:cubicBezTo>
                <a:close/>
              </a:path>
            </a:pathLst>
          </a:custGeom>
          <a:solidFill>
            <a:srgbClr val="41808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1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18F93-BFE9-B5E7-C4C8-41DC585FC68A}"/>
              </a:ext>
            </a:extLst>
          </p:cNvPr>
          <p:cNvSpPr/>
          <p:nvPr/>
        </p:nvSpPr>
        <p:spPr>
          <a:xfrm>
            <a:off x="2032000" y="1143000"/>
            <a:ext cx="7772400" cy="43719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F993788-98D3-E250-6266-9B702E013901}"/>
              </a:ext>
            </a:extLst>
          </p:cNvPr>
          <p:cNvSpPr/>
          <p:nvPr/>
        </p:nvSpPr>
        <p:spPr>
          <a:xfrm>
            <a:off x="4571995" y="1933580"/>
            <a:ext cx="1868060" cy="3568302"/>
          </a:xfrm>
          <a:custGeom>
            <a:avLst/>
            <a:gdLst>
              <a:gd name="connsiteX0" fmla="*/ 622305 w 1868060"/>
              <a:gd name="connsiteY0" fmla="*/ 3170 h 3568302"/>
              <a:gd name="connsiteX1" fmla="*/ 381005 w 1868060"/>
              <a:gd name="connsiteY1" fmla="*/ 130170 h 3568302"/>
              <a:gd name="connsiteX2" fmla="*/ 330205 w 1868060"/>
              <a:gd name="connsiteY2" fmla="*/ 225420 h 3568302"/>
              <a:gd name="connsiteX3" fmla="*/ 152405 w 1868060"/>
              <a:gd name="connsiteY3" fmla="*/ 225420 h 3568302"/>
              <a:gd name="connsiteX4" fmla="*/ 158755 w 1868060"/>
              <a:gd name="connsiteY4" fmla="*/ 403220 h 3568302"/>
              <a:gd name="connsiteX5" fmla="*/ 190505 w 1868060"/>
              <a:gd name="connsiteY5" fmla="*/ 504820 h 3568302"/>
              <a:gd name="connsiteX6" fmla="*/ 101605 w 1868060"/>
              <a:gd name="connsiteY6" fmla="*/ 765170 h 3568302"/>
              <a:gd name="connsiteX7" fmla="*/ 19055 w 1868060"/>
              <a:gd name="connsiteY7" fmla="*/ 1019170 h 3568302"/>
              <a:gd name="connsiteX8" fmla="*/ 6355 w 1868060"/>
              <a:gd name="connsiteY8" fmla="*/ 1311270 h 3568302"/>
              <a:gd name="connsiteX9" fmla="*/ 101605 w 1868060"/>
              <a:gd name="connsiteY9" fmla="*/ 1641470 h 3568302"/>
              <a:gd name="connsiteX10" fmla="*/ 279405 w 1868060"/>
              <a:gd name="connsiteY10" fmla="*/ 1851020 h 3568302"/>
              <a:gd name="connsiteX11" fmla="*/ 368305 w 1868060"/>
              <a:gd name="connsiteY11" fmla="*/ 2060570 h 3568302"/>
              <a:gd name="connsiteX12" fmla="*/ 457205 w 1868060"/>
              <a:gd name="connsiteY12" fmla="*/ 2346320 h 3568302"/>
              <a:gd name="connsiteX13" fmla="*/ 419105 w 1868060"/>
              <a:gd name="connsiteY13" fmla="*/ 2574920 h 3568302"/>
              <a:gd name="connsiteX14" fmla="*/ 482605 w 1868060"/>
              <a:gd name="connsiteY14" fmla="*/ 2841620 h 3568302"/>
              <a:gd name="connsiteX15" fmla="*/ 463555 w 1868060"/>
              <a:gd name="connsiteY15" fmla="*/ 3089270 h 3568302"/>
              <a:gd name="connsiteX16" fmla="*/ 476255 w 1868060"/>
              <a:gd name="connsiteY16" fmla="*/ 3254370 h 3568302"/>
              <a:gd name="connsiteX17" fmla="*/ 419105 w 1868060"/>
              <a:gd name="connsiteY17" fmla="*/ 3495670 h 3568302"/>
              <a:gd name="connsiteX18" fmla="*/ 476255 w 1868060"/>
              <a:gd name="connsiteY18" fmla="*/ 3552820 h 3568302"/>
              <a:gd name="connsiteX19" fmla="*/ 1162055 w 1868060"/>
              <a:gd name="connsiteY19" fmla="*/ 3565520 h 3568302"/>
              <a:gd name="connsiteX20" fmla="*/ 1219205 w 1868060"/>
              <a:gd name="connsiteY20" fmla="*/ 3508370 h 3568302"/>
              <a:gd name="connsiteX21" fmla="*/ 1174755 w 1868060"/>
              <a:gd name="connsiteY21" fmla="*/ 3375020 h 3568302"/>
              <a:gd name="connsiteX22" fmla="*/ 1155705 w 1868060"/>
              <a:gd name="connsiteY22" fmla="*/ 3279770 h 3568302"/>
              <a:gd name="connsiteX23" fmla="*/ 1187455 w 1868060"/>
              <a:gd name="connsiteY23" fmla="*/ 3178170 h 3568302"/>
              <a:gd name="connsiteX24" fmla="*/ 1162055 w 1868060"/>
              <a:gd name="connsiteY24" fmla="*/ 2949570 h 3568302"/>
              <a:gd name="connsiteX25" fmla="*/ 1155705 w 1868060"/>
              <a:gd name="connsiteY25" fmla="*/ 2727320 h 3568302"/>
              <a:gd name="connsiteX26" fmla="*/ 1289055 w 1868060"/>
              <a:gd name="connsiteY26" fmla="*/ 2454270 h 3568302"/>
              <a:gd name="connsiteX27" fmla="*/ 1473205 w 1868060"/>
              <a:gd name="connsiteY27" fmla="*/ 2562220 h 3568302"/>
              <a:gd name="connsiteX28" fmla="*/ 1670055 w 1868060"/>
              <a:gd name="connsiteY28" fmla="*/ 2657470 h 3568302"/>
              <a:gd name="connsiteX29" fmla="*/ 1860555 w 1868060"/>
              <a:gd name="connsiteY29" fmla="*/ 2701920 h 3568302"/>
              <a:gd name="connsiteX30" fmla="*/ 1816105 w 1868060"/>
              <a:gd name="connsiteY30" fmla="*/ 2562220 h 3568302"/>
              <a:gd name="connsiteX31" fmla="*/ 1689105 w 1868060"/>
              <a:gd name="connsiteY31" fmla="*/ 2409820 h 3568302"/>
              <a:gd name="connsiteX32" fmla="*/ 1771655 w 1868060"/>
              <a:gd name="connsiteY32" fmla="*/ 2238370 h 3568302"/>
              <a:gd name="connsiteX33" fmla="*/ 1752605 w 1868060"/>
              <a:gd name="connsiteY33" fmla="*/ 2149470 h 3568302"/>
              <a:gd name="connsiteX34" fmla="*/ 1809755 w 1868060"/>
              <a:gd name="connsiteY34" fmla="*/ 2016120 h 3568302"/>
              <a:gd name="connsiteX35" fmla="*/ 1752605 w 1868060"/>
              <a:gd name="connsiteY35" fmla="*/ 1908170 h 3568302"/>
              <a:gd name="connsiteX36" fmla="*/ 1581155 w 1868060"/>
              <a:gd name="connsiteY36" fmla="*/ 1838320 h 3568302"/>
              <a:gd name="connsiteX37" fmla="*/ 1695455 w 1868060"/>
              <a:gd name="connsiteY37" fmla="*/ 1590670 h 3568302"/>
              <a:gd name="connsiteX38" fmla="*/ 1771655 w 1868060"/>
              <a:gd name="connsiteY38" fmla="*/ 1368420 h 3568302"/>
              <a:gd name="connsiteX39" fmla="*/ 1784355 w 1868060"/>
              <a:gd name="connsiteY39" fmla="*/ 1133470 h 3568302"/>
              <a:gd name="connsiteX40" fmla="*/ 1771655 w 1868060"/>
              <a:gd name="connsiteY40" fmla="*/ 930270 h 3568302"/>
              <a:gd name="connsiteX41" fmla="*/ 1670055 w 1868060"/>
              <a:gd name="connsiteY41" fmla="*/ 708020 h 3568302"/>
              <a:gd name="connsiteX42" fmla="*/ 1612905 w 1868060"/>
              <a:gd name="connsiteY42" fmla="*/ 606420 h 3568302"/>
              <a:gd name="connsiteX43" fmla="*/ 1555755 w 1868060"/>
              <a:gd name="connsiteY43" fmla="*/ 441320 h 3568302"/>
              <a:gd name="connsiteX44" fmla="*/ 1416055 w 1868060"/>
              <a:gd name="connsiteY44" fmla="*/ 314320 h 3568302"/>
              <a:gd name="connsiteX45" fmla="*/ 1295405 w 1868060"/>
              <a:gd name="connsiteY45" fmla="*/ 219070 h 3568302"/>
              <a:gd name="connsiteX46" fmla="*/ 952505 w 1868060"/>
              <a:gd name="connsiteY46" fmla="*/ 85720 h 3568302"/>
              <a:gd name="connsiteX47" fmla="*/ 812805 w 1868060"/>
              <a:gd name="connsiteY47" fmla="*/ 41270 h 3568302"/>
              <a:gd name="connsiteX48" fmla="*/ 622305 w 1868060"/>
              <a:gd name="connsiteY48" fmla="*/ 3170 h 356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68060" h="3568302">
                <a:moveTo>
                  <a:pt x="622305" y="3170"/>
                </a:moveTo>
                <a:cubicBezTo>
                  <a:pt x="550338" y="17987"/>
                  <a:pt x="429688" y="93128"/>
                  <a:pt x="381005" y="130170"/>
                </a:cubicBezTo>
                <a:cubicBezTo>
                  <a:pt x="332322" y="167212"/>
                  <a:pt x="368305" y="209545"/>
                  <a:pt x="330205" y="225420"/>
                </a:cubicBezTo>
                <a:cubicBezTo>
                  <a:pt x="292105" y="241295"/>
                  <a:pt x="180980" y="195787"/>
                  <a:pt x="152405" y="225420"/>
                </a:cubicBezTo>
                <a:cubicBezTo>
                  <a:pt x="123830" y="255053"/>
                  <a:pt x="152405" y="356653"/>
                  <a:pt x="158755" y="403220"/>
                </a:cubicBezTo>
                <a:cubicBezTo>
                  <a:pt x="165105" y="449787"/>
                  <a:pt x="200030" y="444495"/>
                  <a:pt x="190505" y="504820"/>
                </a:cubicBezTo>
                <a:cubicBezTo>
                  <a:pt x="180980" y="565145"/>
                  <a:pt x="130180" y="679445"/>
                  <a:pt x="101605" y="765170"/>
                </a:cubicBezTo>
                <a:cubicBezTo>
                  <a:pt x="73030" y="850895"/>
                  <a:pt x="34930" y="928153"/>
                  <a:pt x="19055" y="1019170"/>
                </a:cubicBezTo>
                <a:cubicBezTo>
                  <a:pt x="3180" y="1110187"/>
                  <a:pt x="-7403" y="1207553"/>
                  <a:pt x="6355" y="1311270"/>
                </a:cubicBezTo>
                <a:cubicBezTo>
                  <a:pt x="20113" y="1414987"/>
                  <a:pt x="56097" y="1551512"/>
                  <a:pt x="101605" y="1641470"/>
                </a:cubicBezTo>
                <a:cubicBezTo>
                  <a:pt x="147113" y="1731428"/>
                  <a:pt x="234955" y="1781170"/>
                  <a:pt x="279405" y="1851020"/>
                </a:cubicBezTo>
                <a:cubicBezTo>
                  <a:pt x="323855" y="1920870"/>
                  <a:pt x="338672" y="1978020"/>
                  <a:pt x="368305" y="2060570"/>
                </a:cubicBezTo>
                <a:cubicBezTo>
                  <a:pt x="397938" y="2143120"/>
                  <a:pt x="448738" y="2260595"/>
                  <a:pt x="457205" y="2346320"/>
                </a:cubicBezTo>
                <a:cubicBezTo>
                  <a:pt x="465672" y="2432045"/>
                  <a:pt x="414872" y="2492370"/>
                  <a:pt x="419105" y="2574920"/>
                </a:cubicBezTo>
                <a:cubicBezTo>
                  <a:pt x="423338" y="2657470"/>
                  <a:pt x="475197" y="2755895"/>
                  <a:pt x="482605" y="2841620"/>
                </a:cubicBezTo>
                <a:cubicBezTo>
                  <a:pt x="490013" y="2927345"/>
                  <a:pt x="464613" y="3020478"/>
                  <a:pt x="463555" y="3089270"/>
                </a:cubicBezTo>
                <a:cubicBezTo>
                  <a:pt x="462497" y="3158062"/>
                  <a:pt x="483663" y="3186637"/>
                  <a:pt x="476255" y="3254370"/>
                </a:cubicBezTo>
                <a:cubicBezTo>
                  <a:pt x="468847" y="3322103"/>
                  <a:pt x="419105" y="3445928"/>
                  <a:pt x="419105" y="3495670"/>
                </a:cubicBezTo>
                <a:cubicBezTo>
                  <a:pt x="419105" y="3545412"/>
                  <a:pt x="352430" y="3541178"/>
                  <a:pt x="476255" y="3552820"/>
                </a:cubicBezTo>
                <a:cubicBezTo>
                  <a:pt x="600080" y="3564462"/>
                  <a:pt x="1038230" y="3572928"/>
                  <a:pt x="1162055" y="3565520"/>
                </a:cubicBezTo>
                <a:cubicBezTo>
                  <a:pt x="1285880" y="3558112"/>
                  <a:pt x="1217088" y="3540120"/>
                  <a:pt x="1219205" y="3508370"/>
                </a:cubicBezTo>
                <a:cubicBezTo>
                  <a:pt x="1221322" y="3476620"/>
                  <a:pt x="1185338" y="3413120"/>
                  <a:pt x="1174755" y="3375020"/>
                </a:cubicBezTo>
                <a:cubicBezTo>
                  <a:pt x="1164172" y="3336920"/>
                  <a:pt x="1153588" y="3312578"/>
                  <a:pt x="1155705" y="3279770"/>
                </a:cubicBezTo>
                <a:cubicBezTo>
                  <a:pt x="1157822" y="3246962"/>
                  <a:pt x="1186397" y="3233203"/>
                  <a:pt x="1187455" y="3178170"/>
                </a:cubicBezTo>
                <a:cubicBezTo>
                  <a:pt x="1188513" y="3123137"/>
                  <a:pt x="1167347" y="3024712"/>
                  <a:pt x="1162055" y="2949570"/>
                </a:cubicBezTo>
                <a:cubicBezTo>
                  <a:pt x="1156763" y="2874428"/>
                  <a:pt x="1134538" y="2809870"/>
                  <a:pt x="1155705" y="2727320"/>
                </a:cubicBezTo>
                <a:cubicBezTo>
                  <a:pt x="1176872" y="2644770"/>
                  <a:pt x="1236138" y="2481787"/>
                  <a:pt x="1289055" y="2454270"/>
                </a:cubicBezTo>
                <a:cubicBezTo>
                  <a:pt x="1341972" y="2426753"/>
                  <a:pt x="1409705" y="2528353"/>
                  <a:pt x="1473205" y="2562220"/>
                </a:cubicBezTo>
                <a:cubicBezTo>
                  <a:pt x="1536705" y="2596087"/>
                  <a:pt x="1605497" y="2634187"/>
                  <a:pt x="1670055" y="2657470"/>
                </a:cubicBezTo>
                <a:cubicBezTo>
                  <a:pt x="1734613" y="2680753"/>
                  <a:pt x="1836213" y="2717795"/>
                  <a:pt x="1860555" y="2701920"/>
                </a:cubicBezTo>
                <a:cubicBezTo>
                  <a:pt x="1884897" y="2686045"/>
                  <a:pt x="1844680" y="2610903"/>
                  <a:pt x="1816105" y="2562220"/>
                </a:cubicBezTo>
                <a:cubicBezTo>
                  <a:pt x="1787530" y="2513537"/>
                  <a:pt x="1696513" y="2463795"/>
                  <a:pt x="1689105" y="2409820"/>
                </a:cubicBezTo>
                <a:cubicBezTo>
                  <a:pt x="1681697" y="2355845"/>
                  <a:pt x="1761072" y="2281762"/>
                  <a:pt x="1771655" y="2238370"/>
                </a:cubicBezTo>
                <a:cubicBezTo>
                  <a:pt x="1782238" y="2194978"/>
                  <a:pt x="1746255" y="2186512"/>
                  <a:pt x="1752605" y="2149470"/>
                </a:cubicBezTo>
                <a:cubicBezTo>
                  <a:pt x="1758955" y="2112428"/>
                  <a:pt x="1809755" y="2056337"/>
                  <a:pt x="1809755" y="2016120"/>
                </a:cubicBezTo>
                <a:cubicBezTo>
                  <a:pt x="1809755" y="1975903"/>
                  <a:pt x="1790705" y="1937803"/>
                  <a:pt x="1752605" y="1908170"/>
                </a:cubicBezTo>
                <a:cubicBezTo>
                  <a:pt x="1714505" y="1878537"/>
                  <a:pt x="1590680" y="1891237"/>
                  <a:pt x="1581155" y="1838320"/>
                </a:cubicBezTo>
                <a:cubicBezTo>
                  <a:pt x="1571630" y="1785403"/>
                  <a:pt x="1663705" y="1668987"/>
                  <a:pt x="1695455" y="1590670"/>
                </a:cubicBezTo>
                <a:cubicBezTo>
                  <a:pt x="1727205" y="1512353"/>
                  <a:pt x="1756838" y="1444620"/>
                  <a:pt x="1771655" y="1368420"/>
                </a:cubicBezTo>
                <a:cubicBezTo>
                  <a:pt x="1786472" y="1292220"/>
                  <a:pt x="1784355" y="1206495"/>
                  <a:pt x="1784355" y="1133470"/>
                </a:cubicBezTo>
                <a:cubicBezTo>
                  <a:pt x="1784355" y="1060445"/>
                  <a:pt x="1790705" y="1001178"/>
                  <a:pt x="1771655" y="930270"/>
                </a:cubicBezTo>
                <a:cubicBezTo>
                  <a:pt x="1752605" y="859362"/>
                  <a:pt x="1696513" y="761995"/>
                  <a:pt x="1670055" y="708020"/>
                </a:cubicBezTo>
                <a:cubicBezTo>
                  <a:pt x="1643597" y="654045"/>
                  <a:pt x="1631955" y="650870"/>
                  <a:pt x="1612905" y="606420"/>
                </a:cubicBezTo>
                <a:cubicBezTo>
                  <a:pt x="1593855" y="561970"/>
                  <a:pt x="1588563" y="490003"/>
                  <a:pt x="1555755" y="441320"/>
                </a:cubicBezTo>
                <a:cubicBezTo>
                  <a:pt x="1522947" y="392637"/>
                  <a:pt x="1459447" y="351362"/>
                  <a:pt x="1416055" y="314320"/>
                </a:cubicBezTo>
                <a:cubicBezTo>
                  <a:pt x="1372663" y="277278"/>
                  <a:pt x="1372663" y="257170"/>
                  <a:pt x="1295405" y="219070"/>
                </a:cubicBezTo>
                <a:cubicBezTo>
                  <a:pt x="1218147" y="180970"/>
                  <a:pt x="1032938" y="115353"/>
                  <a:pt x="952505" y="85720"/>
                </a:cubicBezTo>
                <a:cubicBezTo>
                  <a:pt x="872072" y="56087"/>
                  <a:pt x="869955" y="52912"/>
                  <a:pt x="812805" y="41270"/>
                </a:cubicBezTo>
                <a:cubicBezTo>
                  <a:pt x="755655" y="29628"/>
                  <a:pt x="694272" y="-11647"/>
                  <a:pt x="622305" y="3170"/>
                </a:cubicBezTo>
                <a:close/>
              </a:path>
            </a:pathLst>
          </a:custGeom>
          <a:solidFill>
            <a:srgbClr val="40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FF4A2CA-8887-DBB9-5EBF-C9CA81D1DFB7}"/>
              </a:ext>
            </a:extLst>
          </p:cNvPr>
          <p:cNvSpPr/>
          <p:nvPr/>
        </p:nvSpPr>
        <p:spPr>
          <a:xfrm>
            <a:off x="7492125" y="1143000"/>
            <a:ext cx="1630802" cy="3499642"/>
          </a:xfrm>
          <a:custGeom>
            <a:avLst/>
            <a:gdLst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175625 w 1630802"/>
              <a:gd name="connsiteY35" fmla="*/ 2305159 h 3512451"/>
              <a:gd name="connsiteX36" fmla="*/ 1270875 w 1630802"/>
              <a:gd name="connsiteY36" fmla="*/ 2603609 h 3512451"/>
              <a:gd name="connsiteX37" fmla="*/ 1347075 w 1630802"/>
              <a:gd name="connsiteY37" fmla="*/ 2749659 h 3512451"/>
              <a:gd name="connsiteX38" fmla="*/ 1315325 w 1630802"/>
              <a:gd name="connsiteY38" fmla="*/ 2851259 h 3512451"/>
              <a:gd name="connsiteX39" fmla="*/ 1188325 w 1630802"/>
              <a:gd name="connsiteY39" fmla="*/ 2870309 h 3512451"/>
              <a:gd name="connsiteX40" fmla="*/ 1054975 w 1630802"/>
              <a:gd name="connsiteY40" fmla="*/ 2832209 h 3512451"/>
              <a:gd name="connsiteX41" fmla="*/ 1016875 w 1630802"/>
              <a:gd name="connsiteY41" fmla="*/ 2724259 h 3512451"/>
              <a:gd name="connsiteX42" fmla="*/ 953375 w 1630802"/>
              <a:gd name="connsiteY42" fmla="*/ 2527409 h 3512451"/>
              <a:gd name="connsiteX43" fmla="*/ 934325 w 1630802"/>
              <a:gd name="connsiteY43" fmla="*/ 2343259 h 3512451"/>
              <a:gd name="connsiteX44" fmla="*/ 947025 w 1630802"/>
              <a:gd name="connsiteY44" fmla="*/ 2197209 h 3512451"/>
              <a:gd name="connsiteX45" fmla="*/ 927975 w 1630802"/>
              <a:gd name="connsiteY45" fmla="*/ 2025759 h 3512451"/>
              <a:gd name="connsiteX46" fmla="*/ 699375 w 1630802"/>
              <a:gd name="connsiteY46" fmla="*/ 2038459 h 3512451"/>
              <a:gd name="connsiteX47" fmla="*/ 604125 w 1630802"/>
              <a:gd name="connsiteY47" fmla="*/ 2527409 h 3512451"/>
              <a:gd name="connsiteX48" fmla="*/ 623175 w 1630802"/>
              <a:gd name="connsiteY48" fmla="*/ 2883009 h 3512451"/>
              <a:gd name="connsiteX49" fmla="*/ 591425 w 1630802"/>
              <a:gd name="connsiteY49" fmla="*/ 3067159 h 3512451"/>
              <a:gd name="connsiteX50" fmla="*/ 597775 w 1630802"/>
              <a:gd name="connsiteY50" fmla="*/ 3143359 h 3512451"/>
              <a:gd name="connsiteX51" fmla="*/ 604125 w 1630802"/>
              <a:gd name="connsiteY51" fmla="*/ 3333859 h 3512451"/>
              <a:gd name="connsiteX52" fmla="*/ 477125 w 1630802"/>
              <a:gd name="connsiteY52" fmla="*/ 3498959 h 3512451"/>
              <a:gd name="connsiteX53" fmla="*/ 248525 w 1630802"/>
              <a:gd name="connsiteY53" fmla="*/ 3498959 h 3512451"/>
              <a:gd name="connsiteX54" fmla="*/ 223125 w 1630802"/>
              <a:gd name="connsiteY54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175625 w 1630802"/>
              <a:gd name="connsiteY35" fmla="*/ 2305159 h 3512451"/>
              <a:gd name="connsiteX36" fmla="*/ 1270875 w 1630802"/>
              <a:gd name="connsiteY36" fmla="*/ 2603609 h 3512451"/>
              <a:gd name="connsiteX37" fmla="*/ 1347075 w 1630802"/>
              <a:gd name="connsiteY37" fmla="*/ 2749659 h 3512451"/>
              <a:gd name="connsiteX38" fmla="*/ 1315325 w 1630802"/>
              <a:gd name="connsiteY38" fmla="*/ 2851259 h 3512451"/>
              <a:gd name="connsiteX39" fmla="*/ 1188325 w 1630802"/>
              <a:gd name="connsiteY39" fmla="*/ 2870309 h 3512451"/>
              <a:gd name="connsiteX40" fmla="*/ 1054975 w 1630802"/>
              <a:gd name="connsiteY40" fmla="*/ 2832209 h 3512451"/>
              <a:gd name="connsiteX41" fmla="*/ 1016875 w 1630802"/>
              <a:gd name="connsiteY41" fmla="*/ 2724259 h 3512451"/>
              <a:gd name="connsiteX42" fmla="*/ 953375 w 1630802"/>
              <a:gd name="connsiteY42" fmla="*/ 2527409 h 3512451"/>
              <a:gd name="connsiteX43" fmla="*/ 934325 w 1630802"/>
              <a:gd name="connsiteY43" fmla="*/ 2343259 h 3512451"/>
              <a:gd name="connsiteX44" fmla="*/ 927975 w 1630802"/>
              <a:gd name="connsiteY44" fmla="*/ 2025759 h 3512451"/>
              <a:gd name="connsiteX45" fmla="*/ 699375 w 1630802"/>
              <a:gd name="connsiteY45" fmla="*/ 2038459 h 3512451"/>
              <a:gd name="connsiteX46" fmla="*/ 604125 w 1630802"/>
              <a:gd name="connsiteY46" fmla="*/ 2527409 h 3512451"/>
              <a:gd name="connsiteX47" fmla="*/ 623175 w 1630802"/>
              <a:gd name="connsiteY47" fmla="*/ 2883009 h 3512451"/>
              <a:gd name="connsiteX48" fmla="*/ 591425 w 1630802"/>
              <a:gd name="connsiteY48" fmla="*/ 3067159 h 3512451"/>
              <a:gd name="connsiteX49" fmla="*/ 597775 w 1630802"/>
              <a:gd name="connsiteY49" fmla="*/ 3143359 h 3512451"/>
              <a:gd name="connsiteX50" fmla="*/ 604125 w 1630802"/>
              <a:gd name="connsiteY50" fmla="*/ 3333859 h 3512451"/>
              <a:gd name="connsiteX51" fmla="*/ 477125 w 1630802"/>
              <a:gd name="connsiteY51" fmla="*/ 3498959 h 3512451"/>
              <a:gd name="connsiteX52" fmla="*/ 248525 w 1630802"/>
              <a:gd name="connsiteY52" fmla="*/ 3498959 h 3512451"/>
              <a:gd name="connsiteX53" fmla="*/ 223125 w 1630802"/>
              <a:gd name="connsiteY53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175625 w 1630802"/>
              <a:gd name="connsiteY35" fmla="*/ 2305159 h 3512451"/>
              <a:gd name="connsiteX36" fmla="*/ 1270875 w 1630802"/>
              <a:gd name="connsiteY36" fmla="*/ 2603609 h 3512451"/>
              <a:gd name="connsiteX37" fmla="*/ 1347075 w 1630802"/>
              <a:gd name="connsiteY37" fmla="*/ 2749659 h 3512451"/>
              <a:gd name="connsiteX38" fmla="*/ 1315325 w 1630802"/>
              <a:gd name="connsiteY38" fmla="*/ 2851259 h 3512451"/>
              <a:gd name="connsiteX39" fmla="*/ 1188325 w 1630802"/>
              <a:gd name="connsiteY39" fmla="*/ 2870309 h 3512451"/>
              <a:gd name="connsiteX40" fmla="*/ 1054975 w 1630802"/>
              <a:gd name="connsiteY40" fmla="*/ 2832209 h 3512451"/>
              <a:gd name="connsiteX41" fmla="*/ 1016875 w 1630802"/>
              <a:gd name="connsiteY41" fmla="*/ 2724259 h 3512451"/>
              <a:gd name="connsiteX42" fmla="*/ 953375 w 1630802"/>
              <a:gd name="connsiteY42" fmla="*/ 2527409 h 3512451"/>
              <a:gd name="connsiteX43" fmla="*/ 927975 w 1630802"/>
              <a:gd name="connsiteY43" fmla="*/ 2025759 h 3512451"/>
              <a:gd name="connsiteX44" fmla="*/ 699375 w 1630802"/>
              <a:gd name="connsiteY44" fmla="*/ 2038459 h 3512451"/>
              <a:gd name="connsiteX45" fmla="*/ 604125 w 1630802"/>
              <a:gd name="connsiteY45" fmla="*/ 2527409 h 3512451"/>
              <a:gd name="connsiteX46" fmla="*/ 623175 w 1630802"/>
              <a:gd name="connsiteY46" fmla="*/ 2883009 h 3512451"/>
              <a:gd name="connsiteX47" fmla="*/ 591425 w 1630802"/>
              <a:gd name="connsiteY47" fmla="*/ 3067159 h 3512451"/>
              <a:gd name="connsiteX48" fmla="*/ 597775 w 1630802"/>
              <a:gd name="connsiteY48" fmla="*/ 3143359 h 3512451"/>
              <a:gd name="connsiteX49" fmla="*/ 604125 w 1630802"/>
              <a:gd name="connsiteY49" fmla="*/ 3333859 h 3512451"/>
              <a:gd name="connsiteX50" fmla="*/ 477125 w 1630802"/>
              <a:gd name="connsiteY50" fmla="*/ 3498959 h 3512451"/>
              <a:gd name="connsiteX51" fmla="*/ 248525 w 1630802"/>
              <a:gd name="connsiteY51" fmla="*/ 3498959 h 3512451"/>
              <a:gd name="connsiteX52" fmla="*/ 223125 w 1630802"/>
              <a:gd name="connsiteY52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175625 w 1630802"/>
              <a:gd name="connsiteY35" fmla="*/ 2305159 h 3512451"/>
              <a:gd name="connsiteX36" fmla="*/ 1270875 w 1630802"/>
              <a:gd name="connsiteY36" fmla="*/ 2603609 h 3512451"/>
              <a:gd name="connsiteX37" fmla="*/ 1347075 w 1630802"/>
              <a:gd name="connsiteY37" fmla="*/ 2749659 h 3512451"/>
              <a:gd name="connsiteX38" fmla="*/ 1315325 w 1630802"/>
              <a:gd name="connsiteY38" fmla="*/ 2851259 h 3512451"/>
              <a:gd name="connsiteX39" fmla="*/ 1188325 w 1630802"/>
              <a:gd name="connsiteY39" fmla="*/ 2870309 h 3512451"/>
              <a:gd name="connsiteX40" fmla="*/ 1054975 w 1630802"/>
              <a:gd name="connsiteY40" fmla="*/ 2832209 h 3512451"/>
              <a:gd name="connsiteX41" fmla="*/ 1016875 w 1630802"/>
              <a:gd name="connsiteY41" fmla="*/ 2724259 h 3512451"/>
              <a:gd name="connsiteX42" fmla="*/ 927975 w 1630802"/>
              <a:gd name="connsiteY42" fmla="*/ 2025759 h 3512451"/>
              <a:gd name="connsiteX43" fmla="*/ 699375 w 1630802"/>
              <a:gd name="connsiteY43" fmla="*/ 2038459 h 3512451"/>
              <a:gd name="connsiteX44" fmla="*/ 604125 w 1630802"/>
              <a:gd name="connsiteY44" fmla="*/ 2527409 h 3512451"/>
              <a:gd name="connsiteX45" fmla="*/ 623175 w 1630802"/>
              <a:gd name="connsiteY45" fmla="*/ 2883009 h 3512451"/>
              <a:gd name="connsiteX46" fmla="*/ 591425 w 1630802"/>
              <a:gd name="connsiteY46" fmla="*/ 3067159 h 3512451"/>
              <a:gd name="connsiteX47" fmla="*/ 597775 w 1630802"/>
              <a:gd name="connsiteY47" fmla="*/ 3143359 h 3512451"/>
              <a:gd name="connsiteX48" fmla="*/ 604125 w 1630802"/>
              <a:gd name="connsiteY48" fmla="*/ 3333859 h 3512451"/>
              <a:gd name="connsiteX49" fmla="*/ 477125 w 1630802"/>
              <a:gd name="connsiteY49" fmla="*/ 3498959 h 3512451"/>
              <a:gd name="connsiteX50" fmla="*/ 248525 w 1630802"/>
              <a:gd name="connsiteY50" fmla="*/ 3498959 h 3512451"/>
              <a:gd name="connsiteX51" fmla="*/ 223125 w 1630802"/>
              <a:gd name="connsiteY51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270875 w 1630802"/>
              <a:gd name="connsiteY35" fmla="*/ 2603609 h 3512451"/>
              <a:gd name="connsiteX36" fmla="*/ 1347075 w 1630802"/>
              <a:gd name="connsiteY36" fmla="*/ 2749659 h 3512451"/>
              <a:gd name="connsiteX37" fmla="*/ 1315325 w 1630802"/>
              <a:gd name="connsiteY37" fmla="*/ 2851259 h 3512451"/>
              <a:gd name="connsiteX38" fmla="*/ 1188325 w 1630802"/>
              <a:gd name="connsiteY38" fmla="*/ 2870309 h 3512451"/>
              <a:gd name="connsiteX39" fmla="*/ 1054975 w 1630802"/>
              <a:gd name="connsiteY39" fmla="*/ 2832209 h 3512451"/>
              <a:gd name="connsiteX40" fmla="*/ 1016875 w 1630802"/>
              <a:gd name="connsiteY40" fmla="*/ 2724259 h 3512451"/>
              <a:gd name="connsiteX41" fmla="*/ 927975 w 1630802"/>
              <a:gd name="connsiteY41" fmla="*/ 2025759 h 3512451"/>
              <a:gd name="connsiteX42" fmla="*/ 699375 w 1630802"/>
              <a:gd name="connsiteY42" fmla="*/ 2038459 h 3512451"/>
              <a:gd name="connsiteX43" fmla="*/ 604125 w 1630802"/>
              <a:gd name="connsiteY43" fmla="*/ 2527409 h 3512451"/>
              <a:gd name="connsiteX44" fmla="*/ 623175 w 1630802"/>
              <a:gd name="connsiteY44" fmla="*/ 2883009 h 3512451"/>
              <a:gd name="connsiteX45" fmla="*/ 591425 w 1630802"/>
              <a:gd name="connsiteY45" fmla="*/ 3067159 h 3512451"/>
              <a:gd name="connsiteX46" fmla="*/ 597775 w 1630802"/>
              <a:gd name="connsiteY46" fmla="*/ 3143359 h 3512451"/>
              <a:gd name="connsiteX47" fmla="*/ 604125 w 1630802"/>
              <a:gd name="connsiteY47" fmla="*/ 3333859 h 3512451"/>
              <a:gd name="connsiteX48" fmla="*/ 477125 w 1630802"/>
              <a:gd name="connsiteY48" fmla="*/ 3498959 h 3512451"/>
              <a:gd name="connsiteX49" fmla="*/ 248525 w 1630802"/>
              <a:gd name="connsiteY49" fmla="*/ 3498959 h 3512451"/>
              <a:gd name="connsiteX50" fmla="*/ 223125 w 1630802"/>
              <a:gd name="connsiteY50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1315325 w 1630802"/>
              <a:gd name="connsiteY36" fmla="*/ 2851259 h 3512451"/>
              <a:gd name="connsiteX37" fmla="*/ 1188325 w 1630802"/>
              <a:gd name="connsiteY37" fmla="*/ 2870309 h 3512451"/>
              <a:gd name="connsiteX38" fmla="*/ 1054975 w 1630802"/>
              <a:gd name="connsiteY38" fmla="*/ 2832209 h 3512451"/>
              <a:gd name="connsiteX39" fmla="*/ 1016875 w 1630802"/>
              <a:gd name="connsiteY39" fmla="*/ 2724259 h 3512451"/>
              <a:gd name="connsiteX40" fmla="*/ 927975 w 1630802"/>
              <a:gd name="connsiteY40" fmla="*/ 2025759 h 3512451"/>
              <a:gd name="connsiteX41" fmla="*/ 699375 w 1630802"/>
              <a:gd name="connsiteY41" fmla="*/ 2038459 h 3512451"/>
              <a:gd name="connsiteX42" fmla="*/ 604125 w 1630802"/>
              <a:gd name="connsiteY42" fmla="*/ 2527409 h 3512451"/>
              <a:gd name="connsiteX43" fmla="*/ 623175 w 1630802"/>
              <a:gd name="connsiteY43" fmla="*/ 2883009 h 3512451"/>
              <a:gd name="connsiteX44" fmla="*/ 591425 w 1630802"/>
              <a:gd name="connsiteY44" fmla="*/ 3067159 h 3512451"/>
              <a:gd name="connsiteX45" fmla="*/ 597775 w 1630802"/>
              <a:gd name="connsiteY45" fmla="*/ 3143359 h 3512451"/>
              <a:gd name="connsiteX46" fmla="*/ 604125 w 1630802"/>
              <a:gd name="connsiteY46" fmla="*/ 3333859 h 3512451"/>
              <a:gd name="connsiteX47" fmla="*/ 477125 w 1630802"/>
              <a:gd name="connsiteY47" fmla="*/ 3498959 h 3512451"/>
              <a:gd name="connsiteX48" fmla="*/ 248525 w 1630802"/>
              <a:gd name="connsiteY48" fmla="*/ 3498959 h 3512451"/>
              <a:gd name="connsiteX49" fmla="*/ 223125 w 1630802"/>
              <a:gd name="connsiteY49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1315325 w 1630802"/>
              <a:gd name="connsiteY36" fmla="*/ 2851259 h 3512451"/>
              <a:gd name="connsiteX37" fmla="*/ 1188325 w 1630802"/>
              <a:gd name="connsiteY37" fmla="*/ 2870309 h 3512451"/>
              <a:gd name="connsiteX38" fmla="*/ 1054975 w 1630802"/>
              <a:gd name="connsiteY38" fmla="*/ 2832209 h 3512451"/>
              <a:gd name="connsiteX39" fmla="*/ 927975 w 1630802"/>
              <a:gd name="connsiteY39" fmla="*/ 2025759 h 3512451"/>
              <a:gd name="connsiteX40" fmla="*/ 699375 w 1630802"/>
              <a:gd name="connsiteY40" fmla="*/ 2038459 h 3512451"/>
              <a:gd name="connsiteX41" fmla="*/ 604125 w 1630802"/>
              <a:gd name="connsiteY41" fmla="*/ 2527409 h 3512451"/>
              <a:gd name="connsiteX42" fmla="*/ 623175 w 1630802"/>
              <a:gd name="connsiteY42" fmla="*/ 2883009 h 3512451"/>
              <a:gd name="connsiteX43" fmla="*/ 591425 w 1630802"/>
              <a:gd name="connsiteY43" fmla="*/ 3067159 h 3512451"/>
              <a:gd name="connsiteX44" fmla="*/ 597775 w 1630802"/>
              <a:gd name="connsiteY44" fmla="*/ 3143359 h 3512451"/>
              <a:gd name="connsiteX45" fmla="*/ 604125 w 1630802"/>
              <a:gd name="connsiteY45" fmla="*/ 3333859 h 3512451"/>
              <a:gd name="connsiteX46" fmla="*/ 477125 w 1630802"/>
              <a:gd name="connsiteY46" fmla="*/ 3498959 h 3512451"/>
              <a:gd name="connsiteX47" fmla="*/ 248525 w 1630802"/>
              <a:gd name="connsiteY47" fmla="*/ 3498959 h 3512451"/>
              <a:gd name="connsiteX48" fmla="*/ 223125 w 1630802"/>
              <a:gd name="connsiteY48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1315325 w 1630802"/>
              <a:gd name="connsiteY36" fmla="*/ 2851259 h 3512451"/>
              <a:gd name="connsiteX37" fmla="*/ 1188325 w 1630802"/>
              <a:gd name="connsiteY37" fmla="*/ 2870309 h 3512451"/>
              <a:gd name="connsiteX38" fmla="*/ 927975 w 1630802"/>
              <a:gd name="connsiteY38" fmla="*/ 2025759 h 3512451"/>
              <a:gd name="connsiteX39" fmla="*/ 699375 w 1630802"/>
              <a:gd name="connsiteY39" fmla="*/ 2038459 h 3512451"/>
              <a:gd name="connsiteX40" fmla="*/ 604125 w 1630802"/>
              <a:gd name="connsiteY40" fmla="*/ 2527409 h 3512451"/>
              <a:gd name="connsiteX41" fmla="*/ 623175 w 1630802"/>
              <a:gd name="connsiteY41" fmla="*/ 2883009 h 3512451"/>
              <a:gd name="connsiteX42" fmla="*/ 591425 w 1630802"/>
              <a:gd name="connsiteY42" fmla="*/ 3067159 h 3512451"/>
              <a:gd name="connsiteX43" fmla="*/ 597775 w 1630802"/>
              <a:gd name="connsiteY43" fmla="*/ 3143359 h 3512451"/>
              <a:gd name="connsiteX44" fmla="*/ 604125 w 1630802"/>
              <a:gd name="connsiteY44" fmla="*/ 3333859 h 3512451"/>
              <a:gd name="connsiteX45" fmla="*/ 477125 w 1630802"/>
              <a:gd name="connsiteY45" fmla="*/ 3498959 h 3512451"/>
              <a:gd name="connsiteX46" fmla="*/ 248525 w 1630802"/>
              <a:gd name="connsiteY46" fmla="*/ 3498959 h 3512451"/>
              <a:gd name="connsiteX47" fmla="*/ 223125 w 1630802"/>
              <a:gd name="connsiteY47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1315325 w 1630802"/>
              <a:gd name="connsiteY36" fmla="*/ 2851259 h 3512451"/>
              <a:gd name="connsiteX37" fmla="*/ 927975 w 1630802"/>
              <a:gd name="connsiteY37" fmla="*/ 2025759 h 3512451"/>
              <a:gd name="connsiteX38" fmla="*/ 699375 w 1630802"/>
              <a:gd name="connsiteY38" fmla="*/ 2038459 h 3512451"/>
              <a:gd name="connsiteX39" fmla="*/ 604125 w 1630802"/>
              <a:gd name="connsiteY39" fmla="*/ 2527409 h 3512451"/>
              <a:gd name="connsiteX40" fmla="*/ 623175 w 1630802"/>
              <a:gd name="connsiteY40" fmla="*/ 2883009 h 3512451"/>
              <a:gd name="connsiteX41" fmla="*/ 591425 w 1630802"/>
              <a:gd name="connsiteY41" fmla="*/ 3067159 h 3512451"/>
              <a:gd name="connsiteX42" fmla="*/ 597775 w 1630802"/>
              <a:gd name="connsiteY42" fmla="*/ 3143359 h 3512451"/>
              <a:gd name="connsiteX43" fmla="*/ 604125 w 1630802"/>
              <a:gd name="connsiteY43" fmla="*/ 3333859 h 3512451"/>
              <a:gd name="connsiteX44" fmla="*/ 477125 w 1630802"/>
              <a:gd name="connsiteY44" fmla="*/ 3498959 h 3512451"/>
              <a:gd name="connsiteX45" fmla="*/ 248525 w 1630802"/>
              <a:gd name="connsiteY45" fmla="*/ 3498959 h 3512451"/>
              <a:gd name="connsiteX46" fmla="*/ 223125 w 1630802"/>
              <a:gd name="connsiteY46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1347075 w 1630802"/>
              <a:gd name="connsiteY35" fmla="*/ 2749659 h 3512451"/>
              <a:gd name="connsiteX36" fmla="*/ 927975 w 1630802"/>
              <a:gd name="connsiteY36" fmla="*/ 2025759 h 3512451"/>
              <a:gd name="connsiteX37" fmla="*/ 699375 w 1630802"/>
              <a:gd name="connsiteY37" fmla="*/ 2038459 h 3512451"/>
              <a:gd name="connsiteX38" fmla="*/ 604125 w 1630802"/>
              <a:gd name="connsiteY38" fmla="*/ 2527409 h 3512451"/>
              <a:gd name="connsiteX39" fmla="*/ 623175 w 1630802"/>
              <a:gd name="connsiteY39" fmla="*/ 2883009 h 3512451"/>
              <a:gd name="connsiteX40" fmla="*/ 591425 w 1630802"/>
              <a:gd name="connsiteY40" fmla="*/ 3067159 h 3512451"/>
              <a:gd name="connsiteX41" fmla="*/ 597775 w 1630802"/>
              <a:gd name="connsiteY41" fmla="*/ 3143359 h 3512451"/>
              <a:gd name="connsiteX42" fmla="*/ 604125 w 1630802"/>
              <a:gd name="connsiteY42" fmla="*/ 3333859 h 3512451"/>
              <a:gd name="connsiteX43" fmla="*/ 477125 w 1630802"/>
              <a:gd name="connsiteY43" fmla="*/ 3498959 h 3512451"/>
              <a:gd name="connsiteX44" fmla="*/ 248525 w 1630802"/>
              <a:gd name="connsiteY44" fmla="*/ 3498959 h 3512451"/>
              <a:gd name="connsiteX45" fmla="*/ 223125 w 1630802"/>
              <a:gd name="connsiteY45" fmla="*/ 3448159 h 3512451"/>
              <a:gd name="connsiteX0" fmla="*/ 223125 w 1630802"/>
              <a:gd name="connsiteY0" fmla="*/ 3448159 h 3512451"/>
              <a:gd name="connsiteX1" fmla="*/ 261225 w 1630802"/>
              <a:gd name="connsiteY1" fmla="*/ 3295759 h 3512451"/>
              <a:gd name="connsiteX2" fmla="*/ 356475 w 1630802"/>
              <a:gd name="connsiteY2" fmla="*/ 3130659 h 3512451"/>
              <a:gd name="connsiteX3" fmla="*/ 343775 w 1630802"/>
              <a:gd name="connsiteY3" fmla="*/ 2933809 h 3512451"/>
              <a:gd name="connsiteX4" fmla="*/ 286625 w 1630802"/>
              <a:gd name="connsiteY4" fmla="*/ 2641709 h 3512451"/>
              <a:gd name="connsiteX5" fmla="*/ 299325 w 1630802"/>
              <a:gd name="connsiteY5" fmla="*/ 2406759 h 3512451"/>
              <a:gd name="connsiteX6" fmla="*/ 350125 w 1630802"/>
              <a:gd name="connsiteY6" fmla="*/ 2197209 h 3512451"/>
              <a:gd name="connsiteX7" fmla="*/ 343775 w 1630802"/>
              <a:gd name="connsiteY7" fmla="*/ 1968609 h 3512451"/>
              <a:gd name="connsiteX8" fmla="*/ 331075 w 1630802"/>
              <a:gd name="connsiteY8" fmla="*/ 1797159 h 3512451"/>
              <a:gd name="connsiteX9" fmla="*/ 286625 w 1630802"/>
              <a:gd name="connsiteY9" fmla="*/ 1587609 h 3512451"/>
              <a:gd name="connsiteX10" fmla="*/ 153275 w 1630802"/>
              <a:gd name="connsiteY10" fmla="*/ 1574909 h 3512451"/>
              <a:gd name="connsiteX11" fmla="*/ 58025 w 1630802"/>
              <a:gd name="connsiteY11" fmla="*/ 1435209 h 3512451"/>
              <a:gd name="connsiteX12" fmla="*/ 7225 w 1630802"/>
              <a:gd name="connsiteY12" fmla="*/ 1181209 h 3512451"/>
              <a:gd name="connsiteX13" fmla="*/ 216775 w 1630802"/>
              <a:gd name="connsiteY13" fmla="*/ 787509 h 3512451"/>
              <a:gd name="connsiteX14" fmla="*/ 286625 w 1630802"/>
              <a:gd name="connsiteY14" fmla="*/ 628759 h 3512451"/>
              <a:gd name="connsiteX15" fmla="*/ 508875 w 1630802"/>
              <a:gd name="connsiteY15" fmla="*/ 495409 h 3512451"/>
              <a:gd name="connsiteX16" fmla="*/ 623175 w 1630802"/>
              <a:gd name="connsiteY16" fmla="*/ 400159 h 3512451"/>
              <a:gd name="connsiteX17" fmla="*/ 616825 w 1630802"/>
              <a:gd name="connsiteY17" fmla="*/ 254109 h 3512451"/>
              <a:gd name="connsiteX18" fmla="*/ 635875 w 1630802"/>
              <a:gd name="connsiteY18" fmla="*/ 95359 h 3512451"/>
              <a:gd name="connsiteX19" fmla="*/ 686675 w 1630802"/>
              <a:gd name="connsiteY19" fmla="*/ 12809 h 3512451"/>
              <a:gd name="connsiteX20" fmla="*/ 1048625 w 1630802"/>
              <a:gd name="connsiteY20" fmla="*/ 12809 h 3512451"/>
              <a:gd name="connsiteX21" fmla="*/ 1131175 w 1630802"/>
              <a:gd name="connsiteY21" fmla="*/ 133459 h 3512451"/>
              <a:gd name="connsiteX22" fmla="*/ 1061325 w 1630802"/>
              <a:gd name="connsiteY22" fmla="*/ 273159 h 3512451"/>
              <a:gd name="connsiteX23" fmla="*/ 1061325 w 1630802"/>
              <a:gd name="connsiteY23" fmla="*/ 349359 h 3512451"/>
              <a:gd name="connsiteX24" fmla="*/ 1042275 w 1630802"/>
              <a:gd name="connsiteY24" fmla="*/ 381109 h 3512451"/>
              <a:gd name="connsiteX25" fmla="*/ 1162925 w 1630802"/>
              <a:gd name="connsiteY25" fmla="*/ 489059 h 3512451"/>
              <a:gd name="connsiteX26" fmla="*/ 1442325 w 1630802"/>
              <a:gd name="connsiteY26" fmla="*/ 641459 h 3512451"/>
              <a:gd name="connsiteX27" fmla="*/ 1601075 w 1630802"/>
              <a:gd name="connsiteY27" fmla="*/ 1073259 h 3512451"/>
              <a:gd name="connsiteX28" fmla="*/ 1613775 w 1630802"/>
              <a:gd name="connsiteY28" fmla="*/ 1251059 h 3512451"/>
              <a:gd name="connsiteX29" fmla="*/ 1416925 w 1630802"/>
              <a:gd name="connsiteY29" fmla="*/ 1517759 h 3512451"/>
              <a:gd name="connsiteX30" fmla="*/ 1353425 w 1630802"/>
              <a:gd name="connsiteY30" fmla="*/ 1543159 h 3512451"/>
              <a:gd name="connsiteX31" fmla="*/ 1334375 w 1630802"/>
              <a:gd name="connsiteY31" fmla="*/ 1682859 h 3512451"/>
              <a:gd name="connsiteX32" fmla="*/ 1232775 w 1630802"/>
              <a:gd name="connsiteY32" fmla="*/ 1873359 h 3512451"/>
              <a:gd name="connsiteX33" fmla="*/ 1169275 w 1630802"/>
              <a:gd name="connsiteY33" fmla="*/ 1943209 h 3512451"/>
              <a:gd name="connsiteX34" fmla="*/ 1156575 w 1630802"/>
              <a:gd name="connsiteY34" fmla="*/ 2063859 h 3512451"/>
              <a:gd name="connsiteX35" fmla="*/ 927975 w 1630802"/>
              <a:gd name="connsiteY35" fmla="*/ 2025759 h 3512451"/>
              <a:gd name="connsiteX36" fmla="*/ 699375 w 1630802"/>
              <a:gd name="connsiteY36" fmla="*/ 2038459 h 3512451"/>
              <a:gd name="connsiteX37" fmla="*/ 604125 w 1630802"/>
              <a:gd name="connsiteY37" fmla="*/ 2527409 h 3512451"/>
              <a:gd name="connsiteX38" fmla="*/ 623175 w 1630802"/>
              <a:gd name="connsiteY38" fmla="*/ 2883009 h 3512451"/>
              <a:gd name="connsiteX39" fmla="*/ 591425 w 1630802"/>
              <a:gd name="connsiteY39" fmla="*/ 3067159 h 3512451"/>
              <a:gd name="connsiteX40" fmla="*/ 597775 w 1630802"/>
              <a:gd name="connsiteY40" fmla="*/ 3143359 h 3512451"/>
              <a:gd name="connsiteX41" fmla="*/ 604125 w 1630802"/>
              <a:gd name="connsiteY41" fmla="*/ 3333859 h 3512451"/>
              <a:gd name="connsiteX42" fmla="*/ 477125 w 1630802"/>
              <a:gd name="connsiteY42" fmla="*/ 3498959 h 3512451"/>
              <a:gd name="connsiteX43" fmla="*/ 248525 w 1630802"/>
              <a:gd name="connsiteY43" fmla="*/ 3498959 h 3512451"/>
              <a:gd name="connsiteX44" fmla="*/ 223125 w 1630802"/>
              <a:gd name="connsiteY44" fmla="*/ 3448159 h 351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30802" h="3512451">
                <a:moveTo>
                  <a:pt x="223125" y="3448159"/>
                </a:moveTo>
                <a:cubicBezTo>
                  <a:pt x="225242" y="3414292"/>
                  <a:pt x="239000" y="3348676"/>
                  <a:pt x="261225" y="3295759"/>
                </a:cubicBezTo>
                <a:cubicBezTo>
                  <a:pt x="283450" y="3242842"/>
                  <a:pt x="342717" y="3190984"/>
                  <a:pt x="356475" y="3130659"/>
                </a:cubicBezTo>
                <a:cubicBezTo>
                  <a:pt x="370233" y="3070334"/>
                  <a:pt x="355417" y="3015301"/>
                  <a:pt x="343775" y="2933809"/>
                </a:cubicBezTo>
                <a:cubicBezTo>
                  <a:pt x="332133" y="2852317"/>
                  <a:pt x="294033" y="2729551"/>
                  <a:pt x="286625" y="2641709"/>
                </a:cubicBezTo>
                <a:cubicBezTo>
                  <a:pt x="279217" y="2553867"/>
                  <a:pt x="288742" y="2480842"/>
                  <a:pt x="299325" y="2406759"/>
                </a:cubicBezTo>
                <a:cubicBezTo>
                  <a:pt x="309908" y="2332676"/>
                  <a:pt x="342717" y="2270234"/>
                  <a:pt x="350125" y="2197209"/>
                </a:cubicBezTo>
                <a:cubicBezTo>
                  <a:pt x="357533" y="2124184"/>
                  <a:pt x="346950" y="2035284"/>
                  <a:pt x="343775" y="1968609"/>
                </a:cubicBezTo>
                <a:cubicBezTo>
                  <a:pt x="340600" y="1901934"/>
                  <a:pt x="340600" y="1860659"/>
                  <a:pt x="331075" y="1797159"/>
                </a:cubicBezTo>
                <a:cubicBezTo>
                  <a:pt x="321550" y="1733659"/>
                  <a:pt x="316258" y="1624651"/>
                  <a:pt x="286625" y="1587609"/>
                </a:cubicBezTo>
                <a:cubicBezTo>
                  <a:pt x="256992" y="1550567"/>
                  <a:pt x="191375" y="1600309"/>
                  <a:pt x="153275" y="1574909"/>
                </a:cubicBezTo>
                <a:cubicBezTo>
                  <a:pt x="115175" y="1549509"/>
                  <a:pt x="82367" y="1500826"/>
                  <a:pt x="58025" y="1435209"/>
                </a:cubicBezTo>
                <a:cubicBezTo>
                  <a:pt x="33683" y="1369592"/>
                  <a:pt x="-19233" y="1289159"/>
                  <a:pt x="7225" y="1181209"/>
                </a:cubicBezTo>
                <a:cubicBezTo>
                  <a:pt x="33683" y="1073259"/>
                  <a:pt x="170208" y="879584"/>
                  <a:pt x="216775" y="787509"/>
                </a:cubicBezTo>
                <a:cubicBezTo>
                  <a:pt x="263342" y="695434"/>
                  <a:pt x="237942" y="677442"/>
                  <a:pt x="286625" y="628759"/>
                </a:cubicBezTo>
                <a:cubicBezTo>
                  <a:pt x="335308" y="580076"/>
                  <a:pt x="452783" y="533509"/>
                  <a:pt x="508875" y="495409"/>
                </a:cubicBezTo>
                <a:cubicBezTo>
                  <a:pt x="564967" y="457309"/>
                  <a:pt x="605183" y="440376"/>
                  <a:pt x="623175" y="400159"/>
                </a:cubicBezTo>
                <a:cubicBezTo>
                  <a:pt x="641167" y="359942"/>
                  <a:pt x="614708" y="304909"/>
                  <a:pt x="616825" y="254109"/>
                </a:cubicBezTo>
                <a:cubicBezTo>
                  <a:pt x="618942" y="203309"/>
                  <a:pt x="624233" y="135576"/>
                  <a:pt x="635875" y="95359"/>
                </a:cubicBezTo>
                <a:cubicBezTo>
                  <a:pt x="647517" y="55142"/>
                  <a:pt x="617883" y="26567"/>
                  <a:pt x="686675" y="12809"/>
                </a:cubicBezTo>
                <a:cubicBezTo>
                  <a:pt x="755467" y="-949"/>
                  <a:pt x="974542" y="-7299"/>
                  <a:pt x="1048625" y="12809"/>
                </a:cubicBezTo>
                <a:cubicBezTo>
                  <a:pt x="1122708" y="32917"/>
                  <a:pt x="1129058" y="90067"/>
                  <a:pt x="1131175" y="133459"/>
                </a:cubicBezTo>
                <a:cubicBezTo>
                  <a:pt x="1133292" y="176851"/>
                  <a:pt x="1072967" y="237176"/>
                  <a:pt x="1061325" y="273159"/>
                </a:cubicBezTo>
                <a:cubicBezTo>
                  <a:pt x="1049683" y="309142"/>
                  <a:pt x="1064500" y="331367"/>
                  <a:pt x="1061325" y="349359"/>
                </a:cubicBezTo>
                <a:cubicBezTo>
                  <a:pt x="1058150" y="367351"/>
                  <a:pt x="1025342" y="357826"/>
                  <a:pt x="1042275" y="381109"/>
                </a:cubicBezTo>
                <a:cubicBezTo>
                  <a:pt x="1059208" y="404392"/>
                  <a:pt x="1096250" y="445667"/>
                  <a:pt x="1162925" y="489059"/>
                </a:cubicBezTo>
                <a:cubicBezTo>
                  <a:pt x="1229600" y="532451"/>
                  <a:pt x="1369300" y="544092"/>
                  <a:pt x="1442325" y="641459"/>
                </a:cubicBezTo>
                <a:cubicBezTo>
                  <a:pt x="1515350" y="738826"/>
                  <a:pt x="1572500" y="971659"/>
                  <a:pt x="1601075" y="1073259"/>
                </a:cubicBezTo>
                <a:cubicBezTo>
                  <a:pt x="1629650" y="1174859"/>
                  <a:pt x="1644467" y="1176976"/>
                  <a:pt x="1613775" y="1251059"/>
                </a:cubicBezTo>
                <a:cubicBezTo>
                  <a:pt x="1583083" y="1325142"/>
                  <a:pt x="1460317" y="1469076"/>
                  <a:pt x="1416925" y="1517759"/>
                </a:cubicBezTo>
                <a:cubicBezTo>
                  <a:pt x="1373533" y="1566442"/>
                  <a:pt x="1367183" y="1515642"/>
                  <a:pt x="1353425" y="1543159"/>
                </a:cubicBezTo>
                <a:cubicBezTo>
                  <a:pt x="1339667" y="1570676"/>
                  <a:pt x="1354483" y="1627826"/>
                  <a:pt x="1334375" y="1682859"/>
                </a:cubicBezTo>
                <a:cubicBezTo>
                  <a:pt x="1314267" y="1737892"/>
                  <a:pt x="1260292" y="1829967"/>
                  <a:pt x="1232775" y="1873359"/>
                </a:cubicBezTo>
                <a:cubicBezTo>
                  <a:pt x="1205258" y="1916751"/>
                  <a:pt x="1181975" y="1911459"/>
                  <a:pt x="1169275" y="1943209"/>
                </a:cubicBezTo>
                <a:cubicBezTo>
                  <a:pt x="1156575" y="1974959"/>
                  <a:pt x="1196792" y="2050101"/>
                  <a:pt x="1156575" y="2063859"/>
                </a:cubicBezTo>
                <a:cubicBezTo>
                  <a:pt x="1116358" y="2077617"/>
                  <a:pt x="1004175" y="2029992"/>
                  <a:pt x="927975" y="2025759"/>
                </a:cubicBezTo>
                <a:cubicBezTo>
                  <a:pt x="851775" y="2021526"/>
                  <a:pt x="753350" y="1954851"/>
                  <a:pt x="699375" y="2038459"/>
                </a:cubicBezTo>
                <a:cubicBezTo>
                  <a:pt x="645400" y="2122067"/>
                  <a:pt x="616825" y="2386651"/>
                  <a:pt x="604125" y="2527409"/>
                </a:cubicBezTo>
                <a:cubicBezTo>
                  <a:pt x="591425" y="2668167"/>
                  <a:pt x="625292" y="2793051"/>
                  <a:pt x="623175" y="2883009"/>
                </a:cubicBezTo>
                <a:cubicBezTo>
                  <a:pt x="621058" y="2972967"/>
                  <a:pt x="595658" y="3023767"/>
                  <a:pt x="591425" y="3067159"/>
                </a:cubicBezTo>
                <a:cubicBezTo>
                  <a:pt x="587192" y="3110551"/>
                  <a:pt x="595658" y="3098909"/>
                  <a:pt x="597775" y="3143359"/>
                </a:cubicBezTo>
                <a:cubicBezTo>
                  <a:pt x="599892" y="3187809"/>
                  <a:pt x="624233" y="3274592"/>
                  <a:pt x="604125" y="3333859"/>
                </a:cubicBezTo>
                <a:cubicBezTo>
                  <a:pt x="584017" y="3393126"/>
                  <a:pt x="536392" y="3471442"/>
                  <a:pt x="477125" y="3498959"/>
                </a:cubicBezTo>
                <a:cubicBezTo>
                  <a:pt x="417858" y="3526476"/>
                  <a:pt x="289800" y="3504251"/>
                  <a:pt x="248525" y="3498959"/>
                </a:cubicBezTo>
                <a:cubicBezTo>
                  <a:pt x="207250" y="3493667"/>
                  <a:pt x="221008" y="3482026"/>
                  <a:pt x="223125" y="3448159"/>
                </a:cubicBezTo>
                <a:close/>
              </a:path>
            </a:pathLst>
          </a:custGeom>
          <a:solidFill>
            <a:srgbClr val="C08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AB0186-B4AF-1FA4-A8FC-350A62442131}"/>
              </a:ext>
            </a:extLst>
          </p:cNvPr>
          <p:cNvSpPr/>
          <p:nvPr/>
        </p:nvSpPr>
        <p:spPr>
          <a:xfrm>
            <a:off x="7923326" y="2995449"/>
            <a:ext cx="962462" cy="1845339"/>
          </a:xfrm>
          <a:custGeom>
            <a:avLst/>
            <a:gdLst>
              <a:gd name="connsiteX0" fmla="*/ 407874 w 962462"/>
              <a:gd name="connsiteY0" fmla="*/ 1830551 h 1845339"/>
              <a:gd name="connsiteX1" fmla="*/ 287224 w 962462"/>
              <a:gd name="connsiteY1" fmla="*/ 1805151 h 1845339"/>
              <a:gd name="connsiteX2" fmla="*/ 236424 w 962462"/>
              <a:gd name="connsiteY2" fmla="*/ 1601951 h 1845339"/>
              <a:gd name="connsiteX3" fmla="*/ 71324 w 962462"/>
              <a:gd name="connsiteY3" fmla="*/ 1582901 h 1845339"/>
              <a:gd name="connsiteX4" fmla="*/ 1474 w 962462"/>
              <a:gd name="connsiteY4" fmla="*/ 1506701 h 1845339"/>
              <a:gd name="connsiteX5" fmla="*/ 33224 w 962462"/>
              <a:gd name="connsiteY5" fmla="*/ 1417801 h 1845339"/>
              <a:gd name="connsiteX6" fmla="*/ 141174 w 962462"/>
              <a:gd name="connsiteY6" fmla="*/ 1379701 h 1845339"/>
              <a:gd name="connsiteX7" fmla="*/ 141174 w 962462"/>
              <a:gd name="connsiteY7" fmla="*/ 1246351 h 1845339"/>
              <a:gd name="connsiteX8" fmla="*/ 134824 w 962462"/>
              <a:gd name="connsiteY8" fmla="*/ 1081251 h 1845339"/>
              <a:gd name="connsiteX9" fmla="*/ 141174 w 962462"/>
              <a:gd name="connsiteY9" fmla="*/ 795501 h 1845339"/>
              <a:gd name="connsiteX10" fmla="*/ 147524 w 962462"/>
              <a:gd name="connsiteY10" fmla="*/ 554201 h 1845339"/>
              <a:gd name="connsiteX11" fmla="*/ 179274 w 962462"/>
              <a:gd name="connsiteY11" fmla="*/ 338301 h 1845339"/>
              <a:gd name="connsiteX12" fmla="*/ 198324 w 962462"/>
              <a:gd name="connsiteY12" fmla="*/ 160501 h 1845339"/>
              <a:gd name="connsiteX13" fmla="*/ 223724 w 962462"/>
              <a:gd name="connsiteY13" fmla="*/ 46201 h 1845339"/>
              <a:gd name="connsiteX14" fmla="*/ 395174 w 962462"/>
              <a:gd name="connsiteY14" fmla="*/ 1751 h 1845339"/>
              <a:gd name="connsiteX15" fmla="*/ 566624 w 962462"/>
              <a:gd name="connsiteY15" fmla="*/ 14451 h 1845339"/>
              <a:gd name="connsiteX16" fmla="*/ 655524 w 962462"/>
              <a:gd name="connsiteY16" fmla="*/ 65251 h 1845339"/>
              <a:gd name="connsiteX17" fmla="*/ 668224 w 962462"/>
              <a:gd name="connsiteY17" fmla="*/ 166851 h 1845339"/>
              <a:gd name="connsiteX18" fmla="*/ 839674 w 962462"/>
              <a:gd name="connsiteY18" fmla="*/ 230351 h 1845339"/>
              <a:gd name="connsiteX19" fmla="*/ 960324 w 962462"/>
              <a:gd name="connsiteY19" fmla="*/ 433551 h 1845339"/>
              <a:gd name="connsiteX20" fmla="*/ 915874 w 962462"/>
              <a:gd name="connsiteY20" fmla="*/ 693901 h 1845339"/>
              <a:gd name="connsiteX21" fmla="*/ 903174 w 962462"/>
              <a:gd name="connsiteY21" fmla="*/ 763751 h 1845339"/>
              <a:gd name="connsiteX22" fmla="*/ 928574 w 962462"/>
              <a:gd name="connsiteY22" fmla="*/ 979651 h 1845339"/>
              <a:gd name="connsiteX23" fmla="*/ 693624 w 962462"/>
              <a:gd name="connsiteY23" fmla="*/ 1024101 h 1845339"/>
              <a:gd name="connsiteX24" fmla="*/ 636474 w 962462"/>
              <a:gd name="connsiteY24" fmla="*/ 1157451 h 1845339"/>
              <a:gd name="connsiteX25" fmla="*/ 560274 w 962462"/>
              <a:gd name="connsiteY25" fmla="*/ 1316201 h 1845339"/>
              <a:gd name="connsiteX26" fmla="*/ 541224 w 962462"/>
              <a:gd name="connsiteY26" fmla="*/ 1525751 h 1845339"/>
              <a:gd name="connsiteX27" fmla="*/ 515824 w 962462"/>
              <a:gd name="connsiteY27" fmla="*/ 1817851 h 1845339"/>
              <a:gd name="connsiteX28" fmla="*/ 407874 w 962462"/>
              <a:gd name="connsiteY28" fmla="*/ 1830551 h 184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62462" h="1845339">
                <a:moveTo>
                  <a:pt x="407874" y="1830551"/>
                </a:moveTo>
                <a:cubicBezTo>
                  <a:pt x="369774" y="1828434"/>
                  <a:pt x="315799" y="1843251"/>
                  <a:pt x="287224" y="1805151"/>
                </a:cubicBezTo>
                <a:cubicBezTo>
                  <a:pt x="258649" y="1767051"/>
                  <a:pt x="272407" y="1638993"/>
                  <a:pt x="236424" y="1601951"/>
                </a:cubicBezTo>
                <a:cubicBezTo>
                  <a:pt x="200441" y="1564909"/>
                  <a:pt x="110482" y="1598776"/>
                  <a:pt x="71324" y="1582901"/>
                </a:cubicBezTo>
                <a:cubicBezTo>
                  <a:pt x="32166" y="1567026"/>
                  <a:pt x="7824" y="1534218"/>
                  <a:pt x="1474" y="1506701"/>
                </a:cubicBezTo>
                <a:cubicBezTo>
                  <a:pt x="-4876" y="1479184"/>
                  <a:pt x="9941" y="1438968"/>
                  <a:pt x="33224" y="1417801"/>
                </a:cubicBezTo>
                <a:cubicBezTo>
                  <a:pt x="56507" y="1396634"/>
                  <a:pt x="123182" y="1408276"/>
                  <a:pt x="141174" y="1379701"/>
                </a:cubicBezTo>
                <a:cubicBezTo>
                  <a:pt x="159166" y="1351126"/>
                  <a:pt x="142232" y="1296093"/>
                  <a:pt x="141174" y="1246351"/>
                </a:cubicBezTo>
                <a:cubicBezTo>
                  <a:pt x="140116" y="1196609"/>
                  <a:pt x="134824" y="1156393"/>
                  <a:pt x="134824" y="1081251"/>
                </a:cubicBezTo>
                <a:cubicBezTo>
                  <a:pt x="134824" y="1006109"/>
                  <a:pt x="139057" y="883343"/>
                  <a:pt x="141174" y="795501"/>
                </a:cubicBezTo>
                <a:cubicBezTo>
                  <a:pt x="143291" y="707659"/>
                  <a:pt x="141174" y="630401"/>
                  <a:pt x="147524" y="554201"/>
                </a:cubicBezTo>
                <a:cubicBezTo>
                  <a:pt x="153874" y="478001"/>
                  <a:pt x="170807" y="403918"/>
                  <a:pt x="179274" y="338301"/>
                </a:cubicBezTo>
                <a:cubicBezTo>
                  <a:pt x="187741" y="272684"/>
                  <a:pt x="190916" y="209184"/>
                  <a:pt x="198324" y="160501"/>
                </a:cubicBezTo>
                <a:cubicBezTo>
                  <a:pt x="205732" y="111818"/>
                  <a:pt x="190916" y="72659"/>
                  <a:pt x="223724" y="46201"/>
                </a:cubicBezTo>
                <a:cubicBezTo>
                  <a:pt x="256532" y="19743"/>
                  <a:pt x="338024" y="7043"/>
                  <a:pt x="395174" y="1751"/>
                </a:cubicBezTo>
                <a:cubicBezTo>
                  <a:pt x="452324" y="-3541"/>
                  <a:pt x="523232" y="3868"/>
                  <a:pt x="566624" y="14451"/>
                </a:cubicBezTo>
                <a:cubicBezTo>
                  <a:pt x="610016" y="25034"/>
                  <a:pt x="638591" y="39851"/>
                  <a:pt x="655524" y="65251"/>
                </a:cubicBezTo>
                <a:cubicBezTo>
                  <a:pt x="672457" y="90651"/>
                  <a:pt x="637532" y="139334"/>
                  <a:pt x="668224" y="166851"/>
                </a:cubicBezTo>
                <a:cubicBezTo>
                  <a:pt x="698916" y="194368"/>
                  <a:pt x="790991" y="185901"/>
                  <a:pt x="839674" y="230351"/>
                </a:cubicBezTo>
                <a:cubicBezTo>
                  <a:pt x="888357" y="274801"/>
                  <a:pt x="947624" y="356293"/>
                  <a:pt x="960324" y="433551"/>
                </a:cubicBezTo>
                <a:cubicBezTo>
                  <a:pt x="973024" y="510809"/>
                  <a:pt x="925399" y="638868"/>
                  <a:pt x="915874" y="693901"/>
                </a:cubicBezTo>
                <a:cubicBezTo>
                  <a:pt x="906349" y="748934"/>
                  <a:pt x="901057" y="716126"/>
                  <a:pt x="903174" y="763751"/>
                </a:cubicBezTo>
                <a:cubicBezTo>
                  <a:pt x="905291" y="811376"/>
                  <a:pt x="963499" y="936259"/>
                  <a:pt x="928574" y="979651"/>
                </a:cubicBezTo>
                <a:cubicBezTo>
                  <a:pt x="893649" y="1023043"/>
                  <a:pt x="742307" y="994468"/>
                  <a:pt x="693624" y="1024101"/>
                </a:cubicBezTo>
                <a:cubicBezTo>
                  <a:pt x="644941" y="1053734"/>
                  <a:pt x="658699" y="1108768"/>
                  <a:pt x="636474" y="1157451"/>
                </a:cubicBezTo>
                <a:cubicBezTo>
                  <a:pt x="614249" y="1206134"/>
                  <a:pt x="576149" y="1254818"/>
                  <a:pt x="560274" y="1316201"/>
                </a:cubicBezTo>
                <a:cubicBezTo>
                  <a:pt x="544399" y="1377584"/>
                  <a:pt x="548632" y="1442143"/>
                  <a:pt x="541224" y="1525751"/>
                </a:cubicBezTo>
                <a:cubicBezTo>
                  <a:pt x="533816" y="1609359"/>
                  <a:pt x="538049" y="1765993"/>
                  <a:pt x="515824" y="1817851"/>
                </a:cubicBezTo>
                <a:cubicBezTo>
                  <a:pt x="493599" y="1869709"/>
                  <a:pt x="445974" y="1832668"/>
                  <a:pt x="407874" y="1830551"/>
                </a:cubicBezTo>
                <a:close/>
              </a:path>
            </a:pathLst>
          </a:custGeom>
          <a:solidFill>
            <a:srgbClr val="41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33F0E899-A9F0-4096-83C2-58AFC99EC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1" t="10093" r="8931" b="9802"/>
          <a:stretch/>
        </p:blipFill>
        <p:spPr>
          <a:xfrm>
            <a:off x="4067005" y="2302826"/>
            <a:ext cx="3532628" cy="228124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6C22494-2EDF-EADC-8811-FA875B0ED102}"/>
              </a:ext>
            </a:extLst>
          </p:cNvPr>
          <p:cNvSpPr txBox="1"/>
          <p:nvPr/>
        </p:nvSpPr>
        <p:spPr>
          <a:xfrm>
            <a:off x="3798839" y="2227276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70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34614-8210-6063-7256-BC1F6C10460E}"/>
              </a:ext>
            </a:extLst>
          </p:cNvPr>
          <p:cNvSpPr txBox="1"/>
          <p:nvPr/>
        </p:nvSpPr>
        <p:spPr>
          <a:xfrm>
            <a:off x="3799222" y="259222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C5183F-E6A5-A8FF-CD6C-759744CDC81C}"/>
              </a:ext>
            </a:extLst>
          </p:cNvPr>
          <p:cNvSpPr txBox="1"/>
          <p:nvPr/>
        </p:nvSpPr>
        <p:spPr>
          <a:xfrm>
            <a:off x="3799222" y="295417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2BF3F2-C48B-01DD-C2A9-63F336EF000E}"/>
              </a:ext>
            </a:extLst>
          </p:cNvPr>
          <p:cNvSpPr txBox="1"/>
          <p:nvPr/>
        </p:nvSpPr>
        <p:spPr>
          <a:xfrm>
            <a:off x="3801578" y="333057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72E737-7609-E426-0F43-76A98E412AFA}"/>
              </a:ext>
            </a:extLst>
          </p:cNvPr>
          <p:cNvSpPr txBox="1"/>
          <p:nvPr/>
        </p:nvSpPr>
        <p:spPr>
          <a:xfrm>
            <a:off x="3801578" y="369252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261D62-724D-7A2D-8700-E5E5903DECED}"/>
              </a:ext>
            </a:extLst>
          </p:cNvPr>
          <p:cNvSpPr txBox="1"/>
          <p:nvPr/>
        </p:nvSpPr>
        <p:spPr>
          <a:xfrm>
            <a:off x="3801961" y="4057482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169648-AD85-0A03-B9FE-E4AF01AA1555}"/>
              </a:ext>
            </a:extLst>
          </p:cNvPr>
          <p:cNvSpPr txBox="1"/>
          <p:nvPr/>
        </p:nvSpPr>
        <p:spPr>
          <a:xfrm>
            <a:off x="3801961" y="4432132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B81753-2526-8198-1F9D-1CC900740FB0}"/>
              </a:ext>
            </a:extLst>
          </p:cNvPr>
          <p:cNvSpPr txBox="1"/>
          <p:nvPr/>
        </p:nvSpPr>
        <p:spPr>
          <a:xfrm rot="16200000">
            <a:off x="3366235" y="3308009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[%]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BF9FAE-2011-2599-F3BC-22AEBF9E2B65}"/>
              </a:ext>
            </a:extLst>
          </p:cNvPr>
          <p:cNvSpPr txBox="1"/>
          <p:nvPr/>
        </p:nvSpPr>
        <p:spPr>
          <a:xfrm>
            <a:off x="5507842" y="4688295"/>
            <a:ext cx="64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Step [</a:t>
            </a:r>
            <a:r>
              <a:rPr lang="en-FR" sz="1200" i="1" dirty="0"/>
              <a:t>t</a:t>
            </a:r>
            <a:r>
              <a:rPr lang="en-FR" sz="1200" dirty="0"/>
              <a:t>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004164-A9FF-9B72-5A5D-8BC615B3BB5B}"/>
              </a:ext>
            </a:extLst>
          </p:cNvPr>
          <p:cNvSpPr txBox="1"/>
          <p:nvPr/>
        </p:nvSpPr>
        <p:spPr>
          <a:xfrm>
            <a:off x="4140200" y="45449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C21877-FEAC-726C-1390-B3205252C80E}"/>
              </a:ext>
            </a:extLst>
          </p:cNvPr>
          <p:cNvSpPr txBox="1"/>
          <p:nvPr/>
        </p:nvSpPr>
        <p:spPr>
          <a:xfrm>
            <a:off x="4768850" y="45449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1E9DC2-B3EF-7893-71D2-E2267AE4808D}"/>
              </a:ext>
            </a:extLst>
          </p:cNvPr>
          <p:cNvSpPr txBox="1"/>
          <p:nvPr/>
        </p:nvSpPr>
        <p:spPr>
          <a:xfrm>
            <a:off x="5391150" y="45449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619738-0A21-159B-24DA-65C2B6099315}"/>
              </a:ext>
            </a:extLst>
          </p:cNvPr>
          <p:cNvSpPr txBox="1"/>
          <p:nvPr/>
        </p:nvSpPr>
        <p:spPr>
          <a:xfrm>
            <a:off x="6019800" y="45449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393BB7-D72A-CFC4-8E95-659565D6B8B7}"/>
              </a:ext>
            </a:extLst>
          </p:cNvPr>
          <p:cNvSpPr txBox="1"/>
          <p:nvPr/>
        </p:nvSpPr>
        <p:spPr>
          <a:xfrm>
            <a:off x="6642100" y="45449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A0F1E0-877B-78AF-DC51-5DFEFD2B20E5}"/>
              </a:ext>
            </a:extLst>
          </p:cNvPr>
          <p:cNvSpPr txBox="1"/>
          <p:nvPr/>
        </p:nvSpPr>
        <p:spPr>
          <a:xfrm>
            <a:off x="7270750" y="454574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C10628-786D-68F4-C664-436AEA336AB0}"/>
              </a:ext>
            </a:extLst>
          </p:cNvPr>
          <p:cNvSpPr/>
          <p:nvPr/>
        </p:nvSpPr>
        <p:spPr>
          <a:xfrm>
            <a:off x="4420374" y="3076021"/>
            <a:ext cx="380236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8FDF05-9F14-7D15-DA33-88F371E5CDE9}"/>
              </a:ext>
            </a:extLst>
          </p:cNvPr>
          <p:cNvSpPr/>
          <p:nvPr/>
        </p:nvSpPr>
        <p:spPr>
          <a:xfrm>
            <a:off x="4448014" y="4049727"/>
            <a:ext cx="380236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F11C49-CD1A-696A-D600-D1454968330B}"/>
              </a:ext>
            </a:extLst>
          </p:cNvPr>
          <p:cNvSpPr txBox="1"/>
          <p:nvPr/>
        </p:nvSpPr>
        <p:spPr>
          <a:xfrm>
            <a:off x="4140200" y="301506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Task ID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0D382E-9B40-6FCA-C375-EEE541FEA761}"/>
              </a:ext>
            </a:extLst>
          </p:cNvPr>
          <p:cNvSpPr/>
          <p:nvPr/>
        </p:nvSpPr>
        <p:spPr>
          <a:xfrm>
            <a:off x="4448014" y="4202043"/>
            <a:ext cx="38023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9FF40D6-46A4-1CBD-AE6F-2E4ED2A2AC4F}"/>
              </a:ext>
            </a:extLst>
          </p:cNvPr>
          <p:cNvSpPr/>
          <p:nvPr/>
        </p:nvSpPr>
        <p:spPr>
          <a:xfrm>
            <a:off x="4380599" y="3228337"/>
            <a:ext cx="236562" cy="879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7E3468-A91C-584E-C5C4-A8398790CC3C}"/>
              </a:ext>
            </a:extLst>
          </p:cNvPr>
          <p:cNvSpPr txBox="1"/>
          <p:nvPr/>
        </p:nvSpPr>
        <p:spPr>
          <a:xfrm>
            <a:off x="4327585" y="31696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59118F-42DC-FC51-BF00-A804894D9DFA}"/>
              </a:ext>
            </a:extLst>
          </p:cNvPr>
          <p:cNvSpPr txBox="1"/>
          <p:nvPr/>
        </p:nvSpPr>
        <p:spPr>
          <a:xfrm>
            <a:off x="4327585" y="33029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9CB0D-3EE3-EF16-CFEA-7222D2B46CCA}"/>
              </a:ext>
            </a:extLst>
          </p:cNvPr>
          <p:cNvSpPr txBox="1"/>
          <p:nvPr/>
        </p:nvSpPr>
        <p:spPr>
          <a:xfrm>
            <a:off x="4327585" y="34553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95616B-09D7-883A-206D-8EDB1C5C3533}"/>
              </a:ext>
            </a:extLst>
          </p:cNvPr>
          <p:cNvSpPr txBox="1"/>
          <p:nvPr/>
        </p:nvSpPr>
        <p:spPr>
          <a:xfrm>
            <a:off x="4321235" y="35965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E1B3F1-700C-7FC4-9A9B-A13ED80BE3E4}"/>
              </a:ext>
            </a:extLst>
          </p:cNvPr>
          <p:cNvSpPr txBox="1"/>
          <p:nvPr/>
        </p:nvSpPr>
        <p:spPr>
          <a:xfrm>
            <a:off x="4314885" y="37362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682761-8914-46F5-41F3-632CA2C14C05}"/>
              </a:ext>
            </a:extLst>
          </p:cNvPr>
          <p:cNvSpPr txBox="1"/>
          <p:nvPr/>
        </p:nvSpPr>
        <p:spPr>
          <a:xfrm>
            <a:off x="4314885" y="386955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955B7AB-4109-94D4-56C5-5C0CC2782A61}"/>
              </a:ext>
            </a:extLst>
          </p:cNvPr>
          <p:cNvSpPr txBox="1"/>
          <p:nvPr/>
        </p:nvSpPr>
        <p:spPr>
          <a:xfrm>
            <a:off x="4348779" y="413442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RaSP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93F130-2E22-A9AF-C384-08B78B02E3DD}"/>
              </a:ext>
            </a:extLst>
          </p:cNvPr>
          <p:cNvSpPr txBox="1"/>
          <p:nvPr/>
        </p:nvSpPr>
        <p:spPr>
          <a:xfrm>
            <a:off x="4348779" y="4298891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WILSON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83E76D-6C6C-C836-28BC-540CBEEA8CAA}"/>
              </a:ext>
            </a:extLst>
          </p:cNvPr>
          <p:cNvSpPr txBox="1"/>
          <p:nvPr/>
        </p:nvSpPr>
        <p:spPr>
          <a:xfrm>
            <a:off x="4117805" y="4000584"/>
            <a:ext cx="491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2930B-5BC4-F62A-EAC7-1501E391BE07}"/>
              </a:ext>
            </a:extLst>
          </p:cNvPr>
          <p:cNvSpPr txBox="1"/>
          <p:nvPr/>
        </p:nvSpPr>
        <p:spPr>
          <a:xfrm>
            <a:off x="4674473" y="2322362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9CE85-AF3E-BED4-5E45-FD7B80EDFD6A}"/>
              </a:ext>
            </a:extLst>
          </p:cNvPr>
          <p:cNvSpPr txBox="1"/>
          <p:nvPr/>
        </p:nvSpPr>
        <p:spPr>
          <a:xfrm>
            <a:off x="4532896" y="2287743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117733"/>
                </a:solidFill>
              </a:rPr>
              <a:t>D</a:t>
            </a:r>
            <a:r>
              <a:rPr lang="en-FR" sz="600" dirty="0">
                <a:solidFill>
                  <a:srgbClr val="117733"/>
                </a:solidFill>
              </a:rPr>
              <a:t>ining table</a:t>
            </a:r>
          </a:p>
          <a:p>
            <a:pPr algn="ctr"/>
            <a:r>
              <a:rPr lang="en-FR" sz="600" dirty="0">
                <a:solidFill>
                  <a:srgbClr val="117733"/>
                </a:solidFill>
              </a:rPr>
              <a:t>Dog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C5CAE-46D2-7F94-2071-1CD3AA222BA0}"/>
              </a:ext>
            </a:extLst>
          </p:cNvPr>
          <p:cNvSpPr txBox="1"/>
          <p:nvPr/>
        </p:nvSpPr>
        <p:spPr>
          <a:xfrm>
            <a:off x="5294523" y="2319284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105ED-9EA1-762F-A7C7-98F448283B02}"/>
              </a:ext>
            </a:extLst>
          </p:cNvPr>
          <p:cNvSpPr txBox="1"/>
          <p:nvPr/>
        </p:nvSpPr>
        <p:spPr>
          <a:xfrm>
            <a:off x="5152946" y="2276714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2255"/>
                </a:solidFill>
              </a:rPr>
              <a:t>Horse</a:t>
            </a:r>
            <a:endParaRPr lang="en-FR" sz="600" dirty="0">
              <a:solidFill>
                <a:srgbClr val="882255"/>
              </a:solidFill>
            </a:endParaRPr>
          </a:p>
          <a:p>
            <a:pPr algn="ctr"/>
            <a:r>
              <a:rPr lang="en-FR" sz="600" dirty="0">
                <a:solidFill>
                  <a:srgbClr val="882255"/>
                </a:solidFill>
              </a:rPr>
              <a:t>Motorbike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6E531-3679-2210-5D99-0D53D073228D}"/>
              </a:ext>
            </a:extLst>
          </p:cNvPr>
          <p:cNvSpPr txBox="1"/>
          <p:nvPr/>
        </p:nvSpPr>
        <p:spPr>
          <a:xfrm>
            <a:off x="5924760" y="2311893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6D593-9A89-1971-1737-11FFC1D3F604}"/>
              </a:ext>
            </a:extLst>
          </p:cNvPr>
          <p:cNvSpPr txBox="1"/>
          <p:nvPr/>
        </p:nvSpPr>
        <p:spPr>
          <a:xfrm>
            <a:off x="5783183" y="2269323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CCEE"/>
                </a:solidFill>
              </a:rPr>
              <a:t>Person</a:t>
            </a:r>
            <a:endParaRPr lang="en-FR" sz="600" dirty="0">
              <a:solidFill>
                <a:srgbClr val="88CCEE"/>
              </a:solidFill>
            </a:endParaRPr>
          </a:p>
          <a:p>
            <a:pPr algn="ctr"/>
            <a:r>
              <a:rPr lang="en-FR" sz="600" dirty="0">
                <a:solidFill>
                  <a:srgbClr val="88CCEE"/>
                </a:solidFill>
              </a:rPr>
              <a:t>Pottedplant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A978B-4650-58E7-7F9F-85354BD48C1D}"/>
              </a:ext>
            </a:extLst>
          </p:cNvPr>
          <p:cNvSpPr txBox="1"/>
          <p:nvPr/>
        </p:nvSpPr>
        <p:spPr>
          <a:xfrm>
            <a:off x="6544810" y="2326675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2662D-468A-10A4-E51F-7A11D51FD31D}"/>
              </a:ext>
            </a:extLst>
          </p:cNvPr>
          <p:cNvSpPr txBox="1"/>
          <p:nvPr/>
        </p:nvSpPr>
        <p:spPr>
          <a:xfrm>
            <a:off x="6403233" y="2284105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DDCC77"/>
                </a:solidFill>
              </a:rPr>
              <a:t>Sheep</a:t>
            </a:r>
            <a:endParaRPr lang="en-FR" sz="600" dirty="0">
              <a:solidFill>
                <a:srgbClr val="DDCC77"/>
              </a:solidFill>
            </a:endParaRPr>
          </a:p>
          <a:p>
            <a:pPr algn="ctr"/>
            <a:r>
              <a:rPr lang="en-FR" sz="600" dirty="0">
                <a:solidFill>
                  <a:srgbClr val="DDCC77"/>
                </a:solidFill>
              </a:rPr>
              <a:t>Sofa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A3828-4250-96EA-8399-35C81E649AA6}"/>
              </a:ext>
            </a:extLst>
          </p:cNvPr>
          <p:cNvSpPr txBox="1"/>
          <p:nvPr/>
        </p:nvSpPr>
        <p:spPr>
          <a:xfrm>
            <a:off x="7175047" y="2319284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2BF91-1120-C92D-AA25-6CA99C22B23E}"/>
              </a:ext>
            </a:extLst>
          </p:cNvPr>
          <p:cNvSpPr txBox="1"/>
          <p:nvPr/>
        </p:nvSpPr>
        <p:spPr>
          <a:xfrm>
            <a:off x="7033470" y="2276714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CC6677"/>
                </a:solidFill>
              </a:rPr>
              <a:t>Train</a:t>
            </a:r>
            <a:endParaRPr lang="en-FR" sz="600" dirty="0">
              <a:solidFill>
                <a:srgbClr val="CC6677"/>
              </a:solidFill>
            </a:endParaRPr>
          </a:p>
          <a:p>
            <a:pPr algn="ctr"/>
            <a:r>
              <a:rPr lang="en-FR" sz="600" dirty="0">
                <a:solidFill>
                  <a:srgbClr val="CC6677"/>
                </a:solidFill>
              </a:rPr>
              <a:t>TV monitor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CBE10-B6C6-7CD1-C22F-D04DA6DE0453}"/>
              </a:ext>
            </a:extLst>
          </p:cNvPr>
          <p:cNvSpPr txBox="1"/>
          <p:nvPr/>
        </p:nvSpPr>
        <p:spPr>
          <a:xfrm>
            <a:off x="4049207" y="2314139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1DA69-372A-E8CD-576F-BBAB965845DE}"/>
              </a:ext>
            </a:extLst>
          </p:cNvPr>
          <p:cNvSpPr txBox="1"/>
          <p:nvPr/>
        </p:nvSpPr>
        <p:spPr>
          <a:xfrm>
            <a:off x="3907630" y="2279520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332287"/>
                </a:solidFill>
              </a:rPr>
              <a:t>Base</a:t>
            </a:r>
            <a:endParaRPr lang="en-FR" sz="600" dirty="0">
              <a:solidFill>
                <a:srgbClr val="332287"/>
              </a:solidFill>
            </a:endParaRPr>
          </a:p>
          <a:p>
            <a:pPr algn="ctr"/>
            <a:r>
              <a:rPr lang="en-FR" sz="600" dirty="0">
                <a:solidFill>
                  <a:srgbClr val="332287"/>
                </a:solidFill>
              </a:rPr>
              <a:t>classes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5E27C-2AE1-D7EE-48B9-3D7F44B025A6}"/>
              </a:ext>
            </a:extLst>
          </p:cNvPr>
          <p:cNvSpPr txBox="1"/>
          <p:nvPr/>
        </p:nvSpPr>
        <p:spPr>
          <a:xfrm>
            <a:off x="771277" y="548640"/>
            <a:ext cx="483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CATASTROPHIC FORGETTING [VOC 10-2 DISJOINT]</a:t>
            </a:r>
          </a:p>
        </p:txBody>
      </p:sp>
    </p:spTree>
    <p:extLst>
      <p:ext uri="{BB962C8B-B14F-4D97-AF65-F5344CB8AC3E}">
        <p14:creationId xmlns:p14="http://schemas.microsoft.com/office/powerpoint/2010/main" val="29565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78E280-0EED-7ADA-BDEA-FC2A7A4A6EF8}"/>
              </a:ext>
            </a:extLst>
          </p:cNvPr>
          <p:cNvSpPr txBox="1"/>
          <p:nvPr/>
        </p:nvSpPr>
        <p:spPr>
          <a:xfrm>
            <a:off x="771277" y="548640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HORIZONTAL BARPLOT [VOC 10-2 OVERLAP]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FD4839D-043E-7C2B-C7A2-AFEBB3021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5" t="11525" r="9792" b="10502"/>
          <a:stretch/>
        </p:blipFill>
        <p:spPr>
          <a:xfrm>
            <a:off x="353545" y="2693517"/>
            <a:ext cx="4255126" cy="2029071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3A8D620C-13AC-960D-2374-C68E1D5C73F3}"/>
              </a:ext>
            </a:extLst>
          </p:cNvPr>
          <p:cNvSpPr txBox="1"/>
          <p:nvPr/>
        </p:nvSpPr>
        <p:spPr>
          <a:xfrm>
            <a:off x="957812" y="469337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92410D-C27E-1641-5A14-237A29AF28A8}"/>
              </a:ext>
            </a:extLst>
          </p:cNvPr>
          <p:cNvSpPr txBox="1"/>
          <p:nvPr/>
        </p:nvSpPr>
        <p:spPr>
          <a:xfrm>
            <a:off x="1629266" y="469810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C6479C6-D4E6-7B4B-7ADB-3093525052C5}"/>
              </a:ext>
            </a:extLst>
          </p:cNvPr>
          <p:cNvSpPr txBox="1"/>
          <p:nvPr/>
        </p:nvSpPr>
        <p:spPr>
          <a:xfrm>
            <a:off x="2334000" y="469337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85B795C-B2A3-803D-535C-14834662CECA}"/>
              </a:ext>
            </a:extLst>
          </p:cNvPr>
          <p:cNvSpPr txBox="1"/>
          <p:nvPr/>
        </p:nvSpPr>
        <p:spPr>
          <a:xfrm>
            <a:off x="3037204" y="469810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43602E4-F47D-85E7-60F9-6B20572A7F94}"/>
              </a:ext>
            </a:extLst>
          </p:cNvPr>
          <p:cNvSpPr txBox="1"/>
          <p:nvPr/>
        </p:nvSpPr>
        <p:spPr>
          <a:xfrm>
            <a:off x="3737026" y="469337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00A7A9-B83C-C0C3-E035-03B1FD9A2E7E}"/>
              </a:ext>
            </a:extLst>
          </p:cNvPr>
          <p:cNvSpPr txBox="1"/>
          <p:nvPr/>
        </p:nvSpPr>
        <p:spPr>
          <a:xfrm>
            <a:off x="4408480" y="469810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83F40AB-9858-FC3C-0AB9-3F6DC2A12BA7}"/>
              </a:ext>
            </a:extLst>
          </p:cNvPr>
          <p:cNvSpPr txBox="1"/>
          <p:nvPr/>
        </p:nvSpPr>
        <p:spPr>
          <a:xfrm>
            <a:off x="213074" y="4693377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-20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883F60-7A1D-3E85-1635-953B73BB2785}"/>
              </a:ext>
            </a:extLst>
          </p:cNvPr>
          <p:cNvSpPr txBox="1"/>
          <p:nvPr/>
        </p:nvSpPr>
        <p:spPr>
          <a:xfrm flipH="1">
            <a:off x="691689" y="4284713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Horse</a:t>
            </a:r>
            <a:endParaRPr lang="en-FR" sz="10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229F617-9E35-F7FF-8F36-E5B1FA0A27AF}"/>
              </a:ext>
            </a:extLst>
          </p:cNvPr>
          <p:cNvSpPr txBox="1"/>
          <p:nvPr/>
        </p:nvSpPr>
        <p:spPr>
          <a:xfrm flipH="1">
            <a:off x="738706" y="4088519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Sofa</a:t>
            </a:r>
            <a:endParaRPr lang="en-FR" sz="1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168AB23-8607-CE32-4337-7E6437A8B0C6}"/>
              </a:ext>
            </a:extLst>
          </p:cNvPr>
          <p:cNvSpPr txBox="1"/>
          <p:nvPr/>
        </p:nvSpPr>
        <p:spPr>
          <a:xfrm flipH="1">
            <a:off x="411282" y="3892286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Potted plant</a:t>
            </a:r>
            <a:endParaRPr lang="en-FR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5D0DE5D-4155-0B11-C966-434FDFBE7BC8}"/>
              </a:ext>
            </a:extLst>
          </p:cNvPr>
          <p:cNvSpPr txBox="1"/>
          <p:nvPr/>
        </p:nvSpPr>
        <p:spPr>
          <a:xfrm flipH="1">
            <a:off x="503682" y="369737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Motorbike</a:t>
            </a:r>
            <a:endParaRPr lang="en-FR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F7ADA1A-7CEC-DE12-A727-7B8FA6F80C56}"/>
              </a:ext>
            </a:extLst>
          </p:cNvPr>
          <p:cNvSpPr txBox="1"/>
          <p:nvPr/>
        </p:nvSpPr>
        <p:spPr>
          <a:xfrm flipH="1">
            <a:off x="752591" y="3479979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Dog</a:t>
            </a:r>
            <a:endParaRPr lang="en-FR" sz="1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AE5D9FE-6E52-4F67-8FB5-8DFD46769BA5}"/>
              </a:ext>
            </a:extLst>
          </p:cNvPr>
          <p:cNvSpPr txBox="1"/>
          <p:nvPr/>
        </p:nvSpPr>
        <p:spPr>
          <a:xfrm flipH="1">
            <a:off x="640095" y="327946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Person</a:t>
            </a:r>
            <a:endParaRPr lang="en-FR" sz="1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E77C2D-7C21-80E5-ADF2-A83E182FDBB8}"/>
              </a:ext>
            </a:extLst>
          </p:cNvPr>
          <p:cNvSpPr txBox="1"/>
          <p:nvPr/>
        </p:nvSpPr>
        <p:spPr>
          <a:xfrm flipH="1">
            <a:off x="475830" y="3081462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TV monitor</a:t>
            </a:r>
            <a:endParaRPr lang="en-FR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8783B1-D5AC-8227-44BE-6645AF22767A}"/>
              </a:ext>
            </a:extLst>
          </p:cNvPr>
          <p:cNvSpPr txBox="1"/>
          <p:nvPr/>
        </p:nvSpPr>
        <p:spPr>
          <a:xfrm flipH="1">
            <a:off x="718193" y="287267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Train</a:t>
            </a:r>
            <a:endParaRPr lang="en-FR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369BA6A-9669-042F-719D-5CD86BA69638}"/>
              </a:ext>
            </a:extLst>
          </p:cNvPr>
          <p:cNvSpPr txBox="1"/>
          <p:nvPr/>
        </p:nvSpPr>
        <p:spPr>
          <a:xfrm flipH="1">
            <a:off x="672571" y="268417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Sheep</a:t>
            </a:r>
            <a:endParaRPr lang="en-FR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FF55244-0A67-F453-984E-FD71F26BDC96}"/>
              </a:ext>
            </a:extLst>
          </p:cNvPr>
          <p:cNvSpPr txBox="1"/>
          <p:nvPr/>
        </p:nvSpPr>
        <p:spPr>
          <a:xfrm flipH="1">
            <a:off x="1054676" y="4492203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Dining table</a:t>
            </a:r>
            <a:endParaRPr lang="en-FR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F56DDA-6BD1-0481-FD30-E7011351FCE1}"/>
              </a:ext>
            </a:extLst>
          </p:cNvPr>
          <p:cNvSpPr txBox="1"/>
          <p:nvPr/>
        </p:nvSpPr>
        <p:spPr>
          <a:xfrm flipH="1">
            <a:off x="559058" y="44982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BF7380"/>
                </a:solidFill>
              </a:rPr>
              <a:t>-6.7</a:t>
            </a:r>
            <a:endParaRPr lang="en-FR" sz="1000" dirty="0">
              <a:solidFill>
                <a:srgbClr val="BF738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32C1240-8467-3323-24D7-02ABA33546CD}"/>
              </a:ext>
            </a:extLst>
          </p:cNvPr>
          <p:cNvSpPr txBox="1"/>
          <p:nvPr/>
        </p:nvSpPr>
        <p:spPr>
          <a:xfrm flipH="1">
            <a:off x="1370724" y="428450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+9.3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06B01C3-38B3-4D72-D33D-DCD7A9012E93}"/>
              </a:ext>
            </a:extLst>
          </p:cNvPr>
          <p:cNvSpPr txBox="1"/>
          <p:nvPr/>
        </p:nvSpPr>
        <p:spPr>
          <a:xfrm flipH="1">
            <a:off x="1382131" y="408141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+10.1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A206CC-E9F0-146C-DA54-5C57EECA087F}"/>
              </a:ext>
            </a:extLst>
          </p:cNvPr>
          <p:cNvSpPr txBox="1"/>
          <p:nvPr/>
        </p:nvSpPr>
        <p:spPr>
          <a:xfrm flipH="1">
            <a:off x="1409963" y="38579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+10.6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2DFF8EB-FDE4-51EC-6BAC-3014B17DCBD1}"/>
              </a:ext>
            </a:extLst>
          </p:cNvPr>
          <p:cNvSpPr txBox="1"/>
          <p:nvPr/>
        </p:nvSpPr>
        <p:spPr>
          <a:xfrm flipH="1">
            <a:off x="1558532" y="369052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+14.2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035A543-1F8D-7762-651B-86555C0978A9}"/>
              </a:ext>
            </a:extLst>
          </p:cNvPr>
          <p:cNvSpPr txBox="1"/>
          <p:nvPr/>
        </p:nvSpPr>
        <p:spPr>
          <a:xfrm flipH="1">
            <a:off x="2066838" y="348025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+29.6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CBB147-EFC2-2F68-118D-E1A5746DC0EC}"/>
              </a:ext>
            </a:extLst>
          </p:cNvPr>
          <p:cNvSpPr txBox="1"/>
          <p:nvPr/>
        </p:nvSpPr>
        <p:spPr>
          <a:xfrm flipH="1">
            <a:off x="2340891" y="327816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+37.0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8DF7C4B-B217-20FB-B3E1-A4A89B806677}"/>
              </a:ext>
            </a:extLst>
          </p:cNvPr>
          <p:cNvSpPr txBox="1"/>
          <p:nvPr/>
        </p:nvSpPr>
        <p:spPr>
          <a:xfrm flipH="1">
            <a:off x="2350920" y="308146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+37.2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9916148-C9B5-68FB-AA45-0444150B61C7}"/>
              </a:ext>
            </a:extLst>
          </p:cNvPr>
          <p:cNvSpPr txBox="1"/>
          <p:nvPr/>
        </p:nvSpPr>
        <p:spPr>
          <a:xfrm flipH="1">
            <a:off x="2829455" y="2873469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+50.7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69366D3-D44D-07FD-D008-B2D3B57A978A}"/>
              </a:ext>
            </a:extLst>
          </p:cNvPr>
          <p:cNvSpPr txBox="1"/>
          <p:nvPr/>
        </p:nvSpPr>
        <p:spPr>
          <a:xfrm flipH="1">
            <a:off x="4188237" y="268417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+89.6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2113E82-AD04-7A2A-B10F-7E1E3AA404A4}"/>
              </a:ext>
            </a:extLst>
          </p:cNvPr>
          <p:cNvSpPr txBox="1"/>
          <p:nvPr/>
        </p:nvSpPr>
        <p:spPr>
          <a:xfrm>
            <a:off x="1958779" y="4852605"/>
            <a:ext cx="106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C7643B1E-89CF-A6FF-E91F-3595BAAE6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31" t="11495" r="9730" b="10343"/>
          <a:stretch/>
        </p:blipFill>
        <p:spPr>
          <a:xfrm>
            <a:off x="5036426" y="2688377"/>
            <a:ext cx="4260788" cy="203935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E3D12218-8095-62A8-83EC-BC172F96FA8D}"/>
              </a:ext>
            </a:extLst>
          </p:cNvPr>
          <p:cNvSpPr txBox="1"/>
          <p:nvPr/>
        </p:nvSpPr>
        <p:spPr>
          <a:xfrm>
            <a:off x="5634873" y="469444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86F89-D573-FE3B-E22B-52AA744F9C92}"/>
              </a:ext>
            </a:extLst>
          </p:cNvPr>
          <p:cNvSpPr txBox="1"/>
          <p:nvPr/>
        </p:nvSpPr>
        <p:spPr>
          <a:xfrm>
            <a:off x="6306327" y="469918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5FBBF62-241B-03B3-AACD-F3BB3AF6AE53}"/>
              </a:ext>
            </a:extLst>
          </p:cNvPr>
          <p:cNvSpPr txBox="1"/>
          <p:nvPr/>
        </p:nvSpPr>
        <p:spPr>
          <a:xfrm>
            <a:off x="7011061" y="469444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7BAA741-06BD-59D1-F659-4323429D4F9A}"/>
              </a:ext>
            </a:extLst>
          </p:cNvPr>
          <p:cNvSpPr txBox="1"/>
          <p:nvPr/>
        </p:nvSpPr>
        <p:spPr>
          <a:xfrm>
            <a:off x="7714265" y="469918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3DF23DE-3346-CDDE-80DA-4724A4EDFA9C}"/>
              </a:ext>
            </a:extLst>
          </p:cNvPr>
          <p:cNvSpPr txBox="1"/>
          <p:nvPr/>
        </p:nvSpPr>
        <p:spPr>
          <a:xfrm>
            <a:off x="8414087" y="469444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CCCE675-6D27-62BE-C110-35B481228D44}"/>
              </a:ext>
            </a:extLst>
          </p:cNvPr>
          <p:cNvSpPr txBox="1"/>
          <p:nvPr/>
        </p:nvSpPr>
        <p:spPr>
          <a:xfrm>
            <a:off x="9085541" y="469918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06345DA-BF5B-51DC-6CE5-8B4D567821F1}"/>
              </a:ext>
            </a:extLst>
          </p:cNvPr>
          <p:cNvSpPr txBox="1"/>
          <p:nvPr/>
        </p:nvSpPr>
        <p:spPr>
          <a:xfrm>
            <a:off x="4890135" y="469444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-20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BB79E97-E312-702D-8465-22886CF8DD8F}"/>
              </a:ext>
            </a:extLst>
          </p:cNvPr>
          <p:cNvSpPr txBox="1"/>
          <p:nvPr/>
        </p:nvSpPr>
        <p:spPr>
          <a:xfrm flipH="1">
            <a:off x="5368750" y="4302719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Horse</a:t>
            </a:r>
            <a:endParaRPr lang="en-FR" sz="10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3C1B151-A791-CF45-E01F-CD995F364E55}"/>
              </a:ext>
            </a:extLst>
          </p:cNvPr>
          <p:cNvSpPr txBox="1"/>
          <p:nvPr/>
        </p:nvSpPr>
        <p:spPr>
          <a:xfrm flipH="1">
            <a:off x="5415767" y="4089591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Sofa</a:t>
            </a:r>
            <a:endParaRPr lang="en-FR" sz="10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D5BC828-D82F-4AB4-7FA9-ECDF42E12312}"/>
              </a:ext>
            </a:extLst>
          </p:cNvPr>
          <p:cNvSpPr txBox="1"/>
          <p:nvPr/>
        </p:nvSpPr>
        <p:spPr>
          <a:xfrm flipH="1">
            <a:off x="5088343" y="3893358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Potted plant</a:t>
            </a:r>
            <a:endParaRPr lang="en-FR" sz="1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43C3495-E330-B77A-078C-E306F3E4F2A8}"/>
              </a:ext>
            </a:extLst>
          </p:cNvPr>
          <p:cNvSpPr txBox="1"/>
          <p:nvPr/>
        </p:nvSpPr>
        <p:spPr>
          <a:xfrm flipH="1">
            <a:off x="5180743" y="3698443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Motorbike</a:t>
            </a:r>
            <a:endParaRPr lang="en-FR" sz="10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2E69830-1A07-A0B4-59DF-A931E6A44AB0}"/>
              </a:ext>
            </a:extLst>
          </p:cNvPr>
          <p:cNvSpPr txBox="1"/>
          <p:nvPr/>
        </p:nvSpPr>
        <p:spPr>
          <a:xfrm flipH="1">
            <a:off x="5429652" y="3489518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Dog</a:t>
            </a:r>
            <a:endParaRPr lang="en-FR" sz="1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6262A38-29EB-0A02-4B22-8900AA594AD3}"/>
              </a:ext>
            </a:extLst>
          </p:cNvPr>
          <p:cNvSpPr txBox="1"/>
          <p:nvPr/>
        </p:nvSpPr>
        <p:spPr>
          <a:xfrm flipH="1">
            <a:off x="5317156" y="3280536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Person</a:t>
            </a:r>
            <a:endParaRPr lang="en-FR" sz="1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EBA6F96-D83D-5482-EFE5-27FFC95928E5}"/>
              </a:ext>
            </a:extLst>
          </p:cNvPr>
          <p:cNvSpPr txBox="1"/>
          <p:nvPr/>
        </p:nvSpPr>
        <p:spPr>
          <a:xfrm flipH="1">
            <a:off x="5152891" y="308253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TV monitor</a:t>
            </a:r>
            <a:endParaRPr lang="en-FR" sz="10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5DD1A83-233D-C84E-261F-5E4A5FD4B4D2}"/>
              </a:ext>
            </a:extLst>
          </p:cNvPr>
          <p:cNvSpPr txBox="1"/>
          <p:nvPr/>
        </p:nvSpPr>
        <p:spPr>
          <a:xfrm flipH="1">
            <a:off x="5395254" y="287374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Train</a:t>
            </a:r>
            <a:endParaRPr lang="en-FR" sz="10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0EA9803-2370-151E-2C28-C5AF1FFA9100}"/>
              </a:ext>
            </a:extLst>
          </p:cNvPr>
          <p:cNvSpPr txBox="1"/>
          <p:nvPr/>
        </p:nvSpPr>
        <p:spPr>
          <a:xfrm flipH="1">
            <a:off x="5349632" y="2685247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Sheep</a:t>
            </a:r>
            <a:endParaRPr lang="en-FR" sz="10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68427E1-7B5B-79DF-EADB-8DEB39D93088}"/>
              </a:ext>
            </a:extLst>
          </p:cNvPr>
          <p:cNvSpPr txBox="1"/>
          <p:nvPr/>
        </p:nvSpPr>
        <p:spPr>
          <a:xfrm flipH="1">
            <a:off x="5731737" y="449327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Dining table</a:t>
            </a:r>
            <a:endParaRPr lang="en-FR" sz="10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A940AF4-3CC1-2214-D669-505A1E2D161C}"/>
              </a:ext>
            </a:extLst>
          </p:cNvPr>
          <p:cNvSpPr txBox="1"/>
          <p:nvPr/>
        </p:nvSpPr>
        <p:spPr>
          <a:xfrm flipH="1">
            <a:off x="5236119" y="4499317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BF7380"/>
                </a:solidFill>
              </a:rPr>
              <a:t>-6.7</a:t>
            </a:r>
            <a:endParaRPr lang="en-FR" sz="1000" dirty="0">
              <a:solidFill>
                <a:srgbClr val="BF738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5DE66C8-D419-9C86-6019-55CFDD78ECEC}"/>
              </a:ext>
            </a:extLst>
          </p:cNvPr>
          <p:cNvSpPr txBox="1"/>
          <p:nvPr/>
        </p:nvSpPr>
        <p:spPr>
          <a:xfrm flipH="1">
            <a:off x="6047785" y="428557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DBCB0"/>
                </a:solidFill>
              </a:rPr>
              <a:t>+9.3</a:t>
            </a:r>
            <a:endParaRPr lang="en-FR" sz="1000" dirty="0">
              <a:solidFill>
                <a:srgbClr val="7DBCB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BAD8E4C-B93A-6D58-75D7-D6E792AAE595}"/>
              </a:ext>
            </a:extLst>
          </p:cNvPr>
          <p:cNvSpPr txBox="1"/>
          <p:nvPr/>
        </p:nvSpPr>
        <p:spPr>
          <a:xfrm flipH="1">
            <a:off x="6059192" y="408248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DBCB0"/>
                </a:solidFill>
              </a:rPr>
              <a:t>+10.1</a:t>
            </a:r>
            <a:endParaRPr lang="en-FR" sz="1000" dirty="0">
              <a:solidFill>
                <a:srgbClr val="7DBCB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BF6F83A-80A9-73EA-284B-78A9061D394C}"/>
              </a:ext>
            </a:extLst>
          </p:cNvPr>
          <p:cNvSpPr txBox="1"/>
          <p:nvPr/>
        </p:nvSpPr>
        <p:spPr>
          <a:xfrm flipH="1">
            <a:off x="6087024" y="385903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DBCB0"/>
                </a:solidFill>
              </a:rPr>
              <a:t>+10.6</a:t>
            </a:r>
            <a:endParaRPr lang="en-FR" sz="1000" dirty="0">
              <a:solidFill>
                <a:srgbClr val="7DBCB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06EC0FE-AD6E-2837-07A3-C89764AFAE30}"/>
              </a:ext>
            </a:extLst>
          </p:cNvPr>
          <p:cNvSpPr txBox="1"/>
          <p:nvPr/>
        </p:nvSpPr>
        <p:spPr>
          <a:xfrm flipH="1">
            <a:off x="6235593" y="369159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DBCB0"/>
                </a:solidFill>
              </a:rPr>
              <a:t>+14.2</a:t>
            </a:r>
            <a:endParaRPr lang="en-FR" sz="1000" dirty="0">
              <a:solidFill>
                <a:srgbClr val="7DBCB0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89953E6-183E-4641-C6C8-1802B332CC85}"/>
              </a:ext>
            </a:extLst>
          </p:cNvPr>
          <p:cNvSpPr txBox="1"/>
          <p:nvPr/>
        </p:nvSpPr>
        <p:spPr>
          <a:xfrm flipH="1">
            <a:off x="6743899" y="3481329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DBCB0"/>
                </a:solidFill>
              </a:rPr>
              <a:t>+29.6</a:t>
            </a:r>
            <a:endParaRPr lang="en-FR" sz="1000" dirty="0">
              <a:solidFill>
                <a:srgbClr val="7DBCB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F352098-227C-DAEE-6218-6D870EBCD1DF}"/>
              </a:ext>
            </a:extLst>
          </p:cNvPr>
          <p:cNvSpPr txBox="1"/>
          <p:nvPr/>
        </p:nvSpPr>
        <p:spPr>
          <a:xfrm flipH="1">
            <a:off x="7017952" y="327923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DBCB0"/>
                </a:solidFill>
              </a:rPr>
              <a:t>+37.0</a:t>
            </a:r>
            <a:endParaRPr lang="en-FR" sz="1000" dirty="0">
              <a:solidFill>
                <a:srgbClr val="7DBCB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EC3CDD3-4781-39EF-F2DD-7B9F5AFBC2A9}"/>
              </a:ext>
            </a:extLst>
          </p:cNvPr>
          <p:cNvSpPr txBox="1"/>
          <p:nvPr/>
        </p:nvSpPr>
        <p:spPr>
          <a:xfrm flipH="1">
            <a:off x="7027981" y="308253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DBCB0"/>
                </a:solidFill>
              </a:rPr>
              <a:t>+37.2</a:t>
            </a:r>
            <a:endParaRPr lang="en-FR" sz="1000" dirty="0">
              <a:solidFill>
                <a:srgbClr val="7DBCB0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BD10B3B-490F-7E0E-E286-8D51390D0470}"/>
              </a:ext>
            </a:extLst>
          </p:cNvPr>
          <p:cNvSpPr txBox="1"/>
          <p:nvPr/>
        </p:nvSpPr>
        <p:spPr>
          <a:xfrm flipH="1">
            <a:off x="7506516" y="2874541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DBCB0"/>
                </a:solidFill>
              </a:rPr>
              <a:t>+50.7</a:t>
            </a:r>
            <a:endParaRPr lang="en-FR" sz="1000" dirty="0">
              <a:solidFill>
                <a:srgbClr val="7DBCB0"/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D127A6B-C549-906F-02D7-228E5BE038A3}"/>
              </a:ext>
            </a:extLst>
          </p:cNvPr>
          <p:cNvSpPr txBox="1"/>
          <p:nvPr/>
        </p:nvSpPr>
        <p:spPr>
          <a:xfrm flipH="1">
            <a:off x="8865298" y="268524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DBCB0"/>
                </a:solidFill>
              </a:rPr>
              <a:t>+89.6</a:t>
            </a:r>
            <a:endParaRPr lang="en-FR" sz="1000" dirty="0">
              <a:solidFill>
                <a:srgbClr val="7DBCB0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4223249-BBC9-9B43-5C1E-756CC826ED94}"/>
              </a:ext>
            </a:extLst>
          </p:cNvPr>
          <p:cNvSpPr txBox="1"/>
          <p:nvPr/>
        </p:nvSpPr>
        <p:spPr>
          <a:xfrm>
            <a:off x="6635840" y="4853677"/>
            <a:ext cx="106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</p:spTree>
    <p:extLst>
      <p:ext uri="{BB962C8B-B14F-4D97-AF65-F5344CB8AC3E}">
        <p14:creationId xmlns:p14="http://schemas.microsoft.com/office/powerpoint/2010/main" val="394152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64900B-0D54-7443-E5C6-079AF30D771A}"/>
              </a:ext>
            </a:extLst>
          </p:cNvPr>
          <p:cNvSpPr txBox="1"/>
          <p:nvPr/>
        </p:nvSpPr>
        <p:spPr>
          <a:xfrm>
            <a:off x="771277" y="548640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HORIZONTAL BARPLOT [VOC 10-5 OVERLAP]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4AD1003-4855-067E-533D-5B61333AF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6" t="10733" r="9481" b="9911"/>
          <a:stretch/>
        </p:blipFill>
        <p:spPr>
          <a:xfrm>
            <a:off x="835947" y="2784218"/>
            <a:ext cx="4279466" cy="205371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A96F49F-CAB7-E32F-9B27-0E37AF367C08}"/>
              </a:ext>
            </a:extLst>
          </p:cNvPr>
          <p:cNvSpPr txBox="1"/>
          <p:nvPr/>
        </p:nvSpPr>
        <p:spPr>
          <a:xfrm flipH="1">
            <a:off x="2635179" y="280582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Train</a:t>
            </a:r>
            <a:endParaRPr lang="en-FR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126DCE-DBFF-817F-6593-CADAD12C0755}"/>
              </a:ext>
            </a:extLst>
          </p:cNvPr>
          <p:cNvSpPr txBox="1"/>
          <p:nvPr/>
        </p:nvSpPr>
        <p:spPr>
          <a:xfrm flipH="1">
            <a:off x="2593167" y="299239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Sheep</a:t>
            </a:r>
            <a:endParaRPr lang="en-FR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41DF2F-3216-A71A-F3EA-D9F958362E85}"/>
              </a:ext>
            </a:extLst>
          </p:cNvPr>
          <p:cNvSpPr txBox="1"/>
          <p:nvPr/>
        </p:nvSpPr>
        <p:spPr>
          <a:xfrm flipH="1">
            <a:off x="2394387" y="31985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TV monitor</a:t>
            </a:r>
            <a:endParaRPr lang="en-FR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B929C7-1154-4E20-44E1-F26678E1A1FB}"/>
              </a:ext>
            </a:extLst>
          </p:cNvPr>
          <p:cNvSpPr txBox="1"/>
          <p:nvPr/>
        </p:nvSpPr>
        <p:spPr>
          <a:xfrm flipH="1">
            <a:off x="2568548" y="3394010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Person</a:t>
            </a:r>
            <a:endParaRPr lang="en-FR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DDF2F3-A74B-7EB4-100D-FF37B96ACF0E}"/>
              </a:ext>
            </a:extLst>
          </p:cNvPr>
          <p:cNvSpPr txBox="1"/>
          <p:nvPr/>
        </p:nvSpPr>
        <p:spPr>
          <a:xfrm flipH="1">
            <a:off x="2335566" y="3591276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Potted plant</a:t>
            </a:r>
            <a:endParaRPr lang="en-FR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4007EA-8AF9-3EDC-B67F-B5FB73451A25}"/>
              </a:ext>
            </a:extLst>
          </p:cNvPr>
          <p:cNvSpPr txBox="1"/>
          <p:nvPr/>
        </p:nvSpPr>
        <p:spPr>
          <a:xfrm flipH="1">
            <a:off x="2607606" y="3795444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Horse</a:t>
            </a:r>
            <a:endParaRPr lang="en-FR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1C88B8-76B9-288B-B7AD-420BFE190828}"/>
              </a:ext>
            </a:extLst>
          </p:cNvPr>
          <p:cNvSpPr txBox="1"/>
          <p:nvPr/>
        </p:nvSpPr>
        <p:spPr>
          <a:xfrm flipH="1">
            <a:off x="2411025" y="3988101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Motorbike</a:t>
            </a:r>
            <a:endParaRPr lang="en-FR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F29E4E-DB32-A8E8-EBA2-C3B8408F9A02}"/>
              </a:ext>
            </a:extLst>
          </p:cNvPr>
          <p:cNvSpPr txBox="1"/>
          <p:nvPr/>
        </p:nvSpPr>
        <p:spPr>
          <a:xfrm flipH="1">
            <a:off x="2917649" y="417765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Dog</a:t>
            </a:r>
            <a:endParaRPr lang="en-FR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9D0FA5A-A4FD-A5B9-F6A1-EF72A6312904}"/>
              </a:ext>
            </a:extLst>
          </p:cNvPr>
          <p:cNvSpPr txBox="1"/>
          <p:nvPr/>
        </p:nvSpPr>
        <p:spPr>
          <a:xfrm flipH="1">
            <a:off x="2917649" y="4379023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Sofa</a:t>
            </a:r>
            <a:endParaRPr lang="en-FR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C3EA30-185E-E9D8-FEE1-9B00ED5239C3}"/>
              </a:ext>
            </a:extLst>
          </p:cNvPr>
          <p:cNvSpPr txBox="1"/>
          <p:nvPr/>
        </p:nvSpPr>
        <p:spPr>
          <a:xfrm flipH="1">
            <a:off x="2897293" y="4573722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Dining table</a:t>
            </a:r>
            <a:endParaRPr lang="en-FR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EB25AD0-79F4-D1D1-ABF6-5A6D137B26C0}"/>
              </a:ext>
            </a:extLst>
          </p:cNvPr>
          <p:cNvSpPr txBox="1"/>
          <p:nvPr/>
        </p:nvSpPr>
        <p:spPr>
          <a:xfrm>
            <a:off x="686936" y="478916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-20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ED7BAC4-F69F-8A64-D62C-2B5EFFD6082D}"/>
              </a:ext>
            </a:extLst>
          </p:cNvPr>
          <p:cNvSpPr txBox="1"/>
          <p:nvPr/>
        </p:nvSpPr>
        <p:spPr>
          <a:xfrm>
            <a:off x="1204060" y="479350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-15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58FA3A-5968-8DAF-243E-853F6BE51543}"/>
              </a:ext>
            </a:extLst>
          </p:cNvPr>
          <p:cNvSpPr txBox="1"/>
          <p:nvPr/>
        </p:nvSpPr>
        <p:spPr>
          <a:xfrm>
            <a:off x="1736388" y="479414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-10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F54CD8-C166-1FDF-9085-01A24DAA6867}"/>
              </a:ext>
            </a:extLst>
          </p:cNvPr>
          <p:cNvSpPr txBox="1"/>
          <p:nvPr/>
        </p:nvSpPr>
        <p:spPr>
          <a:xfrm>
            <a:off x="2297057" y="47984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FCE88B-0B02-1D82-3064-0DD8F9063CF9}"/>
              </a:ext>
            </a:extLst>
          </p:cNvPr>
          <p:cNvSpPr txBox="1"/>
          <p:nvPr/>
        </p:nvSpPr>
        <p:spPr>
          <a:xfrm>
            <a:off x="2855622" y="480112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80821F-58CF-0904-4F43-349C1DEA50D8}"/>
              </a:ext>
            </a:extLst>
          </p:cNvPr>
          <p:cNvSpPr txBox="1"/>
          <p:nvPr/>
        </p:nvSpPr>
        <p:spPr>
          <a:xfrm>
            <a:off x="3373420" y="4790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916FEE-FB24-2A5F-24D2-ADD59D0DF6B7}"/>
              </a:ext>
            </a:extLst>
          </p:cNvPr>
          <p:cNvSpPr txBox="1"/>
          <p:nvPr/>
        </p:nvSpPr>
        <p:spPr>
          <a:xfrm>
            <a:off x="3876322" y="479538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615CE0-7423-2DE0-6E2E-4EA82FE3DFAC}"/>
              </a:ext>
            </a:extLst>
          </p:cNvPr>
          <p:cNvSpPr txBox="1"/>
          <p:nvPr/>
        </p:nvSpPr>
        <p:spPr>
          <a:xfrm>
            <a:off x="4393266" y="479065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D98118D-F360-2A67-A85B-95950CB98507}"/>
              </a:ext>
            </a:extLst>
          </p:cNvPr>
          <p:cNvSpPr txBox="1"/>
          <p:nvPr/>
        </p:nvSpPr>
        <p:spPr>
          <a:xfrm>
            <a:off x="4920571" y="480596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F8D530-21FA-FCF5-609C-77AB7F2B613B}"/>
              </a:ext>
            </a:extLst>
          </p:cNvPr>
          <p:cNvSpPr txBox="1"/>
          <p:nvPr/>
        </p:nvSpPr>
        <p:spPr>
          <a:xfrm>
            <a:off x="2502931" y="4943382"/>
            <a:ext cx="106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1F5F853-49E6-64DC-F035-5D508022FF21}"/>
              </a:ext>
            </a:extLst>
          </p:cNvPr>
          <p:cNvSpPr txBox="1"/>
          <p:nvPr/>
        </p:nvSpPr>
        <p:spPr>
          <a:xfrm flipH="1">
            <a:off x="4771539" y="2798456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+17.7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407AC08-71E1-F6DB-2FD9-F52277B870E1}"/>
              </a:ext>
            </a:extLst>
          </p:cNvPr>
          <p:cNvSpPr txBox="1"/>
          <p:nvPr/>
        </p:nvSpPr>
        <p:spPr>
          <a:xfrm flipH="1">
            <a:off x="4421308" y="301033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+14.1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F1B5120-7BE7-6625-CC8A-ED57E804C4A7}"/>
              </a:ext>
            </a:extLst>
          </p:cNvPr>
          <p:cNvSpPr txBox="1"/>
          <p:nvPr/>
        </p:nvSpPr>
        <p:spPr>
          <a:xfrm flipH="1">
            <a:off x="4372607" y="3204276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+13.8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0C846D-0104-8424-B757-BA91667CA2F7}"/>
              </a:ext>
            </a:extLst>
          </p:cNvPr>
          <p:cNvSpPr txBox="1"/>
          <p:nvPr/>
        </p:nvSpPr>
        <p:spPr>
          <a:xfrm flipH="1">
            <a:off x="3526533" y="340271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+5.9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864C86-ED6E-1337-3B26-6AC8E481DE20}"/>
              </a:ext>
            </a:extLst>
          </p:cNvPr>
          <p:cNvSpPr txBox="1"/>
          <p:nvPr/>
        </p:nvSpPr>
        <p:spPr>
          <a:xfrm flipH="1">
            <a:off x="3174781" y="3608135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+2.4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4DBB14-C52E-43C1-DAA9-E228E994A49D}"/>
              </a:ext>
            </a:extLst>
          </p:cNvPr>
          <p:cNvSpPr txBox="1"/>
          <p:nvPr/>
        </p:nvSpPr>
        <p:spPr>
          <a:xfrm flipH="1">
            <a:off x="3116995" y="381286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+2.0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EDBA7B-2010-2F77-48C4-8AE42C4B9C73}"/>
              </a:ext>
            </a:extLst>
          </p:cNvPr>
          <p:cNvSpPr txBox="1"/>
          <p:nvPr/>
        </p:nvSpPr>
        <p:spPr>
          <a:xfrm flipH="1">
            <a:off x="3059400" y="400037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63A9C5"/>
                </a:solidFill>
              </a:rPr>
              <a:t>+1.4</a:t>
            </a:r>
            <a:endParaRPr lang="en-FR" sz="1000" dirty="0">
              <a:solidFill>
                <a:srgbClr val="63A9C5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1B45E2-1ABB-53B9-F993-EA76D42C8D03}"/>
              </a:ext>
            </a:extLst>
          </p:cNvPr>
          <p:cNvSpPr txBox="1"/>
          <p:nvPr/>
        </p:nvSpPr>
        <p:spPr>
          <a:xfrm flipH="1">
            <a:off x="2668186" y="422177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BF7380"/>
                </a:solidFill>
              </a:rPr>
              <a:t>-0.1</a:t>
            </a:r>
            <a:endParaRPr lang="en-FR" sz="1000" dirty="0">
              <a:solidFill>
                <a:srgbClr val="BF738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532982C-5F33-C92C-AE78-10235911B9ED}"/>
              </a:ext>
            </a:extLst>
          </p:cNvPr>
          <p:cNvSpPr txBox="1"/>
          <p:nvPr/>
        </p:nvSpPr>
        <p:spPr>
          <a:xfrm flipH="1">
            <a:off x="2668186" y="44088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BF7380"/>
                </a:solidFill>
              </a:rPr>
              <a:t>-0.2</a:t>
            </a:r>
            <a:endParaRPr lang="en-FR" sz="1000" dirty="0">
              <a:solidFill>
                <a:srgbClr val="BF738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D7896BA-EBB9-4E59-5F31-D37D6EB5C7F4}"/>
              </a:ext>
            </a:extLst>
          </p:cNvPr>
          <p:cNvSpPr txBox="1"/>
          <p:nvPr/>
        </p:nvSpPr>
        <p:spPr>
          <a:xfrm flipH="1">
            <a:off x="1785677" y="461665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BF7380"/>
                </a:solidFill>
              </a:rPr>
              <a:t>-8.6</a:t>
            </a:r>
            <a:endParaRPr lang="en-FR" sz="1000" dirty="0">
              <a:solidFill>
                <a:srgbClr val="BF7380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2164CC-A526-775D-2B3D-736CC49DF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7" t="11645" r="9772" b="10657"/>
          <a:stretch/>
        </p:blipFill>
        <p:spPr>
          <a:xfrm>
            <a:off x="6691680" y="2805826"/>
            <a:ext cx="4247526" cy="2007474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22715F1-CFBF-F8BE-19B1-F4C6990DC6E6}"/>
              </a:ext>
            </a:extLst>
          </p:cNvPr>
          <p:cNvSpPr txBox="1"/>
          <p:nvPr/>
        </p:nvSpPr>
        <p:spPr>
          <a:xfrm flipH="1">
            <a:off x="8474080" y="281315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Train</a:t>
            </a:r>
            <a:endParaRPr lang="en-FR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5CBCB04-37DD-A52B-D233-59814A8768B4}"/>
              </a:ext>
            </a:extLst>
          </p:cNvPr>
          <p:cNvSpPr txBox="1"/>
          <p:nvPr/>
        </p:nvSpPr>
        <p:spPr>
          <a:xfrm flipH="1">
            <a:off x="8432068" y="299972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Sheep</a:t>
            </a:r>
            <a:endParaRPr lang="en-FR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AE05E2-F1EE-1AFD-C87D-CB413F8FBA77}"/>
              </a:ext>
            </a:extLst>
          </p:cNvPr>
          <p:cNvSpPr txBox="1"/>
          <p:nvPr/>
        </p:nvSpPr>
        <p:spPr>
          <a:xfrm flipH="1">
            <a:off x="8233288" y="320588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TV monitor</a:t>
            </a:r>
            <a:endParaRPr lang="en-FR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2D24AAA-E533-3539-C14B-432C2D006D29}"/>
              </a:ext>
            </a:extLst>
          </p:cNvPr>
          <p:cNvSpPr txBox="1"/>
          <p:nvPr/>
        </p:nvSpPr>
        <p:spPr>
          <a:xfrm flipH="1">
            <a:off x="8407449" y="3401342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Person</a:t>
            </a:r>
            <a:endParaRPr lang="en-FR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0A44E9-101D-370B-2129-BEE160D714C7}"/>
              </a:ext>
            </a:extLst>
          </p:cNvPr>
          <p:cNvSpPr txBox="1"/>
          <p:nvPr/>
        </p:nvSpPr>
        <p:spPr>
          <a:xfrm flipH="1">
            <a:off x="8174467" y="3598608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Potted plant</a:t>
            </a:r>
            <a:endParaRPr lang="en-FR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A8E94F5-E94B-9036-4B8F-4F819BC3E686}"/>
              </a:ext>
            </a:extLst>
          </p:cNvPr>
          <p:cNvSpPr txBox="1"/>
          <p:nvPr/>
        </p:nvSpPr>
        <p:spPr>
          <a:xfrm flipH="1">
            <a:off x="8446507" y="3802776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Horse</a:t>
            </a:r>
            <a:endParaRPr lang="en-FR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22132F6-2B19-1EAB-71DC-CA0BB16B7684}"/>
              </a:ext>
            </a:extLst>
          </p:cNvPr>
          <p:cNvSpPr txBox="1"/>
          <p:nvPr/>
        </p:nvSpPr>
        <p:spPr>
          <a:xfrm flipH="1">
            <a:off x="8249926" y="3995433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Motorbike</a:t>
            </a:r>
            <a:endParaRPr lang="en-FR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E5C710A-1F96-AF99-7D08-416198EB4D46}"/>
              </a:ext>
            </a:extLst>
          </p:cNvPr>
          <p:cNvSpPr txBox="1"/>
          <p:nvPr/>
        </p:nvSpPr>
        <p:spPr>
          <a:xfrm flipH="1">
            <a:off x="8756550" y="4184989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Dog</a:t>
            </a:r>
            <a:endParaRPr lang="en-FR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D7C725A-C3D6-B631-0002-CFBF5AE7A6DE}"/>
              </a:ext>
            </a:extLst>
          </p:cNvPr>
          <p:cNvSpPr txBox="1"/>
          <p:nvPr/>
        </p:nvSpPr>
        <p:spPr>
          <a:xfrm flipH="1">
            <a:off x="8756550" y="4386355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Sofa</a:t>
            </a:r>
            <a:endParaRPr lang="en-FR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0706501-30C8-6AF9-90D3-7C737A0EA02F}"/>
              </a:ext>
            </a:extLst>
          </p:cNvPr>
          <p:cNvSpPr txBox="1"/>
          <p:nvPr/>
        </p:nvSpPr>
        <p:spPr>
          <a:xfrm flipH="1">
            <a:off x="8736194" y="4581054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Dining table</a:t>
            </a:r>
            <a:endParaRPr lang="en-FR" sz="1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55415B-5886-9C5B-46A4-D976D7FB6B14}"/>
              </a:ext>
            </a:extLst>
          </p:cNvPr>
          <p:cNvSpPr txBox="1"/>
          <p:nvPr/>
        </p:nvSpPr>
        <p:spPr>
          <a:xfrm>
            <a:off x="6525837" y="479649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-20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2DCA682-7079-07BF-86E9-5D0160C229E3}"/>
              </a:ext>
            </a:extLst>
          </p:cNvPr>
          <p:cNvSpPr txBox="1"/>
          <p:nvPr/>
        </p:nvSpPr>
        <p:spPr>
          <a:xfrm>
            <a:off x="7042961" y="480083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-15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411F123-7DFE-D0B9-33EC-73FBFE0D3D3B}"/>
              </a:ext>
            </a:extLst>
          </p:cNvPr>
          <p:cNvSpPr txBox="1"/>
          <p:nvPr/>
        </p:nvSpPr>
        <p:spPr>
          <a:xfrm>
            <a:off x="7575289" y="480148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24250B-FC3F-5959-7E47-1FF3212C2D5C}"/>
              </a:ext>
            </a:extLst>
          </p:cNvPr>
          <p:cNvSpPr txBox="1"/>
          <p:nvPr/>
        </p:nvSpPr>
        <p:spPr>
          <a:xfrm>
            <a:off x="8135958" y="480581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2685CCE-8FED-BE85-FD7A-1546764EE9AE}"/>
              </a:ext>
            </a:extLst>
          </p:cNvPr>
          <p:cNvSpPr txBox="1"/>
          <p:nvPr/>
        </p:nvSpPr>
        <p:spPr>
          <a:xfrm>
            <a:off x="8694523" y="480845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491415C-59F7-2E1A-ED39-858948DE616C}"/>
              </a:ext>
            </a:extLst>
          </p:cNvPr>
          <p:cNvSpPr txBox="1"/>
          <p:nvPr/>
        </p:nvSpPr>
        <p:spPr>
          <a:xfrm>
            <a:off x="9212321" y="479798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661E4C-3D6A-695E-6B8C-E6B703017A38}"/>
              </a:ext>
            </a:extLst>
          </p:cNvPr>
          <p:cNvSpPr txBox="1"/>
          <p:nvPr/>
        </p:nvSpPr>
        <p:spPr>
          <a:xfrm>
            <a:off x="9715223" y="480272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258B739-3331-D6C8-90A3-ADE99F6F17F2}"/>
              </a:ext>
            </a:extLst>
          </p:cNvPr>
          <p:cNvSpPr txBox="1"/>
          <p:nvPr/>
        </p:nvSpPr>
        <p:spPr>
          <a:xfrm>
            <a:off x="10232167" y="47979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A8C5F78-8A87-40A6-8EE9-7FA5290F0FD9}"/>
              </a:ext>
            </a:extLst>
          </p:cNvPr>
          <p:cNvSpPr txBox="1"/>
          <p:nvPr/>
        </p:nvSpPr>
        <p:spPr>
          <a:xfrm>
            <a:off x="10759472" y="48133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BC0F36-70F0-CC18-388B-29F6CD591503}"/>
              </a:ext>
            </a:extLst>
          </p:cNvPr>
          <p:cNvSpPr txBox="1"/>
          <p:nvPr/>
        </p:nvSpPr>
        <p:spPr>
          <a:xfrm>
            <a:off x="8341832" y="4950714"/>
            <a:ext cx="106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488F0C6-892B-DF73-B5B7-24BF5A780FC1}"/>
              </a:ext>
            </a:extLst>
          </p:cNvPr>
          <p:cNvSpPr txBox="1"/>
          <p:nvPr/>
        </p:nvSpPr>
        <p:spPr>
          <a:xfrm flipH="1">
            <a:off x="10610440" y="280578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CBBAF"/>
                </a:solidFill>
              </a:rPr>
              <a:t>+17.7</a:t>
            </a:r>
            <a:endParaRPr lang="en-FR" sz="1000" dirty="0">
              <a:solidFill>
                <a:srgbClr val="7CBBAF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BFBF5E-BFA3-40DD-3A2D-EB5D1CDC7653}"/>
              </a:ext>
            </a:extLst>
          </p:cNvPr>
          <p:cNvSpPr txBox="1"/>
          <p:nvPr/>
        </p:nvSpPr>
        <p:spPr>
          <a:xfrm flipH="1">
            <a:off x="10260209" y="300073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CBBAF"/>
                </a:solidFill>
              </a:rPr>
              <a:t>+14.1</a:t>
            </a:r>
            <a:endParaRPr lang="en-FR" sz="1000" dirty="0">
              <a:solidFill>
                <a:srgbClr val="7CBBA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0AE902F-6A90-35C7-ADB8-A7075F6C754E}"/>
              </a:ext>
            </a:extLst>
          </p:cNvPr>
          <p:cNvSpPr txBox="1"/>
          <p:nvPr/>
        </p:nvSpPr>
        <p:spPr>
          <a:xfrm flipH="1">
            <a:off x="10211508" y="321160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CBBAF"/>
                </a:solidFill>
              </a:rPr>
              <a:t>+13.8</a:t>
            </a:r>
            <a:endParaRPr lang="en-FR" sz="1000" dirty="0">
              <a:solidFill>
                <a:srgbClr val="7CBBAF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782D80A-E73E-F560-5043-EBC1AF24E70B}"/>
              </a:ext>
            </a:extLst>
          </p:cNvPr>
          <p:cNvSpPr txBox="1"/>
          <p:nvPr/>
        </p:nvSpPr>
        <p:spPr>
          <a:xfrm flipH="1">
            <a:off x="9365434" y="341005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CBBAF"/>
                </a:solidFill>
              </a:rPr>
              <a:t>+5.9</a:t>
            </a:r>
            <a:endParaRPr lang="en-FR" sz="1000" dirty="0">
              <a:solidFill>
                <a:srgbClr val="7CBBAF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830A2E-3BD6-CE4C-AC58-F3285A724852}"/>
              </a:ext>
            </a:extLst>
          </p:cNvPr>
          <p:cNvSpPr txBox="1"/>
          <p:nvPr/>
        </p:nvSpPr>
        <p:spPr>
          <a:xfrm flipH="1">
            <a:off x="9013682" y="36070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CBBAF"/>
                </a:solidFill>
              </a:rPr>
              <a:t>+2.4</a:t>
            </a:r>
            <a:endParaRPr lang="en-FR" sz="1000" dirty="0">
              <a:solidFill>
                <a:srgbClr val="7CBBAF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36EC92E-E0C0-F576-848D-FEBB8E511E0A}"/>
              </a:ext>
            </a:extLst>
          </p:cNvPr>
          <p:cNvSpPr txBox="1"/>
          <p:nvPr/>
        </p:nvSpPr>
        <p:spPr>
          <a:xfrm flipH="1">
            <a:off x="8955896" y="3811727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CBBAF"/>
                </a:solidFill>
              </a:rPr>
              <a:t>+2.0</a:t>
            </a:r>
            <a:endParaRPr lang="en-FR" sz="1000" dirty="0">
              <a:solidFill>
                <a:srgbClr val="7CBBAF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082B23-6D28-B66B-9C3E-8EB63F15C728}"/>
              </a:ext>
            </a:extLst>
          </p:cNvPr>
          <p:cNvSpPr txBox="1"/>
          <p:nvPr/>
        </p:nvSpPr>
        <p:spPr>
          <a:xfrm flipH="1">
            <a:off x="8898301" y="400770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7CBBAF"/>
                </a:solidFill>
              </a:rPr>
              <a:t>+1.4</a:t>
            </a:r>
            <a:endParaRPr lang="en-FR" sz="1000" dirty="0">
              <a:solidFill>
                <a:srgbClr val="7CBBAF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2405DFD-8F62-CB4A-F0E5-7C43A38B0698}"/>
              </a:ext>
            </a:extLst>
          </p:cNvPr>
          <p:cNvSpPr txBox="1"/>
          <p:nvPr/>
        </p:nvSpPr>
        <p:spPr>
          <a:xfrm flipH="1">
            <a:off x="8507087" y="4229103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BF7380"/>
                </a:solidFill>
              </a:rPr>
              <a:t>-0.1</a:t>
            </a:r>
            <a:endParaRPr lang="en-FR" sz="1000" dirty="0">
              <a:solidFill>
                <a:srgbClr val="BF738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DF5263-73C0-2C5D-ACD3-7347EFF048C0}"/>
              </a:ext>
            </a:extLst>
          </p:cNvPr>
          <p:cNvSpPr txBox="1"/>
          <p:nvPr/>
        </p:nvSpPr>
        <p:spPr>
          <a:xfrm flipH="1">
            <a:off x="8507087" y="4416188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BF7380"/>
                </a:solidFill>
              </a:rPr>
              <a:t>-0.2</a:t>
            </a:r>
            <a:endParaRPr lang="en-FR" sz="1000" dirty="0">
              <a:solidFill>
                <a:srgbClr val="BF738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6E31578-6ED1-9881-777C-667A6BA70C8C}"/>
              </a:ext>
            </a:extLst>
          </p:cNvPr>
          <p:cNvSpPr txBox="1"/>
          <p:nvPr/>
        </p:nvSpPr>
        <p:spPr>
          <a:xfrm flipH="1">
            <a:off x="7624578" y="4623983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>
                <a:solidFill>
                  <a:srgbClr val="BF7380"/>
                </a:solidFill>
              </a:rPr>
              <a:t>-8.6</a:t>
            </a:r>
            <a:endParaRPr lang="en-FR" sz="1000" dirty="0">
              <a:solidFill>
                <a:srgbClr val="BF73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3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D2F14-22FD-43FA-E0A3-053F372C7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5" t="11664" r="9762" b="9625"/>
          <a:stretch/>
        </p:blipFill>
        <p:spPr>
          <a:xfrm>
            <a:off x="3789430" y="2051970"/>
            <a:ext cx="4613137" cy="3458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68E3F-73D9-ECC4-0CF2-97DCBF0F797D}"/>
              </a:ext>
            </a:extLst>
          </p:cNvPr>
          <p:cNvSpPr/>
          <p:nvPr/>
        </p:nvSpPr>
        <p:spPr>
          <a:xfrm>
            <a:off x="7634945" y="3388621"/>
            <a:ext cx="635000" cy="7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DFF01-685C-029B-2712-215DAE3E8412}"/>
              </a:ext>
            </a:extLst>
          </p:cNvPr>
          <p:cNvSpPr txBox="1"/>
          <p:nvPr/>
        </p:nvSpPr>
        <p:spPr>
          <a:xfrm>
            <a:off x="7490960" y="3320786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mIoU (11-20)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7B19D-FCD6-5663-9A91-FDB23E9A8911}"/>
              </a:ext>
            </a:extLst>
          </p:cNvPr>
          <p:cNvSpPr txBox="1"/>
          <p:nvPr/>
        </p:nvSpPr>
        <p:spPr>
          <a:xfrm>
            <a:off x="7488838" y="3519729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mIoU (1-10)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9D235-3591-DEB5-DE18-D85058A629BB}"/>
              </a:ext>
            </a:extLst>
          </p:cNvPr>
          <p:cNvSpPr txBox="1"/>
          <p:nvPr/>
        </p:nvSpPr>
        <p:spPr>
          <a:xfrm>
            <a:off x="7486633" y="3710969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overlap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E84B2-0713-57F8-538F-D354C4907B38}"/>
              </a:ext>
            </a:extLst>
          </p:cNvPr>
          <p:cNvSpPr txBox="1"/>
          <p:nvPr/>
        </p:nvSpPr>
        <p:spPr>
          <a:xfrm>
            <a:off x="7484511" y="3909912"/>
            <a:ext cx="587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disjoint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7DE0C-59B5-A02E-CCAB-BFAF440FA4B2}"/>
              </a:ext>
            </a:extLst>
          </p:cNvPr>
          <p:cNvSpPr txBox="1"/>
          <p:nvPr/>
        </p:nvSpPr>
        <p:spPr>
          <a:xfrm>
            <a:off x="3488629" y="23701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9D813-682B-E608-CEA6-330523F24994}"/>
              </a:ext>
            </a:extLst>
          </p:cNvPr>
          <p:cNvSpPr txBox="1"/>
          <p:nvPr/>
        </p:nvSpPr>
        <p:spPr>
          <a:xfrm>
            <a:off x="3488629" y="301279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6D748-0F7E-30E8-B710-9CD2CFBA211C}"/>
              </a:ext>
            </a:extLst>
          </p:cNvPr>
          <p:cNvSpPr txBox="1"/>
          <p:nvPr/>
        </p:nvSpPr>
        <p:spPr>
          <a:xfrm>
            <a:off x="3488629" y="36622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B93D8-D430-E7D1-38F7-8415AD149929}"/>
              </a:ext>
            </a:extLst>
          </p:cNvPr>
          <p:cNvSpPr txBox="1"/>
          <p:nvPr/>
        </p:nvSpPr>
        <p:spPr>
          <a:xfrm>
            <a:off x="3488629" y="430491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130DD-F9BA-7476-818E-9CA978AF9685}"/>
              </a:ext>
            </a:extLst>
          </p:cNvPr>
          <p:cNvSpPr txBox="1"/>
          <p:nvPr/>
        </p:nvSpPr>
        <p:spPr>
          <a:xfrm>
            <a:off x="3488629" y="494759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69E3BF-DAEF-F80E-80BF-2592F52A3006}"/>
                  </a:ext>
                </a:extLst>
              </p:cNvPr>
              <p:cNvSpPr txBox="1"/>
              <p:nvPr/>
            </p:nvSpPr>
            <p:spPr>
              <a:xfrm>
                <a:off x="5932364" y="5712890"/>
                <a:ext cx="2165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F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69E3BF-DAEF-F80E-80BF-2592F52A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64" y="5712890"/>
                <a:ext cx="216598" cy="369332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C02C3E9-E908-B0F2-2957-19B4FAC5109F}"/>
              </a:ext>
            </a:extLst>
          </p:cNvPr>
          <p:cNvSpPr txBox="1"/>
          <p:nvPr/>
        </p:nvSpPr>
        <p:spPr>
          <a:xfrm rot="16200000">
            <a:off x="2903860" y="3538777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mIoU [%]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3F698-7423-E2C3-A5BE-31978713226C}"/>
              </a:ext>
            </a:extLst>
          </p:cNvPr>
          <p:cNvSpPr txBox="1"/>
          <p:nvPr/>
        </p:nvSpPr>
        <p:spPr>
          <a:xfrm>
            <a:off x="3911452" y="54660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927650-FE5B-CF2C-1F1A-FA9D0079ABED}"/>
              </a:ext>
            </a:extLst>
          </p:cNvPr>
          <p:cNvSpPr txBox="1"/>
          <p:nvPr/>
        </p:nvSpPr>
        <p:spPr>
          <a:xfrm>
            <a:off x="4833009" y="54660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90864-2B6C-EAC5-CC1C-A5B4A8758596}"/>
              </a:ext>
            </a:extLst>
          </p:cNvPr>
          <p:cNvSpPr txBox="1"/>
          <p:nvPr/>
        </p:nvSpPr>
        <p:spPr>
          <a:xfrm>
            <a:off x="5752978" y="54660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37CEC5-9CD2-22F5-BB90-C27D6E85090A}"/>
              </a:ext>
            </a:extLst>
          </p:cNvPr>
          <p:cNvSpPr txBox="1"/>
          <p:nvPr/>
        </p:nvSpPr>
        <p:spPr>
          <a:xfrm>
            <a:off x="6674535" y="54660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848BDA-2C5C-EA1A-F4EF-933393959E3C}"/>
              </a:ext>
            </a:extLst>
          </p:cNvPr>
          <p:cNvSpPr txBox="1"/>
          <p:nvPr/>
        </p:nvSpPr>
        <p:spPr>
          <a:xfrm>
            <a:off x="7988204" y="546608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7CFA33-9FA3-19B9-D5EC-7433D62E6C41}"/>
              </a:ext>
            </a:extLst>
          </p:cNvPr>
          <p:cNvSpPr txBox="1"/>
          <p:nvPr/>
        </p:nvSpPr>
        <p:spPr>
          <a:xfrm>
            <a:off x="771277" y="548640"/>
            <a:ext cx="425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LINEPLOT FOR ABLATION – \TAU [VOC 10-2]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CC0B7-F65D-DBF9-6E14-938EF490754B}"/>
              </a:ext>
            </a:extLst>
          </p:cNvPr>
          <p:cNvSpPr txBox="1"/>
          <p:nvPr/>
        </p:nvSpPr>
        <p:spPr>
          <a:xfrm>
            <a:off x="3814830" y="2227161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47.5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87F1D3-C8FB-F7CA-4B89-48075C0FBBE8}"/>
              </a:ext>
            </a:extLst>
          </p:cNvPr>
          <p:cNvSpPr txBox="1"/>
          <p:nvPr/>
        </p:nvSpPr>
        <p:spPr>
          <a:xfrm>
            <a:off x="4711057" y="211483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312287"/>
                </a:solidFill>
                <a:cs typeface="Arial" panose="020B0604020202020204" pitchFamily="34" charset="0"/>
              </a:rPr>
              <a:t>45.9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E72ECF-945E-031A-D4D2-AD63C825778E}"/>
              </a:ext>
            </a:extLst>
          </p:cNvPr>
          <p:cNvSpPr txBox="1"/>
          <p:nvPr/>
        </p:nvSpPr>
        <p:spPr>
          <a:xfrm>
            <a:off x="5648363" y="2302525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44.5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B3DED4-9978-C660-51C7-0BDE92D3D49D}"/>
              </a:ext>
            </a:extLst>
          </p:cNvPr>
          <p:cNvSpPr txBox="1"/>
          <p:nvPr/>
        </p:nvSpPr>
        <p:spPr>
          <a:xfrm>
            <a:off x="6502814" y="2429016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43.6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6F925F-6F32-3123-B400-4AC73F08BF32}"/>
              </a:ext>
            </a:extLst>
          </p:cNvPr>
          <p:cNvSpPr txBox="1"/>
          <p:nvPr/>
        </p:nvSpPr>
        <p:spPr>
          <a:xfrm>
            <a:off x="7804900" y="2494513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42.8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402123-990A-8974-59F3-D6703935B643}"/>
              </a:ext>
            </a:extLst>
          </p:cNvPr>
          <p:cNvSpPr txBox="1"/>
          <p:nvPr/>
        </p:nvSpPr>
        <p:spPr>
          <a:xfrm>
            <a:off x="3797479" y="2932393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41.9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8848CC-769C-E704-ED6B-57922FF5D66C}"/>
              </a:ext>
            </a:extLst>
          </p:cNvPr>
          <p:cNvSpPr txBox="1"/>
          <p:nvPr/>
        </p:nvSpPr>
        <p:spPr>
          <a:xfrm>
            <a:off x="5627960" y="2849650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42.5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639F4E-1799-831C-892D-91A238EE423B}"/>
              </a:ext>
            </a:extLst>
          </p:cNvPr>
          <p:cNvSpPr txBox="1"/>
          <p:nvPr/>
        </p:nvSpPr>
        <p:spPr>
          <a:xfrm>
            <a:off x="6514438" y="3003538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41.3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6095BC-3E29-7E1C-6A95-E303FEBECD49}"/>
              </a:ext>
            </a:extLst>
          </p:cNvPr>
          <p:cNvSpPr txBox="1"/>
          <p:nvPr/>
        </p:nvSpPr>
        <p:spPr>
          <a:xfrm>
            <a:off x="7876804" y="3042976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41.0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B2CC22-BFCD-EDC9-EA84-1A10EACA99F0}"/>
              </a:ext>
            </a:extLst>
          </p:cNvPr>
          <p:cNvSpPr txBox="1"/>
          <p:nvPr/>
        </p:nvSpPr>
        <p:spPr>
          <a:xfrm>
            <a:off x="4681688" y="2881616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42.2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73E550-006C-C13B-D305-2B693DCC5C6F}"/>
              </a:ext>
            </a:extLst>
          </p:cNvPr>
          <p:cNvSpPr txBox="1"/>
          <p:nvPr/>
        </p:nvSpPr>
        <p:spPr>
          <a:xfrm>
            <a:off x="3851312" y="4428424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1B0095-0733-BA3F-BB1F-DA98E4AE785B}"/>
              </a:ext>
            </a:extLst>
          </p:cNvPr>
          <p:cNvSpPr txBox="1"/>
          <p:nvPr/>
        </p:nvSpPr>
        <p:spPr>
          <a:xfrm>
            <a:off x="4696826" y="4424107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AE19B4-E210-8DB1-1BB6-7F4CE1BD4BA8}"/>
              </a:ext>
            </a:extLst>
          </p:cNvPr>
          <p:cNvSpPr txBox="1"/>
          <p:nvPr/>
        </p:nvSpPr>
        <p:spPr>
          <a:xfrm>
            <a:off x="5627960" y="4411291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46564A-0C1B-F5E0-0D8E-3558E49B0521}"/>
              </a:ext>
            </a:extLst>
          </p:cNvPr>
          <p:cNvSpPr txBox="1"/>
          <p:nvPr/>
        </p:nvSpPr>
        <p:spPr>
          <a:xfrm>
            <a:off x="6543633" y="4411290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D968D-C342-967B-F151-595C38C49D4E}"/>
              </a:ext>
            </a:extLst>
          </p:cNvPr>
          <p:cNvSpPr txBox="1"/>
          <p:nvPr/>
        </p:nvSpPr>
        <p:spPr>
          <a:xfrm>
            <a:off x="7903867" y="4447038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990FAA-6CB9-F3C9-933F-FEAF776B802D}"/>
              </a:ext>
            </a:extLst>
          </p:cNvPr>
          <p:cNvSpPr txBox="1"/>
          <p:nvPr/>
        </p:nvSpPr>
        <p:spPr>
          <a:xfrm>
            <a:off x="3849170" y="5011697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23.7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BA08A4-592A-1549-73B3-BC66B0CC2A42}"/>
              </a:ext>
            </a:extLst>
          </p:cNvPr>
          <p:cNvSpPr txBox="1"/>
          <p:nvPr/>
        </p:nvSpPr>
        <p:spPr>
          <a:xfrm>
            <a:off x="4710100" y="5124179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25.0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D8ED47-59AC-416C-472C-634B003270C6}"/>
              </a:ext>
            </a:extLst>
          </p:cNvPr>
          <p:cNvSpPr txBox="1"/>
          <p:nvPr/>
        </p:nvSpPr>
        <p:spPr>
          <a:xfrm>
            <a:off x="5648363" y="4970290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CD71B5-73F2-BF0A-998B-736BB6C97943}"/>
              </a:ext>
            </a:extLst>
          </p:cNvPr>
          <p:cNvSpPr txBox="1"/>
          <p:nvPr/>
        </p:nvSpPr>
        <p:spPr>
          <a:xfrm>
            <a:off x="6565238" y="4891417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B65474-8870-7837-89CE-72132676E809}"/>
              </a:ext>
            </a:extLst>
          </p:cNvPr>
          <p:cNvSpPr txBox="1"/>
          <p:nvPr/>
        </p:nvSpPr>
        <p:spPr>
          <a:xfrm>
            <a:off x="7919820" y="4910925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26.7</a:t>
            </a:r>
          </a:p>
        </p:txBody>
      </p:sp>
    </p:spTree>
    <p:extLst>
      <p:ext uri="{BB962C8B-B14F-4D97-AF65-F5344CB8AC3E}">
        <p14:creationId xmlns:p14="http://schemas.microsoft.com/office/powerpoint/2010/main" val="219826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64900B-0D54-7443-E5C6-079AF30D771A}"/>
              </a:ext>
            </a:extLst>
          </p:cNvPr>
          <p:cNvSpPr txBox="1"/>
          <p:nvPr/>
        </p:nvSpPr>
        <p:spPr>
          <a:xfrm>
            <a:off x="771277" y="548640"/>
            <a:ext cx="470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LINEPLOT FOR ABLATION – \LAMBDA [VOC 10-2]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81BE1D-0394-EB26-4976-7F04905DE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5" t="11548" r="9762" b="9839"/>
          <a:stretch/>
        </p:blipFill>
        <p:spPr>
          <a:xfrm>
            <a:off x="3903413" y="1825487"/>
            <a:ext cx="4603750" cy="345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D1E947-4A06-988C-9651-A40630E2CF63}"/>
              </a:ext>
            </a:extLst>
          </p:cNvPr>
          <p:cNvSpPr txBox="1"/>
          <p:nvPr/>
        </p:nvSpPr>
        <p:spPr>
          <a:xfrm>
            <a:off x="3565661" y="197224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E59EC-0188-9587-F732-119389F0C38D}"/>
              </a:ext>
            </a:extLst>
          </p:cNvPr>
          <p:cNvSpPr txBox="1"/>
          <p:nvPr/>
        </p:nvSpPr>
        <p:spPr>
          <a:xfrm>
            <a:off x="3565661" y="26721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3B3E0-A5F4-7CDE-F5E0-25EA08E5A3A3}"/>
              </a:ext>
            </a:extLst>
          </p:cNvPr>
          <p:cNvSpPr txBox="1"/>
          <p:nvPr/>
        </p:nvSpPr>
        <p:spPr>
          <a:xfrm>
            <a:off x="3565661" y="3372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491C7-92EB-B65D-3CC7-C1E733C0D7F1}"/>
              </a:ext>
            </a:extLst>
          </p:cNvPr>
          <p:cNvSpPr txBox="1"/>
          <p:nvPr/>
        </p:nvSpPr>
        <p:spPr>
          <a:xfrm>
            <a:off x="3565661" y="407200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9B40B-2E29-746F-20FE-9A8126F98622}"/>
              </a:ext>
            </a:extLst>
          </p:cNvPr>
          <p:cNvSpPr txBox="1"/>
          <p:nvPr/>
        </p:nvSpPr>
        <p:spPr>
          <a:xfrm>
            <a:off x="3565661" y="47719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FDB6A-8DCD-E327-FE68-A777CB933B23}"/>
              </a:ext>
            </a:extLst>
          </p:cNvPr>
          <p:cNvSpPr txBox="1"/>
          <p:nvPr/>
        </p:nvSpPr>
        <p:spPr>
          <a:xfrm>
            <a:off x="3925739" y="522973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41425-FAEA-BE7E-2A7D-0B3BC8FF8272}"/>
              </a:ext>
            </a:extLst>
          </p:cNvPr>
          <p:cNvSpPr txBox="1"/>
          <p:nvPr/>
        </p:nvSpPr>
        <p:spPr>
          <a:xfrm>
            <a:off x="5982475" y="522973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26D84-A230-95AB-049C-7B91F0ACDCEF}"/>
              </a:ext>
            </a:extLst>
          </p:cNvPr>
          <p:cNvSpPr txBox="1"/>
          <p:nvPr/>
        </p:nvSpPr>
        <p:spPr>
          <a:xfrm>
            <a:off x="8016605" y="522973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10.0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1EAEE-3738-B3BB-588D-6CFCA13BE677}"/>
                  </a:ext>
                </a:extLst>
              </p:cNvPr>
              <p:cNvSpPr txBox="1"/>
              <p:nvPr/>
            </p:nvSpPr>
            <p:spPr>
              <a:xfrm>
                <a:off x="6123470" y="5496244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1EAEE-3738-B3BB-588D-6CFCA13B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470" y="5496244"/>
                <a:ext cx="177100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45CBBFF-FAEF-08CD-C1C9-EA3A853D80AC}"/>
              </a:ext>
            </a:extLst>
          </p:cNvPr>
          <p:cNvSpPr txBox="1"/>
          <p:nvPr/>
        </p:nvSpPr>
        <p:spPr>
          <a:xfrm rot="16200000">
            <a:off x="3003426" y="333769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mIoU [%]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6D765E-A98B-FBED-3748-C423E754C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29" t="11520" r="9599" b="9613"/>
          <a:stretch/>
        </p:blipFill>
        <p:spPr>
          <a:xfrm>
            <a:off x="3897525" y="1819897"/>
            <a:ext cx="4609638" cy="345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A47AE2-5AAA-41DC-DC16-95FE062A9C1A}"/>
              </a:ext>
            </a:extLst>
          </p:cNvPr>
          <p:cNvSpPr/>
          <p:nvPr/>
        </p:nvSpPr>
        <p:spPr>
          <a:xfrm>
            <a:off x="7676308" y="3164715"/>
            <a:ext cx="726562" cy="7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AFDB18-5430-0E9B-2066-188D2E3C93D4}"/>
              </a:ext>
            </a:extLst>
          </p:cNvPr>
          <p:cNvSpPr txBox="1"/>
          <p:nvPr/>
        </p:nvSpPr>
        <p:spPr>
          <a:xfrm>
            <a:off x="7578165" y="3087736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mIoU (11-20)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15BBF-EC8D-0514-6BD1-6AFA4CAE5BAF}"/>
              </a:ext>
            </a:extLst>
          </p:cNvPr>
          <p:cNvSpPr txBox="1"/>
          <p:nvPr/>
        </p:nvSpPr>
        <p:spPr>
          <a:xfrm>
            <a:off x="7576043" y="3286679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mIoU (1-10)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B5007-CEF4-9878-93B8-FC7D7D8A1C12}"/>
              </a:ext>
            </a:extLst>
          </p:cNvPr>
          <p:cNvSpPr txBox="1"/>
          <p:nvPr/>
        </p:nvSpPr>
        <p:spPr>
          <a:xfrm>
            <a:off x="7573838" y="3477919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overlap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503A3-53A1-8035-3192-4C47E19B7584}"/>
              </a:ext>
            </a:extLst>
          </p:cNvPr>
          <p:cNvSpPr txBox="1"/>
          <p:nvPr/>
        </p:nvSpPr>
        <p:spPr>
          <a:xfrm>
            <a:off x="7571716" y="3658574"/>
            <a:ext cx="587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disjoint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013C3A-797B-14C4-20EA-D78DE921FE3C}"/>
              </a:ext>
            </a:extLst>
          </p:cNvPr>
          <p:cNvSpPr txBox="1"/>
          <p:nvPr/>
        </p:nvSpPr>
        <p:spPr>
          <a:xfrm>
            <a:off x="3912782" y="2868408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39.9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D97A0-6BD0-7341-1556-E80030C75C58}"/>
              </a:ext>
            </a:extLst>
          </p:cNvPr>
          <p:cNvSpPr txBox="1"/>
          <p:nvPr/>
        </p:nvSpPr>
        <p:spPr>
          <a:xfrm>
            <a:off x="5942908" y="190936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312287"/>
                </a:solidFill>
                <a:cs typeface="Arial" panose="020B0604020202020204" pitchFamily="34" charset="0"/>
              </a:rPr>
              <a:t>44.5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28C61B-3C45-FEE4-CB42-0927D23081C9}"/>
              </a:ext>
            </a:extLst>
          </p:cNvPr>
          <p:cNvSpPr txBox="1"/>
          <p:nvPr/>
        </p:nvSpPr>
        <p:spPr>
          <a:xfrm>
            <a:off x="7955235" y="1989806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46.1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0F7068-3382-0FEC-07E1-FD36A2CC2B2D}"/>
              </a:ext>
            </a:extLst>
          </p:cNvPr>
          <p:cNvSpPr txBox="1"/>
          <p:nvPr/>
        </p:nvSpPr>
        <p:spPr>
          <a:xfrm>
            <a:off x="3962285" y="2297583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41.8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5B76D-72D8-5F51-3836-3DCFD78B4EA1}"/>
              </a:ext>
            </a:extLst>
          </p:cNvPr>
          <p:cNvSpPr txBox="1"/>
          <p:nvPr/>
        </p:nvSpPr>
        <p:spPr>
          <a:xfrm>
            <a:off x="5961196" y="2484595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dirty="0">
                <a:solidFill>
                  <a:srgbClr val="312287"/>
                </a:solidFill>
              </a:rPr>
              <a:t>42</a:t>
            </a:r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35FC4-2687-8BAC-202D-239D13A32CEE}"/>
              </a:ext>
            </a:extLst>
          </p:cNvPr>
          <p:cNvSpPr txBox="1"/>
          <p:nvPr/>
        </p:nvSpPr>
        <p:spPr>
          <a:xfrm>
            <a:off x="7998750" y="2581016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dirty="0">
                <a:solidFill>
                  <a:srgbClr val="312287"/>
                </a:solidFill>
              </a:rPr>
              <a:t>41</a:t>
            </a:r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.8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B80BA-2411-E45A-F67B-F5680E567682}"/>
              </a:ext>
            </a:extLst>
          </p:cNvPr>
          <p:cNvSpPr txBox="1"/>
          <p:nvPr/>
        </p:nvSpPr>
        <p:spPr>
          <a:xfrm>
            <a:off x="4138820" y="4966521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24.1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626562-6395-3768-84B3-179962D1749D}"/>
              </a:ext>
            </a:extLst>
          </p:cNvPr>
          <p:cNvSpPr txBox="1"/>
          <p:nvPr/>
        </p:nvSpPr>
        <p:spPr>
          <a:xfrm>
            <a:off x="5962276" y="4195113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627321-0AE8-D187-35B5-45B7A0A480B6}"/>
              </a:ext>
            </a:extLst>
          </p:cNvPr>
          <p:cNvSpPr txBox="1"/>
          <p:nvPr/>
        </p:nvSpPr>
        <p:spPr>
          <a:xfrm>
            <a:off x="7985445" y="4454250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BDE44-43C9-822D-8CCB-7AD88C5B025D}"/>
              </a:ext>
            </a:extLst>
          </p:cNvPr>
          <p:cNvSpPr txBox="1"/>
          <p:nvPr/>
        </p:nvSpPr>
        <p:spPr>
          <a:xfrm>
            <a:off x="3962285" y="4495671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CEA21F-71F0-395E-5719-4819CA28A650}"/>
              </a:ext>
            </a:extLst>
          </p:cNvPr>
          <p:cNvSpPr txBox="1"/>
          <p:nvPr/>
        </p:nvSpPr>
        <p:spPr>
          <a:xfrm>
            <a:off x="7998750" y="4802844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7D6EC4-F2E6-90A8-473A-BB4BE4E95EBA}"/>
              </a:ext>
            </a:extLst>
          </p:cNvPr>
          <p:cNvSpPr txBox="1"/>
          <p:nvPr/>
        </p:nvSpPr>
        <p:spPr>
          <a:xfrm>
            <a:off x="5938828" y="4752993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</a:t>
            </a:r>
            <a:r>
              <a:rPr lang="en-FR" sz="1400" dirty="0">
                <a:solidFill>
                  <a:srgbClr val="107733"/>
                </a:solidFill>
              </a:rPr>
              <a:t>2</a:t>
            </a:r>
            <a:endParaRPr lang="en-FR" sz="1400" dirty="0">
              <a:solidFill>
                <a:srgbClr val="1077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222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5484E8-D3EF-50E7-A30B-2FF9E391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5" t="11664" r="9762" b="9625"/>
          <a:stretch/>
        </p:blipFill>
        <p:spPr>
          <a:xfrm>
            <a:off x="1151460" y="2061114"/>
            <a:ext cx="4613137" cy="3458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106953-A910-E6E4-6353-D3B89C5319DE}"/>
              </a:ext>
            </a:extLst>
          </p:cNvPr>
          <p:cNvSpPr/>
          <p:nvPr/>
        </p:nvSpPr>
        <p:spPr>
          <a:xfrm>
            <a:off x="4996975" y="3397765"/>
            <a:ext cx="635000" cy="7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ACC3C-2076-6053-9A1B-7FAB76586945}"/>
              </a:ext>
            </a:extLst>
          </p:cNvPr>
          <p:cNvSpPr txBox="1"/>
          <p:nvPr/>
        </p:nvSpPr>
        <p:spPr>
          <a:xfrm>
            <a:off x="4852990" y="3329930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mIoU (11-20)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7ADD9-571C-B288-F9D2-5ACEC03424AE}"/>
              </a:ext>
            </a:extLst>
          </p:cNvPr>
          <p:cNvSpPr txBox="1"/>
          <p:nvPr/>
        </p:nvSpPr>
        <p:spPr>
          <a:xfrm>
            <a:off x="4850868" y="352887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mIoU (1-10)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64508-2B38-9695-658D-9CDCD152B396}"/>
              </a:ext>
            </a:extLst>
          </p:cNvPr>
          <p:cNvSpPr txBox="1"/>
          <p:nvPr/>
        </p:nvSpPr>
        <p:spPr>
          <a:xfrm>
            <a:off x="4848663" y="3720113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overlap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F5126-B473-B82B-F1B1-5AB4DD468D5D}"/>
              </a:ext>
            </a:extLst>
          </p:cNvPr>
          <p:cNvSpPr txBox="1"/>
          <p:nvPr/>
        </p:nvSpPr>
        <p:spPr>
          <a:xfrm>
            <a:off x="4846541" y="3919056"/>
            <a:ext cx="587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disjoint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61892-15BA-7CF6-F12F-12213CE15D8A}"/>
              </a:ext>
            </a:extLst>
          </p:cNvPr>
          <p:cNvSpPr txBox="1"/>
          <p:nvPr/>
        </p:nvSpPr>
        <p:spPr>
          <a:xfrm>
            <a:off x="850659" y="23792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C359E-A0FC-0A9F-C356-8CEFE164A0D5}"/>
              </a:ext>
            </a:extLst>
          </p:cNvPr>
          <p:cNvSpPr txBox="1"/>
          <p:nvPr/>
        </p:nvSpPr>
        <p:spPr>
          <a:xfrm>
            <a:off x="850659" y="30219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C5452-850B-DB74-D4B2-3BF70B753D9A}"/>
              </a:ext>
            </a:extLst>
          </p:cNvPr>
          <p:cNvSpPr txBox="1"/>
          <p:nvPr/>
        </p:nvSpPr>
        <p:spPr>
          <a:xfrm>
            <a:off x="850659" y="36713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C200D-1999-B092-D3B8-F1CFF23320F1}"/>
              </a:ext>
            </a:extLst>
          </p:cNvPr>
          <p:cNvSpPr txBox="1"/>
          <p:nvPr/>
        </p:nvSpPr>
        <p:spPr>
          <a:xfrm>
            <a:off x="850659" y="43140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4656B-5475-D55B-C2B0-F8C503AA1709}"/>
              </a:ext>
            </a:extLst>
          </p:cNvPr>
          <p:cNvSpPr txBox="1"/>
          <p:nvPr/>
        </p:nvSpPr>
        <p:spPr>
          <a:xfrm>
            <a:off x="850659" y="49567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14B6C1-962A-ACCB-EC80-FC0B2AE3D796}"/>
                  </a:ext>
                </a:extLst>
              </p:cNvPr>
              <p:cNvSpPr txBox="1"/>
              <p:nvPr/>
            </p:nvSpPr>
            <p:spPr>
              <a:xfrm>
                <a:off x="3294394" y="5722034"/>
                <a:ext cx="2165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F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14B6C1-962A-ACCB-EC80-FC0B2AE3D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94" y="5722034"/>
                <a:ext cx="216598" cy="369332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C058284-52A6-7ADC-B256-FAD91C323332}"/>
              </a:ext>
            </a:extLst>
          </p:cNvPr>
          <p:cNvSpPr txBox="1"/>
          <p:nvPr/>
        </p:nvSpPr>
        <p:spPr>
          <a:xfrm rot="16200000">
            <a:off x="265890" y="354792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mIoU [%]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D6803-9B0F-59D1-0F03-85525152C725}"/>
              </a:ext>
            </a:extLst>
          </p:cNvPr>
          <p:cNvSpPr txBox="1"/>
          <p:nvPr/>
        </p:nvSpPr>
        <p:spPr>
          <a:xfrm>
            <a:off x="1273482" y="54752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23089-0842-56F1-F6D1-78212A552AEA}"/>
              </a:ext>
            </a:extLst>
          </p:cNvPr>
          <p:cNvSpPr txBox="1"/>
          <p:nvPr/>
        </p:nvSpPr>
        <p:spPr>
          <a:xfrm>
            <a:off x="2195039" y="5475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A02B4-2AFA-E2CC-7CC7-62C8DB6C6BA9}"/>
              </a:ext>
            </a:extLst>
          </p:cNvPr>
          <p:cNvSpPr txBox="1"/>
          <p:nvPr/>
        </p:nvSpPr>
        <p:spPr>
          <a:xfrm>
            <a:off x="3115008" y="5475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B9AA8-A415-E0E1-FE8A-3B177B858600}"/>
              </a:ext>
            </a:extLst>
          </p:cNvPr>
          <p:cNvSpPr txBox="1"/>
          <p:nvPr/>
        </p:nvSpPr>
        <p:spPr>
          <a:xfrm>
            <a:off x="4036565" y="54752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01E52-1B55-A490-5FF3-599F69D4EA25}"/>
              </a:ext>
            </a:extLst>
          </p:cNvPr>
          <p:cNvSpPr txBox="1"/>
          <p:nvPr/>
        </p:nvSpPr>
        <p:spPr>
          <a:xfrm>
            <a:off x="5350234" y="54752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1C5CD5-2AAA-F889-DB35-40CF18DA6035}"/>
              </a:ext>
            </a:extLst>
          </p:cNvPr>
          <p:cNvSpPr txBox="1"/>
          <p:nvPr/>
        </p:nvSpPr>
        <p:spPr>
          <a:xfrm>
            <a:off x="1176860" y="2236305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47.5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A8445-2B2F-4E16-8A53-1B85518B960A}"/>
              </a:ext>
            </a:extLst>
          </p:cNvPr>
          <p:cNvSpPr txBox="1"/>
          <p:nvPr/>
        </p:nvSpPr>
        <p:spPr>
          <a:xfrm>
            <a:off x="2073087" y="212397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312287"/>
                </a:solidFill>
                <a:cs typeface="Arial" panose="020B0604020202020204" pitchFamily="34" charset="0"/>
              </a:rPr>
              <a:t>45.9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20B486-8E7C-174D-5550-2A425713B9BA}"/>
              </a:ext>
            </a:extLst>
          </p:cNvPr>
          <p:cNvSpPr txBox="1"/>
          <p:nvPr/>
        </p:nvSpPr>
        <p:spPr>
          <a:xfrm>
            <a:off x="3010393" y="2311669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44.5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A09A26-2606-269B-9095-CC1CCE5A58B8}"/>
              </a:ext>
            </a:extLst>
          </p:cNvPr>
          <p:cNvSpPr txBox="1"/>
          <p:nvPr/>
        </p:nvSpPr>
        <p:spPr>
          <a:xfrm>
            <a:off x="3864844" y="2438160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43.6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DDF72-7DDD-22C5-8626-177F487139C3}"/>
              </a:ext>
            </a:extLst>
          </p:cNvPr>
          <p:cNvSpPr txBox="1"/>
          <p:nvPr/>
        </p:nvSpPr>
        <p:spPr>
          <a:xfrm>
            <a:off x="5166930" y="2503657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42.8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19B5-5803-FDAF-AAC3-EFA8EB7F612A}"/>
              </a:ext>
            </a:extLst>
          </p:cNvPr>
          <p:cNvSpPr txBox="1"/>
          <p:nvPr/>
        </p:nvSpPr>
        <p:spPr>
          <a:xfrm>
            <a:off x="1159509" y="2941537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41.9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12512D-D705-35C4-65C0-415A7AA3EB5A}"/>
              </a:ext>
            </a:extLst>
          </p:cNvPr>
          <p:cNvSpPr txBox="1"/>
          <p:nvPr/>
        </p:nvSpPr>
        <p:spPr>
          <a:xfrm>
            <a:off x="2989990" y="2858794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42.5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CB06E-6CE2-43ED-8F15-B0ACEBC74C7F}"/>
              </a:ext>
            </a:extLst>
          </p:cNvPr>
          <p:cNvSpPr txBox="1"/>
          <p:nvPr/>
        </p:nvSpPr>
        <p:spPr>
          <a:xfrm>
            <a:off x="3876468" y="3012682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41.3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E0192C-EEF5-0C89-7E7D-F2F0AEF6CC40}"/>
              </a:ext>
            </a:extLst>
          </p:cNvPr>
          <p:cNvSpPr txBox="1"/>
          <p:nvPr/>
        </p:nvSpPr>
        <p:spPr>
          <a:xfrm>
            <a:off x="5238834" y="3052120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41.0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02F0B7-D54F-151A-94CF-3A0B45EE1C37}"/>
              </a:ext>
            </a:extLst>
          </p:cNvPr>
          <p:cNvSpPr txBox="1"/>
          <p:nvPr/>
        </p:nvSpPr>
        <p:spPr>
          <a:xfrm>
            <a:off x="2043718" y="2890760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42.2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5E433D-9AFB-10D1-32B1-AB82D7B79AA9}"/>
              </a:ext>
            </a:extLst>
          </p:cNvPr>
          <p:cNvSpPr txBox="1"/>
          <p:nvPr/>
        </p:nvSpPr>
        <p:spPr>
          <a:xfrm>
            <a:off x="1213342" y="4437568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2CDD1-E85A-3C13-4EBB-DBD6D4C184EE}"/>
              </a:ext>
            </a:extLst>
          </p:cNvPr>
          <p:cNvSpPr txBox="1"/>
          <p:nvPr/>
        </p:nvSpPr>
        <p:spPr>
          <a:xfrm>
            <a:off x="2058856" y="4433251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6D5190-7BD4-FB0C-4E5E-3FAAF4E8A389}"/>
              </a:ext>
            </a:extLst>
          </p:cNvPr>
          <p:cNvSpPr txBox="1"/>
          <p:nvPr/>
        </p:nvSpPr>
        <p:spPr>
          <a:xfrm>
            <a:off x="2989990" y="4420435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D6146A-DBB4-0FB0-85FD-D3BD816153AE}"/>
              </a:ext>
            </a:extLst>
          </p:cNvPr>
          <p:cNvSpPr txBox="1"/>
          <p:nvPr/>
        </p:nvSpPr>
        <p:spPr>
          <a:xfrm>
            <a:off x="3905663" y="4420434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C1E7C1-C833-6CEB-2B48-C19EABB15476}"/>
              </a:ext>
            </a:extLst>
          </p:cNvPr>
          <p:cNvSpPr txBox="1"/>
          <p:nvPr/>
        </p:nvSpPr>
        <p:spPr>
          <a:xfrm>
            <a:off x="5265897" y="4456182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0ED255-6B5C-B70F-2277-24BDFDC99A95}"/>
              </a:ext>
            </a:extLst>
          </p:cNvPr>
          <p:cNvSpPr txBox="1"/>
          <p:nvPr/>
        </p:nvSpPr>
        <p:spPr>
          <a:xfrm>
            <a:off x="1211200" y="5020841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23.7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817AD-28A6-7B7D-F367-88CD5653BB0C}"/>
              </a:ext>
            </a:extLst>
          </p:cNvPr>
          <p:cNvSpPr txBox="1"/>
          <p:nvPr/>
        </p:nvSpPr>
        <p:spPr>
          <a:xfrm>
            <a:off x="2072130" y="5133323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25.0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3CCB0-4183-DBEA-D2E0-FC8ED36A0E9A}"/>
              </a:ext>
            </a:extLst>
          </p:cNvPr>
          <p:cNvSpPr txBox="1"/>
          <p:nvPr/>
        </p:nvSpPr>
        <p:spPr>
          <a:xfrm>
            <a:off x="3010393" y="4979434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C08898-6C17-9876-AA87-5CDC1E66D2BF}"/>
              </a:ext>
            </a:extLst>
          </p:cNvPr>
          <p:cNvSpPr txBox="1"/>
          <p:nvPr/>
        </p:nvSpPr>
        <p:spPr>
          <a:xfrm>
            <a:off x="3927268" y="4900561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0F0877-9AB8-FDE9-EE40-3DB9F57F5A1B}"/>
              </a:ext>
            </a:extLst>
          </p:cNvPr>
          <p:cNvSpPr txBox="1"/>
          <p:nvPr/>
        </p:nvSpPr>
        <p:spPr>
          <a:xfrm>
            <a:off x="5281850" y="4920069"/>
            <a:ext cx="608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54557C-C9BC-A0C3-B651-FB5382493256}"/>
              </a:ext>
            </a:extLst>
          </p:cNvPr>
          <p:cNvSpPr txBox="1"/>
          <p:nvPr/>
        </p:nvSpPr>
        <p:spPr>
          <a:xfrm>
            <a:off x="771277" y="548640"/>
            <a:ext cx="357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LINEPLOT FOR ABLATION [VOC 10-2]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831F72-FCE5-56BC-1F59-331D185F0F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5" t="11548" r="9762" b="9839"/>
          <a:stretch/>
        </p:blipFill>
        <p:spPr>
          <a:xfrm>
            <a:off x="6456302" y="2070322"/>
            <a:ext cx="4603750" cy="345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8210F1-E64F-61FE-F826-831C84842453}"/>
              </a:ext>
            </a:extLst>
          </p:cNvPr>
          <p:cNvSpPr txBox="1"/>
          <p:nvPr/>
        </p:nvSpPr>
        <p:spPr>
          <a:xfrm>
            <a:off x="6118550" y="221707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45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A77ED1-5EF5-678E-092E-68A10D74D0FA}"/>
              </a:ext>
            </a:extLst>
          </p:cNvPr>
          <p:cNvSpPr txBox="1"/>
          <p:nvPr/>
        </p:nvSpPr>
        <p:spPr>
          <a:xfrm>
            <a:off x="6118550" y="291699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F584BC-8569-191B-E93A-D15DA88A7760}"/>
              </a:ext>
            </a:extLst>
          </p:cNvPr>
          <p:cNvSpPr txBox="1"/>
          <p:nvPr/>
        </p:nvSpPr>
        <p:spPr>
          <a:xfrm>
            <a:off x="6118550" y="361691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21705F-03DE-6026-FF5B-1EC0BD34E8ED}"/>
              </a:ext>
            </a:extLst>
          </p:cNvPr>
          <p:cNvSpPr txBox="1"/>
          <p:nvPr/>
        </p:nvSpPr>
        <p:spPr>
          <a:xfrm>
            <a:off x="6118550" y="43168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FF1173-AB85-8C22-EF58-63FA1D87A2D5}"/>
              </a:ext>
            </a:extLst>
          </p:cNvPr>
          <p:cNvSpPr txBox="1"/>
          <p:nvPr/>
        </p:nvSpPr>
        <p:spPr>
          <a:xfrm>
            <a:off x="6118550" y="501675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FB1D6C-0CF8-A9D3-ACD9-799CEECD404A}"/>
              </a:ext>
            </a:extLst>
          </p:cNvPr>
          <p:cNvSpPr txBox="1"/>
          <p:nvPr/>
        </p:nvSpPr>
        <p:spPr>
          <a:xfrm>
            <a:off x="6478628" y="547457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0.1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3AE5A3-7E3A-20F1-7C71-9EACB798A293}"/>
              </a:ext>
            </a:extLst>
          </p:cNvPr>
          <p:cNvSpPr txBox="1"/>
          <p:nvPr/>
        </p:nvSpPr>
        <p:spPr>
          <a:xfrm>
            <a:off x="8535364" y="547457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1.0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7AE285-3202-0056-CE67-85CB19ADA0A0}"/>
              </a:ext>
            </a:extLst>
          </p:cNvPr>
          <p:cNvSpPr txBox="1"/>
          <p:nvPr/>
        </p:nvSpPr>
        <p:spPr>
          <a:xfrm>
            <a:off x="10569494" y="547457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10.0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6F48EE-80C0-C73F-93C8-AD116F1A1291}"/>
                  </a:ext>
                </a:extLst>
              </p:cNvPr>
              <p:cNvSpPr txBox="1"/>
              <p:nvPr/>
            </p:nvSpPr>
            <p:spPr>
              <a:xfrm>
                <a:off x="8676359" y="5795943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6F48EE-80C0-C73F-93C8-AD116F1A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59" y="5795943"/>
                <a:ext cx="177100" cy="276999"/>
              </a:xfrm>
              <a:prstGeom prst="rect">
                <a:avLst/>
              </a:prstGeom>
              <a:blipFill>
                <a:blip r:embed="rId5"/>
                <a:stretch>
                  <a:fillRect l="-35714" r="-35714" b="-869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8BB92ACF-05F3-D67E-FD2E-F0749A385972}"/>
              </a:ext>
            </a:extLst>
          </p:cNvPr>
          <p:cNvSpPr txBox="1"/>
          <p:nvPr/>
        </p:nvSpPr>
        <p:spPr>
          <a:xfrm rot="16200000">
            <a:off x="5556315" y="358252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mIoU [%]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B1CC4F6-187D-79CD-EC78-904CC3FF0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29" t="11520" r="9599" b="9613"/>
          <a:stretch/>
        </p:blipFill>
        <p:spPr>
          <a:xfrm>
            <a:off x="6450414" y="2064732"/>
            <a:ext cx="4609638" cy="345440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68123F-D17C-B272-B439-24208D42DCCD}"/>
              </a:ext>
            </a:extLst>
          </p:cNvPr>
          <p:cNvSpPr/>
          <p:nvPr/>
        </p:nvSpPr>
        <p:spPr>
          <a:xfrm>
            <a:off x="10229197" y="3409550"/>
            <a:ext cx="726562" cy="7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813931-5DF4-BC24-FD01-D81C629E49D4}"/>
              </a:ext>
            </a:extLst>
          </p:cNvPr>
          <p:cNvSpPr txBox="1"/>
          <p:nvPr/>
        </p:nvSpPr>
        <p:spPr>
          <a:xfrm>
            <a:off x="10131054" y="3332571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mIoU (11-20)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F73F8E-734E-3A7E-3EE4-C90F512483EE}"/>
              </a:ext>
            </a:extLst>
          </p:cNvPr>
          <p:cNvSpPr txBox="1"/>
          <p:nvPr/>
        </p:nvSpPr>
        <p:spPr>
          <a:xfrm>
            <a:off x="10128932" y="3531514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mIoU (1-10)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CD3567-FA30-062C-8FC6-943CEE1DF0CF}"/>
              </a:ext>
            </a:extLst>
          </p:cNvPr>
          <p:cNvSpPr txBox="1"/>
          <p:nvPr/>
        </p:nvSpPr>
        <p:spPr>
          <a:xfrm>
            <a:off x="10126727" y="3722754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overlap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E8E9A1-12E1-395A-F385-B84AAA544C6B}"/>
              </a:ext>
            </a:extLst>
          </p:cNvPr>
          <p:cNvSpPr txBox="1"/>
          <p:nvPr/>
        </p:nvSpPr>
        <p:spPr>
          <a:xfrm>
            <a:off x="10124605" y="3903409"/>
            <a:ext cx="587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50" dirty="0"/>
              <a:t>disjoint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6B4AB9-5610-0DF6-6930-044210B5D50A}"/>
              </a:ext>
            </a:extLst>
          </p:cNvPr>
          <p:cNvSpPr txBox="1"/>
          <p:nvPr/>
        </p:nvSpPr>
        <p:spPr>
          <a:xfrm>
            <a:off x="6465671" y="3113243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39.9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126F9E-67F3-5765-BB75-BE01C6975B32}"/>
              </a:ext>
            </a:extLst>
          </p:cNvPr>
          <p:cNvSpPr txBox="1"/>
          <p:nvPr/>
        </p:nvSpPr>
        <p:spPr>
          <a:xfrm>
            <a:off x="8495797" y="215419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solidFill>
                  <a:srgbClr val="312287"/>
                </a:solidFill>
                <a:cs typeface="Arial" panose="020B0604020202020204" pitchFamily="34" charset="0"/>
              </a:rPr>
              <a:t>44.5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0E8D98-EC2A-EE21-6144-DD41712CD096}"/>
              </a:ext>
            </a:extLst>
          </p:cNvPr>
          <p:cNvSpPr txBox="1"/>
          <p:nvPr/>
        </p:nvSpPr>
        <p:spPr>
          <a:xfrm>
            <a:off x="10508124" y="2234641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46.1</a:t>
            </a:r>
            <a:endParaRPr lang="en-FR" sz="1400" dirty="0">
              <a:solidFill>
                <a:srgbClr val="312287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87D951-6E05-D11B-8805-40935916EC82}"/>
              </a:ext>
            </a:extLst>
          </p:cNvPr>
          <p:cNvSpPr txBox="1"/>
          <p:nvPr/>
        </p:nvSpPr>
        <p:spPr>
          <a:xfrm>
            <a:off x="6515174" y="2542418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41.8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E600C7-3365-D7F0-21AC-11E0515EA2F3}"/>
              </a:ext>
            </a:extLst>
          </p:cNvPr>
          <p:cNvSpPr txBox="1"/>
          <p:nvPr/>
        </p:nvSpPr>
        <p:spPr>
          <a:xfrm>
            <a:off x="8514085" y="2729430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dirty="0">
                <a:solidFill>
                  <a:srgbClr val="312287"/>
                </a:solidFill>
              </a:rPr>
              <a:t>42</a:t>
            </a:r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64FD58-2E05-4EBB-15EC-5B9F4A20D385}"/>
              </a:ext>
            </a:extLst>
          </p:cNvPr>
          <p:cNvSpPr txBox="1"/>
          <p:nvPr/>
        </p:nvSpPr>
        <p:spPr>
          <a:xfrm>
            <a:off x="10551639" y="2825851"/>
            <a:ext cx="89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dirty="0">
                <a:solidFill>
                  <a:srgbClr val="312287"/>
                </a:solidFill>
              </a:rPr>
              <a:t>41</a:t>
            </a:r>
            <a:r>
              <a:rPr lang="en-FR" sz="1400" b="0" i="0" u="none" strike="noStrike" dirty="0">
                <a:solidFill>
                  <a:srgbClr val="312287"/>
                </a:solidFill>
                <a:effectLst/>
              </a:rPr>
              <a:t>.8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A691B6-C338-ABF5-CD7A-DBFF3C6D8E52}"/>
              </a:ext>
            </a:extLst>
          </p:cNvPr>
          <p:cNvSpPr txBox="1"/>
          <p:nvPr/>
        </p:nvSpPr>
        <p:spPr>
          <a:xfrm>
            <a:off x="6691709" y="5211356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24.1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425B6B-B609-9D23-9E14-53FE7C2563E1}"/>
              </a:ext>
            </a:extLst>
          </p:cNvPr>
          <p:cNvSpPr txBox="1"/>
          <p:nvPr/>
        </p:nvSpPr>
        <p:spPr>
          <a:xfrm>
            <a:off x="8515165" y="4439948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28.4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C35A9-E8DF-9BD1-037B-8B1A25C6F50C}"/>
              </a:ext>
            </a:extLst>
          </p:cNvPr>
          <p:cNvSpPr txBox="1"/>
          <p:nvPr/>
        </p:nvSpPr>
        <p:spPr>
          <a:xfrm>
            <a:off x="10538334" y="4699085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2246D6-8075-8E81-64ED-C76C3548C847}"/>
              </a:ext>
            </a:extLst>
          </p:cNvPr>
          <p:cNvSpPr txBox="1"/>
          <p:nvPr/>
        </p:nvSpPr>
        <p:spPr>
          <a:xfrm>
            <a:off x="6515174" y="4740506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9CFBEA-2ED9-A510-F4FE-CDF72E7A33E1}"/>
              </a:ext>
            </a:extLst>
          </p:cNvPr>
          <p:cNvSpPr txBox="1"/>
          <p:nvPr/>
        </p:nvSpPr>
        <p:spPr>
          <a:xfrm>
            <a:off x="10551639" y="5047679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6DBE37-5213-0458-E17F-2B79EE6550B1}"/>
              </a:ext>
            </a:extLst>
          </p:cNvPr>
          <p:cNvSpPr txBox="1"/>
          <p:nvPr/>
        </p:nvSpPr>
        <p:spPr>
          <a:xfrm>
            <a:off x="8491717" y="4997828"/>
            <a:ext cx="67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"/>
            <a:r>
              <a:rPr lang="en-FR" sz="1400" dirty="0">
                <a:solidFill>
                  <a:srgbClr val="107733"/>
                </a:solidFill>
                <a:effectLst/>
              </a:rPr>
              <a:t>26.</a:t>
            </a:r>
            <a:r>
              <a:rPr lang="en-FR" sz="1400" dirty="0">
                <a:solidFill>
                  <a:srgbClr val="107733"/>
                </a:solidFill>
              </a:rPr>
              <a:t>2</a:t>
            </a:r>
            <a:endParaRPr lang="en-FR" sz="1400" dirty="0">
              <a:solidFill>
                <a:srgbClr val="1077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20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341D42-9869-3097-647A-459F0DD4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4" t="9468" r="9223" b="8935"/>
          <a:stretch/>
        </p:blipFill>
        <p:spPr>
          <a:xfrm>
            <a:off x="1987405" y="2643710"/>
            <a:ext cx="3517878" cy="2305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31A0F0-0411-6313-893B-10D503B9DD90}"/>
              </a:ext>
            </a:extLst>
          </p:cNvPr>
          <p:cNvSpPr/>
          <p:nvPr/>
        </p:nvSpPr>
        <p:spPr>
          <a:xfrm>
            <a:off x="2342626" y="3240610"/>
            <a:ext cx="380236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8DB0C-021A-552D-E01A-7A5D6396EB02}"/>
              </a:ext>
            </a:extLst>
          </p:cNvPr>
          <p:cNvSpPr/>
          <p:nvPr/>
        </p:nvSpPr>
        <p:spPr>
          <a:xfrm>
            <a:off x="2342626" y="4364560"/>
            <a:ext cx="380236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9DF20-B05F-CCB6-4683-F5ACB82AA2F1}"/>
              </a:ext>
            </a:extLst>
          </p:cNvPr>
          <p:cNvSpPr txBox="1"/>
          <p:nvPr/>
        </p:nvSpPr>
        <p:spPr>
          <a:xfrm>
            <a:off x="2062452" y="321140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Task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30BB6-67C4-CF14-CCB6-71B22F785C1D}"/>
              </a:ext>
            </a:extLst>
          </p:cNvPr>
          <p:cNvSpPr txBox="1"/>
          <p:nvPr/>
        </p:nvSpPr>
        <p:spPr>
          <a:xfrm>
            <a:off x="2041188" y="4282094"/>
            <a:ext cx="491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E3792-A9C7-C13E-097D-F177053063B8}"/>
              </a:ext>
            </a:extLst>
          </p:cNvPr>
          <p:cNvSpPr/>
          <p:nvPr/>
        </p:nvSpPr>
        <p:spPr>
          <a:xfrm>
            <a:off x="2342626" y="4516876"/>
            <a:ext cx="38023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C824A-D537-305F-0998-FE9E4D7E79D6}"/>
              </a:ext>
            </a:extLst>
          </p:cNvPr>
          <p:cNvSpPr/>
          <p:nvPr/>
        </p:nvSpPr>
        <p:spPr>
          <a:xfrm>
            <a:off x="2296182" y="3416032"/>
            <a:ext cx="236562" cy="93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D70E9-39D7-DAD1-9AE4-DB22917F50E2}"/>
              </a:ext>
            </a:extLst>
          </p:cNvPr>
          <p:cNvSpPr txBox="1"/>
          <p:nvPr/>
        </p:nvSpPr>
        <p:spPr>
          <a:xfrm>
            <a:off x="2296182" y="333966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FA729-84C1-84D5-9831-B21AEB0E503C}"/>
              </a:ext>
            </a:extLst>
          </p:cNvPr>
          <p:cNvSpPr txBox="1"/>
          <p:nvPr/>
        </p:nvSpPr>
        <p:spPr>
          <a:xfrm>
            <a:off x="2296182" y="349206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8264E-510F-72F0-A928-CADC8283861F}"/>
              </a:ext>
            </a:extLst>
          </p:cNvPr>
          <p:cNvSpPr txBox="1"/>
          <p:nvPr/>
        </p:nvSpPr>
        <p:spPr>
          <a:xfrm>
            <a:off x="2296182" y="365081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472A7-438A-1FB3-8985-7F46CE45A705}"/>
              </a:ext>
            </a:extLst>
          </p:cNvPr>
          <p:cNvSpPr txBox="1"/>
          <p:nvPr/>
        </p:nvSpPr>
        <p:spPr>
          <a:xfrm>
            <a:off x="2296182" y="381734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6D616-E915-D7E2-FF86-6A9855FFB4BE}"/>
              </a:ext>
            </a:extLst>
          </p:cNvPr>
          <p:cNvSpPr txBox="1"/>
          <p:nvPr/>
        </p:nvSpPr>
        <p:spPr>
          <a:xfrm>
            <a:off x="2296182" y="396974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57424-A504-2105-2606-D9D3E320D702}"/>
              </a:ext>
            </a:extLst>
          </p:cNvPr>
          <p:cNvSpPr txBox="1"/>
          <p:nvPr/>
        </p:nvSpPr>
        <p:spPr>
          <a:xfrm>
            <a:off x="2296182" y="412849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520AD-E604-4E2D-B529-8E4F7F7A7B5B}"/>
              </a:ext>
            </a:extLst>
          </p:cNvPr>
          <p:cNvSpPr txBox="1"/>
          <p:nvPr/>
        </p:nvSpPr>
        <p:spPr>
          <a:xfrm>
            <a:off x="2243391" y="4449253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RaSP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966C2B-7BFF-59A6-7154-3E3278A04A0C}"/>
              </a:ext>
            </a:extLst>
          </p:cNvPr>
          <p:cNvSpPr txBox="1"/>
          <p:nvPr/>
        </p:nvSpPr>
        <p:spPr>
          <a:xfrm>
            <a:off x="2243391" y="4613724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WILSON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B6D71-04F5-B80D-9EBB-F59765A4541A}"/>
              </a:ext>
            </a:extLst>
          </p:cNvPr>
          <p:cNvSpPr txBox="1"/>
          <p:nvPr/>
        </p:nvSpPr>
        <p:spPr>
          <a:xfrm>
            <a:off x="1698369" y="2591336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777D7-878D-586B-B83F-E583894F3D68}"/>
              </a:ext>
            </a:extLst>
          </p:cNvPr>
          <p:cNvSpPr txBox="1"/>
          <p:nvPr/>
        </p:nvSpPr>
        <p:spPr>
          <a:xfrm>
            <a:off x="1698369" y="2902486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63439-4861-6315-838B-B3240F4C3F0E}"/>
              </a:ext>
            </a:extLst>
          </p:cNvPr>
          <p:cNvSpPr txBox="1"/>
          <p:nvPr/>
        </p:nvSpPr>
        <p:spPr>
          <a:xfrm>
            <a:off x="1698752" y="321028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81AC5-EC4A-6A33-E684-F808FC410C99}"/>
              </a:ext>
            </a:extLst>
          </p:cNvPr>
          <p:cNvSpPr txBox="1"/>
          <p:nvPr/>
        </p:nvSpPr>
        <p:spPr>
          <a:xfrm>
            <a:off x="1698752" y="352143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9201F2-B20D-4B92-17C0-00191E198A89}"/>
              </a:ext>
            </a:extLst>
          </p:cNvPr>
          <p:cNvSpPr txBox="1"/>
          <p:nvPr/>
        </p:nvSpPr>
        <p:spPr>
          <a:xfrm>
            <a:off x="1701108" y="383433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DF0E86-9239-9D4E-FB73-62FD02B48742}"/>
              </a:ext>
            </a:extLst>
          </p:cNvPr>
          <p:cNvSpPr txBox="1"/>
          <p:nvPr/>
        </p:nvSpPr>
        <p:spPr>
          <a:xfrm>
            <a:off x="1701108" y="414548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BA759E-5F43-C301-0AB5-15EF8B38EEA5}"/>
              </a:ext>
            </a:extLst>
          </p:cNvPr>
          <p:cNvSpPr txBox="1"/>
          <p:nvPr/>
        </p:nvSpPr>
        <p:spPr>
          <a:xfrm>
            <a:off x="1701491" y="4453292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1F76F-E563-1AF6-401F-3CA4BA870372}"/>
              </a:ext>
            </a:extLst>
          </p:cNvPr>
          <p:cNvSpPr txBox="1"/>
          <p:nvPr/>
        </p:nvSpPr>
        <p:spPr>
          <a:xfrm>
            <a:off x="1701491" y="4764442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445A91-78CA-58A5-3BFF-89F8461D09D2}"/>
              </a:ext>
            </a:extLst>
          </p:cNvPr>
          <p:cNvSpPr txBox="1"/>
          <p:nvPr/>
        </p:nvSpPr>
        <p:spPr>
          <a:xfrm>
            <a:off x="3431225" y="5026955"/>
            <a:ext cx="64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Step [</a:t>
            </a:r>
            <a:r>
              <a:rPr lang="en-FR" sz="1200" i="1" dirty="0"/>
              <a:t>t</a:t>
            </a:r>
            <a:r>
              <a:rPr lang="en-FR" sz="1200" dirty="0"/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34A7A-ED59-6A3D-D1B8-1EE0046B4EDD}"/>
              </a:ext>
            </a:extLst>
          </p:cNvPr>
          <p:cNvSpPr txBox="1"/>
          <p:nvPr/>
        </p:nvSpPr>
        <p:spPr>
          <a:xfrm rot="16200000">
            <a:off x="1265765" y="3617420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[%]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F7DC9-484E-44EE-7E7F-B835718F671B}"/>
              </a:ext>
            </a:extLst>
          </p:cNvPr>
          <p:cNvSpPr txBox="1"/>
          <p:nvPr/>
        </p:nvSpPr>
        <p:spPr>
          <a:xfrm>
            <a:off x="206358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69845F-A78B-B476-A6F6-05D2BB053766}"/>
              </a:ext>
            </a:extLst>
          </p:cNvPr>
          <p:cNvSpPr txBox="1"/>
          <p:nvPr/>
        </p:nvSpPr>
        <p:spPr>
          <a:xfrm>
            <a:off x="269223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16A62-0E9E-5A00-8711-06F5994C4666}"/>
              </a:ext>
            </a:extLst>
          </p:cNvPr>
          <p:cNvSpPr txBox="1"/>
          <p:nvPr/>
        </p:nvSpPr>
        <p:spPr>
          <a:xfrm>
            <a:off x="331453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8554D-EB74-A4AD-F0D0-1909B89350D8}"/>
              </a:ext>
            </a:extLst>
          </p:cNvPr>
          <p:cNvSpPr txBox="1"/>
          <p:nvPr/>
        </p:nvSpPr>
        <p:spPr>
          <a:xfrm>
            <a:off x="394318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F9509E-4B71-E8D7-DA6A-1DE726BC34F7}"/>
              </a:ext>
            </a:extLst>
          </p:cNvPr>
          <p:cNvSpPr txBox="1"/>
          <p:nvPr/>
        </p:nvSpPr>
        <p:spPr>
          <a:xfrm>
            <a:off x="456548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0C69D-38C8-2C1E-3300-E76183E28CA6}"/>
              </a:ext>
            </a:extLst>
          </p:cNvPr>
          <p:cNvSpPr txBox="1"/>
          <p:nvPr/>
        </p:nvSpPr>
        <p:spPr>
          <a:xfrm>
            <a:off x="5194133" y="488440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38C278-E2C4-F629-CB49-54FF0EE0A7EF}"/>
              </a:ext>
            </a:extLst>
          </p:cNvPr>
          <p:cNvSpPr txBox="1"/>
          <p:nvPr/>
        </p:nvSpPr>
        <p:spPr>
          <a:xfrm>
            <a:off x="2589904" y="2678526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6FA33-11B9-9AEE-F132-27685B8B1C86}"/>
              </a:ext>
            </a:extLst>
          </p:cNvPr>
          <p:cNvSpPr txBox="1"/>
          <p:nvPr/>
        </p:nvSpPr>
        <p:spPr>
          <a:xfrm>
            <a:off x="2448327" y="2643907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117733"/>
                </a:solidFill>
              </a:rPr>
              <a:t>D</a:t>
            </a:r>
            <a:r>
              <a:rPr lang="en-FR" sz="600" dirty="0">
                <a:solidFill>
                  <a:srgbClr val="117733"/>
                </a:solidFill>
              </a:rPr>
              <a:t>ining table</a:t>
            </a:r>
          </a:p>
          <a:p>
            <a:pPr algn="ctr"/>
            <a:r>
              <a:rPr lang="en-FR" sz="600" dirty="0">
                <a:solidFill>
                  <a:srgbClr val="117733"/>
                </a:solidFill>
              </a:rPr>
              <a:t>Dog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7E65E7-7FC7-3954-6FD8-D27232913F63}"/>
              </a:ext>
            </a:extLst>
          </p:cNvPr>
          <p:cNvSpPr txBox="1"/>
          <p:nvPr/>
        </p:nvSpPr>
        <p:spPr>
          <a:xfrm>
            <a:off x="3209954" y="2675448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D8C96F-6C26-D83C-BFEF-7C7948368483}"/>
              </a:ext>
            </a:extLst>
          </p:cNvPr>
          <p:cNvSpPr txBox="1"/>
          <p:nvPr/>
        </p:nvSpPr>
        <p:spPr>
          <a:xfrm>
            <a:off x="3068377" y="2632878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2255"/>
                </a:solidFill>
              </a:rPr>
              <a:t>Horse</a:t>
            </a:r>
            <a:endParaRPr lang="en-FR" sz="600" dirty="0">
              <a:solidFill>
                <a:srgbClr val="882255"/>
              </a:solidFill>
            </a:endParaRPr>
          </a:p>
          <a:p>
            <a:pPr algn="ctr"/>
            <a:r>
              <a:rPr lang="en-FR" sz="600" dirty="0">
                <a:solidFill>
                  <a:srgbClr val="882255"/>
                </a:solidFill>
              </a:rPr>
              <a:t>Motorbike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B4BB41-812B-BEAA-2BF6-F95AC133E822}"/>
              </a:ext>
            </a:extLst>
          </p:cNvPr>
          <p:cNvSpPr txBox="1"/>
          <p:nvPr/>
        </p:nvSpPr>
        <p:spPr>
          <a:xfrm>
            <a:off x="3840191" y="2668057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9B424-0CE9-E56C-312E-92232F731041}"/>
              </a:ext>
            </a:extLst>
          </p:cNvPr>
          <p:cNvSpPr txBox="1"/>
          <p:nvPr/>
        </p:nvSpPr>
        <p:spPr>
          <a:xfrm>
            <a:off x="3698614" y="2625487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CCEE"/>
                </a:solidFill>
              </a:rPr>
              <a:t>Person</a:t>
            </a:r>
            <a:endParaRPr lang="en-FR" sz="600" dirty="0">
              <a:solidFill>
                <a:srgbClr val="88CCEE"/>
              </a:solidFill>
            </a:endParaRPr>
          </a:p>
          <a:p>
            <a:pPr algn="ctr"/>
            <a:r>
              <a:rPr lang="en-FR" sz="600" dirty="0">
                <a:solidFill>
                  <a:srgbClr val="88CCEE"/>
                </a:solidFill>
              </a:rPr>
              <a:t>Pottedplant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6DC01-F999-880E-9094-33DEFE8EF57E}"/>
              </a:ext>
            </a:extLst>
          </p:cNvPr>
          <p:cNvSpPr txBox="1"/>
          <p:nvPr/>
        </p:nvSpPr>
        <p:spPr>
          <a:xfrm>
            <a:off x="4460241" y="2682839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04DEF-C094-D0A1-59AC-929B04C168CA}"/>
              </a:ext>
            </a:extLst>
          </p:cNvPr>
          <p:cNvSpPr txBox="1"/>
          <p:nvPr/>
        </p:nvSpPr>
        <p:spPr>
          <a:xfrm>
            <a:off x="4318664" y="2640269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DDCC77"/>
                </a:solidFill>
              </a:rPr>
              <a:t>Sheep</a:t>
            </a:r>
            <a:endParaRPr lang="en-FR" sz="600" dirty="0">
              <a:solidFill>
                <a:srgbClr val="DDCC77"/>
              </a:solidFill>
            </a:endParaRPr>
          </a:p>
          <a:p>
            <a:pPr algn="ctr"/>
            <a:r>
              <a:rPr lang="en-FR" sz="600" dirty="0">
                <a:solidFill>
                  <a:srgbClr val="DDCC77"/>
                </a:solidFill>
              </a:rPr>
              <a:t>Sofa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420ACD-EF29-B241-57C9-F2671731AC1A}"/>
              </a:ext>
            </a:extLst>
          </p:cNvPr>
          <p:cNvSpPr txBox="1"/>
          <p:nvPr/>
        </p:nvSpPr>
        <p:spPr>
          <a:xfrm>
            <a:off x="5090478" y="2675448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BDF19E-ABE6-591A-F9F6-0717B06A2F4C}"/>
              </a:ext>
            </a:extLst>
          </p:cNvPr>
          <p:cNvSpPr txBox="1"/>
          <p:nvPr/>
        </p:nvSpPr>
        <p:spPr>
          <a:xfrm>
            <a:off x="4948901" y="2632878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CC6677"/>
                </a:solidFill>
              </a:rPr>
              <a:t>Train</a:t>
            </a:r>
            <a:endParaRPr lang="en-FR" sz="600" dirty="0">
              <a:solidFill>
                <a:srgbClr val="CC6677"/>
              </a:solidFill>
            </a:endParaRPr>
          </a:p>
          <a:p>
            <a:pPr algn="ctr"/>
            <a:r>
              <a:rPr lang="en-FR" sz="600" dirty="0">
                <a:solidFill>
                  <a:srgbClr val="CC6677"/>
                </a:solidFill>
              </a:rPr>
              <a:t>TV monitor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FEE950-8748-8AC7-15C2-841E7DA88380}"/>
              </a:ext>
            </a:extLst>
          </p:cNvPr>
          <p:cNvSpPr txBox="1"/>
          <p:nvPr/>
        </p:nvSpPr>
        <p:spPr>
          <a:xfrm>
            <a:off x="1964638" y="2670303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31398-9937-8CC6-87D2-AB58566B3801}"/>
              </a:ext>
            </a:extLst>
          </p:cNvPr>
          <p:cNvSpPr txBox="1"/>
          <p:nvPr/>
        </p:nvSpPr>
        <p:spPr>
          <a:xfrm>
            <a:off x="1823061" y="2635684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332287"/>
                </a:solidFill>
              </a:rPr>
              <a:t>Base</a:t>
            </a:r>
            <a:endParaRPr lang="en-FR" sz="600" dirty="0">
              <a:solidFill>
                <a:srgbClr val="332287"/>
              </a:solidFill>
            </a:endParaRPr>
          </a:p>
          <a:p>
            <a:pPr algn="ctr"/>
            <a:r>
              <a:rPr lang="en-FR" sz="600" dirty="0">
                <a:solidFill>
                  <a:srgbClr val="332287"/>
                </a:solidFill>
              </a:rPr>
              <a:t>classes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723B6B-8178-526D-FD75-037FD917D65F}"/>
              </a:ext>
            </a:extLst>
          </p:cNvPr>
          <p:cNvSpPr txBox="1"/>
          <p:nvPr/>
        </p:nvSpPr>
        <p:spPr>
          <a:xfrm>
            <a:off x="771277" y="548640"/>
            <a:ext cx="467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Figure for main paper [VOC 10-2 OVERLAP] – v1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EB55F27-B89E-ECC1-185A-82B3D2173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31" t="11495" r="9730" b="10343"/>
          <a:stretch/>
        </p:blipFill>
        <p:spPr>
          <a:xfrm>
            <a:off x="5597560" y="2688893"/>
            <a:ext cx="4088531" cy="221671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71F3190-CB45-E6EB-2838-3A764FE7A641}"/>
              </a:ext>
            </a:extLst>
          </p:cNvPr>
          <p:cNvSpPr txBox="1"/>
          <p:nvPr/>
        </p:nvSpPr>
        <p:spPr>
          <a:xfrm>
            <a:off x="6171813" y="4889528"/>
            <a:ext cx="240267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EA5525-49A4-8BC7-6A89-AEEE4D18F2DB}"/>
              </a:ext>
            </a:extLst>
          </p:cNvPr>
          <p:cNvSpPr txBox="1"/>
          <p:nvPr/>
        </p:nvSpPr>
        <p:spPr>
          <a:xfrm>
            <a:off x="6816121" y="4894671"/>
            <a:ext cx="303332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A0B708-98E8-BCFC-2B0E-590C813A3F96}"/>
              </a:ext>
            </a:extLst>
          </p:cNvPr>
          <p:cNvSpPr txBox="1"/>
          <p:nvPr/>
        </p:nvSpPr>
        <p:spPr>
          <a:xfrm>
            <a:off x="7492363" y="4889528"/>
            <a:ext cx="303332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98DAE4-3CFF-7518-55CE-297FB54B89D8}"/>
              </a:ext>
            </a:extLst>
          </p:cNvPr>
          <p:cNvSpPr txBox="1"/>
          <p:nvPr/>
        </p:nvSpPr>
        <p:spPr>
          <a:xfrm>
            <a:off x="8167138" y="4894671"/>
            <a:ext cx="303332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D18BC0-C842-6A66-D6A1-8EAA993D0AF4}"/>
              </a:ext>
            </a:extLst>
          </p:cNvPr>
          <p:cNvSpPr txBox="1"/>
          <p:nvPr/>
        </p:nvSpPr>
        <p:spPr>
          <a:xfrm>
            <a:off x="8838667" y="4889528"/>
            <a:ext cx="303332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04A0A-9323-9DAF-12E2-4E88E1D68B52}"/>
              </a:ext>
            </a:extLst>
          </p:cNvPr>
          <p:cNvSpPr txBox="1"/>
          <p:nvPr/>
        </p:nvSpPr>
        <p:spPr>
          <a:xfrm>
            <a:off x="9482975" y="4894671"/>
            <a:ext cx="366399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6FB40B-2F54-369D-E384-32F180C1BDBF}"/>
              </a:ext>
            </a:extLst>
          </p:cNvPr>
          <p:cNvSpPr txBox="1"/>
          <p:nvPr/>
        </p:nvSpPr>
        <p:spPr>
          <a:xfrm>
            <a:off x="5457183" y="4889528"/>
            <a:ext cx="340248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FF8668-F41C-1536-B2FB-1062A37BD162}"/>
              </a:ext>
            </a:extLst>
          </p:cNvPr>
          <p:cNvSpPr txBox="1"/>
          <p:nvPr/>
        </p:nvSpPr>
        <p:spPr>
          <a:xfrm flipH="1">
            <a:off x="5893879" y="4443634"/>
            <a:ext cx="412545" cy="234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Horse</a:t>
            </a:r>
            <a:endParaRPr lang="en-FR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271A41-F966-DD61-DAD9-83E4E5A34BB4}"/>
              </a:ext>
            </a:extLst>
          </p:cNvPr>
          <p:cNvSpPr txBox="1"/>
          <p:nvPr/>
        </p:nvSpPr>
        <p:spPr>
          <a:xfrm flipH="1">
            <a:off x="5928487" y="4222018"/>
            <a:ext cx="352555" cy="234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Sofa</a:t>
            </a:r>
            <a:endParaRPr lang="en-FR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08DC98-3C4F-859F-1BF5-FCB156D9FC26}"/>
              </a:ext>
            </a:extLst>
          </p:cNvPr>
          <p:cNvSpPr txBox="1"/>
          <p:nvPr/>
        </p:nvSpPr>
        <p:spPr>
          <a:xfrm flipH="1">
            <a:off x="5573808" y="3998671"/>
            <a:ext cx="685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Potted plant</a:t>
            </a:r>
            <a:endParaRPr lang="en-FR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B0FA1-2BBA-7E54-2274-C0A57FB23822}"/>
              </a:ext>
            </a:extLst>
          </p:cNvPr>
          <p:cNvSpPr txBox="1"/>
          <p:nvPr/>
        </p:nvSpPr>
        <p:spPr>
          <a:xfrm flipH="1">
            <a:off x="5662472" y="3776756"/>
            <a:ext cx="609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Motorbike</a:t>
            </a:r>
            <a:endParaRPr lang="en-FR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6E7A1-2E3F-6192-AC60-57BAF584BB68}"/>
              </a:ext>
            </a:extLst>
          </p:cNvPr>
          <p:cNvSpPr txBox="1"/>
          <p:nvPr/>
        </p:nvSpPr>
        <p:spPr>
          <a:xfrm flipH="1">
            <a:off x="5901318" y="3559709"/>
            <a:ext cx="335635" cy="234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Dog</a:t>
            </a:r>
            <a:endParaRPr lang="en-FR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156BCC-001C-F95E-390A-F9D3ADE7A4C7}"/>
              </a:ext>
            </a:extLst>
          </p:cNvPr>
          <p:cNvSpPr txBox="1"/>
          <p:nvPr/>
        </p:nvSpPr>
        <p:spPr>
          <a:xfrm flipH="1">
            <a:off x="5793371" y="3342600"/>
            <a:ext cx="454075" cy="234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Person</a:t>
            </a:r>
            <a:endParaRPr lang="en-FR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C72D76-7309-3863-9ED7-CEAEE0B633DB}"/>
              </a:ext>
            </a:extLst>
          </p:cNvPr>
          <p:cNvSpPr txBox="1"/>
          <p:nvPr/>
        </p:nvSpPr>
        <p:spPr>
          <a:xfrm flipH="1">
            <a:off x="5635746" y="3127378"/>
            <a:ext cx="636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TV monitor</a:t>
            </a:r>
            <a:endParaRPr lang="en-FR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418D9C-31D9-258E-F54E-CCE67AA12146}"/>
              </a:ext>
            </a:extLst>
          </p:cNvPr>
          <p:cNvSpPr txBox="1"/>
          <p:nvPr/>
        </p:nvSpPr>
        <p:spPr>
          <a:xfrm flipH="1">
            <a:off x="5868311" y="2890382"/>
            <a:ext cx="381781" cy="234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Train</a:t>
            </a:r>
            <a:endParaRPr lang="en-FR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DA4FD0-82F6-90CC-1FB4-D4A31F78DBBD}"/>
              </a:ext>
            </a:extLst>
          </p:cNvPr>
          <p:cNvSpPr txBox="1"/>
          <p:nvPr/>
        </p:nvSpPr>
        <p:spPr>
          <a:xfrm flipH="1">
            <a:off x="5824533" y="2685491"/>
            <a:ext cx="424850" cy="234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Sheep</a:t>
            </a:r>
            <a:endParaRPr lang="en-FR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ED07A-1BD6-F639-BD51-3BCAE4BC1993}"/>
              </a:ext>
            </a:extLst>
          </p:cNvPr>
          <p:cNvSpPr txBox="1"/>
          <p:nvPr/>
        </p:nvSpPr>
        <p:spPr>
          <a:xfrm flipH="1">
            <a:off x="6264760" y="4650762"/>
            <a:ext cx="669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Dining table</a:t>
            </a:r>
            <a:endParaRPr lang="en-FR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BD579D-654D-C857-EBA6-DF38A8ECC5FB}"/>
              </a:ext>
            </a:extLst>
          </p:cNvPr>
          <p:cNvSpPr txBox="1"/>
          <p:nvPr/>
        </p:nvSpPr>
        <p:spPr>
          <a:xfrm flipH="1">
            <a:off x="5778669" y="4667840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-6.7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53A4DA-FA1B-DCDB-D374-C8EC839CB273}"/>
              </a:ext>
            </a:extLst>
          </p:cNvPr>
          <p:cNvSpPr txBox="1"/>
          <p:nvPr/>
        </p:nvSpPr>
        <p:spPr>
          <a:xfrm flipH="1">
            <a:off x="6559068" y="4455142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+9.3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467147-4E47-2FF4-E4E5-FDF6CD930871}"/>
              </a:ext>
            </a:extLst>
          </p:cNvPr>
          <p:cNvSpPr txBox="1"/>
          <p:nvPr/>
        </p:nvSpPr>
        <p:spPr>
          <a:xfrm flipH="1">
            <a:off x="6578977" y="423438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+10.1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979661-BEBC-4416-8FF8-180DE037C612}"/>
              </a:ext>
            </a:extLst>
          </p:cNvPr>
          <p:cNvSpPr txBox="1"/>
          <p:nvPr/>
        </p:nvSpPr>
        <p:spPr>
          <a:xfrm flipH="1">
            <a:off x="6596721" y="4011598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+10.6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7CFF04-297D-0A13-74FB-56CE4C8D2765}"/>
              </a:ext>
            </a:extLst>
          </p:cNvPr>
          <p:cNvSpPr txBox="1"/>
          <p:nvPr/>
        </p:nvSpPr>
        <p:spPr>
          <a:xfrm flipH="1">
            <a:off x="6739284" y="379945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+14.2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1B84A5-32EF-BF71-A966-A9B80AAE5018}"/>
              </a:ext>
            </a:extLst>
          </p:cNvPr>
          <p:cNvSpPr txBox="1"/>
          <p:nvPr/>
        </p:nvSpPr>
        <p:spPr>
          <a:xfrm flipH="1">
            <a:off x="7236002" y="358095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+29.6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EE116A-01C3-AC8D-1201-AF679D1EEAF0}"/>
              </a:ext>
            </a:extLst>
          </p:cNvPr>
          <p:cNvSpPr txBox="1"/>
          <p:nvPr/>
        </p:nvSpPr>
        <p:spPr>
          <a:xfrm flipH="1">
            <a:off x="7497428" y="3361279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+37.0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8EEB4E-FA65-D532-340C-F5A08E0255A6}"/>
              </a:ext>
            </a:extLst>
          </p:cNvPr>
          <p:cNvSpPr txBox="1"/>
          <p:nvPr/>
        </p:nvSpPr>
        <p:spPr>
          <a:xfrm flipH="1">
            <a:off x="7507051" y="3137426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+37.2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963229-8B31-0DDE-C5CE-ACAD68C560BD}"/>
              </a:ext>
            </a:extLst>
          </p:cNvPr>
          <p:cNvSpPr txBox="1"/>
          <p:nvPr/>
        </p:nvSpPr>
        <p:spPr>
          <a:xfrm flipH="1">
            <a:off x="7967788" y="2921392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+50.7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969156-DD9A-B9A0-58D0-8A788429226C}"/>
              </a:ext>
            </a:extLst>
          </p:cNvPr>
          <p:cNvSpPr txBox="1"/>
          <p:nvPr/>
        </p:nvSpPr>
        <p:spPr>
          <a:xfrm flipH="1">
            <a:off x="9271636" y="2705587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+89.6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BB8DDC-6AA4-A7B1-EE99-7D672E74D166}"/>
              </a:ext>
            </a:extLst>
          </p:cNvPr>
          <p:cNvSpPr txBox="1"/>
          <p:nvPr/>
        </p:nvSpPr>
        <p:spPr>
          <a:xfrm>
            <a:off x="7132311" y="5042509"/>
            <a:ext cx="1017364" cy="30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E6F48C-950F-ACAC-E4FC-D4A15132C965}"/>
              </a:ext>
            </a:extLst>
          </p:cNvPr>
          <p:cNvSpPr/>
          <p:nvPr/>
        </p:nvSpPr>
        <p:spPr>
          <a:xfrm>
            <a:off x="5608327" y="2701945"/>
            <a:ext cx="4061127" cy="21863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327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341D42-9869-3097-647A-459F0DD43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4" t="9468" r="9223" b="8935"/>
          <a:stretch/>
        </p:blipFill>
        <p:spPr>
          <a:xfrm>
            <a:off x="1987405" y="2631494"/>
            <a:ext cx="3517878" cy="23172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31A0F0-0411-6313-893B-10D503B9DD90}"/>
              </a:ext>
            </a:extLst>
          </p:cNvPr>
          <p:cNvSpPr/>
          <p:nvPr/>
        </p:nvSpPr>
        <p:spPr>
          <a:xfrm>
            <a:off x="2342626" y="3240610"/>
            <a:ext cx="380236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8DB0C-021A-552D-E01A-7A5D6396EB02}"/>
              </a:ext>
            </a:extLst>
          </p:cNvPr>
          <p:cNvSpPr/>
          <p:nvPr/>
        </p:nvSpPr>
        <p:spPr>
          <a:xfrm>
            <a:off x="2342626" y="4364560"/>
            <a:ext cx="380236" cy="13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9DF20-B05F-CCB6-4683-F5ACB82AA2F1}"/>
              </a:ext>
            </a:extLst>
          </p:cNvPr>
          <p:cNvSpPr txBox="1"/>
          <p:nvPr/>
        </p:nvSpPr>
        <p:spPr>
          <a:xfrm>
            <a:off x="2062452" y="321140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Task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30BB6-67C4-CF14-CCB6-71B22F785C1D}"/>
              </a:ext>
            </a:extLst>
          </p:cNvPr>
          <p:cNvSpPr txBox="1"/>
          <p:nvPr/>
        </p:nvSpPr>
        <p:spPr>
          <a:xfrm>
            <a:off x="2041188" y="4282094"/>
            <a:ext cx="491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E3792-A9C7-C13E-097D-F177053063B8}"/>
              </a:ext>
            </a:extLst>
          </p:cNvPr>
          <p:cNvSpPr/>
          <p:nvPr/>
        </p:nvSpPr>
        <p:spPr>
          <a:xfrm>
            <a:off x="2342626" y="4516876"/>
            <a:ext cx="38023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C824A-D537-305F-0998-FE9E4D7E79D6}"/>
              </a:ext>
            </a:extLst>
          </p:cNvPr>
          <p:cNvSpPr/>
          <p:nvPr/>
        </p:nvSpPr>
        <p:spPr>
          <a:xfrm>
            <a:off x="2296182" y="3416032"/>
            <a:ext cx="236562" cy="93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D70E9-39D7-DAD1-9AE4-DB22917F50E2}"/>
              </a:ext>
            </a:extLst>
          </p:cNvPr>
          <p:cNvSpPr txBox="1"/>
          <p:nvPr/>
        </p:nvSpPr>
        <p:spPr>
          <a:xfrm>
            <a:off x="2296182" y="333966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FA729-84C1-84D5-9831-B21AEB0E503C}"/>
              </a:ext>
            </a:extLst>
          </p:cNvPr>
          <p:cNvSpPr txBox="1"/>
          <p:nvPr/>
        </p:nvSpPr>
        <p:spPr>
          <a:xfrm>
            <a:off x="2296182" y="349206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8264E-510F-72F0-A928-CADC8283861F}"/>
              </a:ext>
            </a:extLst>
          </p:cNvPr>
          <p:cNvSpPr txBox="1"/>
          <p:nvPr/>
        </p:nvSpPr>
        <p:spPr>
          <a:xfrm>
            <a:off x="2296182" y="365081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472A7-438A-1FB3-8985-7F46CE45A705}"/>
              </a:ext>
            </a:extLst>
          </p:cNvPr>
          <p:cNvSpPr txBox="1"/>
          <p:nvPr/>
        </p:nvSpPr>
        <p:spPr>
          <a:xfrm>
            <a:off x="2296182" y="381734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6D616-E915-D7E2-FF86-6A9855FFB4BE}"/>
              </a:ext>
            </a:extLst>
          </p:cNvPr>
          <p:cNvSpPr txBox="1"/>
          <p:nvPr/>
        </p:nvSpPr>
        <p:spPr>
          <a:xfrm>
            <a:off x="2296182" y="396974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57424-A504-2105-2606-D9D3E320D702}"/>
              </a:ext>
            </a:extLst>
          </p:cNvPr>
          <p:cNvSpPr txBox="1"/>
          <p:nvPr/>
        </p:nvSpPr>
        <p:spPr>
          <a:xfrm>
            <a:off x="2296182" y="4128495"/>
            <a:ext cx="197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520AD-E604-4E2D-B529-8E4F7F7A7B5B}"/>
              </a:ext>
            </a:extLst>
          </p:cNvPr>
          <p:cNvSpPr txBox="1"/>
          <p:nvPr/>
        </p:nvSpPr>
        <p:spPr>
          <a:xfrm>
            <a:off x="2243391" y="4449253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RaSP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966C2B-7BFF-59A6-7154-3E3278A04A0C}"/>
              </a:ext>
            </a:extLst>
          </p:cNvPr>
          <p:cNvSpPr txBox="1"/>
          <p:nvPr/>
        </p:nvSpPr>
        <p:spPr>
          <a:xfrm>
            <a:off x="2243391" y="4613724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WILSON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B6D71-04F5-B80D-9EBB-F59765A4541A}"/>
              </a:ext>
            </a:extLst>
          </p:cNvPr>
          <p:cNvSpPr txBox="1"/>
          <p:nvPr/>
        </p:nvSpPr>
        <p:spPr>
          <a:xfrm>
            <a:off x="1698369" y="2591336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777D7-878D-586B-B83F-E583894F3D68}"/>
              </a:ext>
            </a:extLst>
          </p:cNvPr>
          <p:cNvSpPr txBox="1"/>
          <p:nvPr/>
        </p:nvSpPr>
        <p:spPr>
          <a:xfrm>
            <a:off x="1698369" y="2902486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63439-4861-6315-838B-B3240F4C3F0E}"/>
              </a:ext>
            </a:extLst>
          </p:cNvPr>
          <p:cNvSpPr txBox="1"/>
          <p:nvPr/>
        </p:nvSpPr>
        <p:spPr>
          <a:xfrm>
            <a:off x="1698752" y="321028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81AC5-EC4A-6A33-E684-F808FC410C99}"/>
              </a:ext>
            </a:extLst>
          </p:cNvPr>
          <p:cNvSpPr txBox="1"/>
          <p:nvPr/>
        </p:nvSpPr>
        <p:spPr>
          <a:xfrm>
            <a:off x="1698752" y="352143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9201F2-B20D-4B92-17C0-00191E198A89}"/>
              </a:ext>
            </a:extLst>
          </p:cNvPr>
          <p:cNvSpPr txBox="1"/>
          <p:nvPr/>
        </p:nvSpPr>
        <p:spPr>
          <a:xfrm>
            <a:off x="1701108" y="383433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DF0E86-9239-9D4E-FB73-62FD02B48742}"/>
              </a:ext>
            </a:extLst>
          </p:cNvPr>
          <p:cNvSpPr txBox="1"/>
          <p:nvPr/>
        </p:nvSpPr>
        <p:spPr>
          <a:xfrm>
            <a:off x="1701108" y="4145489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BA759E-5F43-C301-0AB5-15EF8B38EEA5}"/>
              </a:ext>
            </a:extLst>
          </p:cNvPr>
          <p:cNvSpPr txBox="1"/>
          <p:nvPr/>
        </p:nvSpPr>
        <p:spPr>
          <a:xfrm>
            <a:off x="1701491" y="4453292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1F76F-E563-1AF6-401F-3CA4BA870372}"/>
              </a:ext>
            </a:extLst>
          </p:cNvPr>
          <p:cNvSpPr txBox="1"/>
          <p:nvPr/>
        </p:nvSpPr>
        <p:spPr>
          <a:xfrm>
            <a:off x="1701491" y="4764442"/>
            <a:ext cx="249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445A91-78CA-58A5-3BFF-89F8461D09D2}"/>
              </a:ext>
            </a:extLst>
          </p:cNvPr>
          <p:cNvSpPr txBox="1"/>
          <p:nvPr/>
        </p:nvSpPr>
        <p:spPr>
          <a:xfrm>
            <a:off x="3431225" y="5026955"/>
            <a:ext cx="64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Step [</a:t>
            </a:r>
            <a:r>
              <a:rPr lang="en-FR" sz="1200" i="1" dirty="0"/>
              <a:t>t</a:t>
            </a:r>
            <a:r>
              <a:rPr lang="en-FR" sz="1200" dirty="0"/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34A7A-ED59-6A3D-D1B8-1EE0046B4EDD}"/>
              </a:ext>
            </a:extLst>
          </p:cNvPr>
          <p:cNvSpPr txBox="1"/>
          <p:nvPr/>
        </p:nvSpPr>
        <p:spPr>
          <a:xfrm rot="16200000">
            <a:off x="1265765" y="3617420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[%]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F7DC9-484E-44EE-7E7F-B835718F671B}"/>
              </a:ext>
            </a:extLst>
          </p:cNvPr>
          <p:cNvSpPr txBox="1"/>
          <p:nvPr/>
        </p:nvSpPr>
        <p:spPr>
          <a:xfrm>
            <a:off x="206358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69845F-A78B-B476-A6F6-05D2BB053766}"/>
              </a:ext>
            </a:extLst>
          </p:cNvPr>
          <p:cNvSpPr txBox="1"/>
          <p:nvPr/>
        </p:nvSpPr>
        <p:spPr>
          <a:xfrm>
            <a:off x="269223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16A62-0E9E-5A00-8711-06F5994C4666}"/>
              </a:ext>
            </a:extLst>
          </p:cNvPr>
          <p:cNvSpPr txBox="1"/>
          <p:nvPr/>
        </p:nvSpPr>
        <p:spPr>
          <a:xfrm>
            <a:off x="331453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8554D-EB74-A4AD-F0D0-1909B89350D8}"/>
              </a:ext>
            </a:extLst>
          </p:cNvPr>
          <p:cNvSpPr txBox="1"/>
          <p:nvPr/>
        </p:nvSpPr>
        <p:spPr>
          <a:xfrm>
            <a:off x="394318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F9509E-4B71-E8D7-DA6A-1DE726BC34F7}"/>
              </a:ext>
            </a:extLst>
          </p:cNvPr>
          <p:cNvSpPr txBox="1"/>
          <p:nvPr/>
        </p:nvSpPr>
        <p:spPr>
          <a:xfrm>
            <a:off x="4565483" y="488360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0C69D-38C8-2C1E-3300-E76183E28CA6}"/>
              </a:ext>
            </a:extLst>
          </p:cNvPr>
          <p:cNvSpPr txBox="1"/>
          <p:nvPr/>
        </p:nvSpPr>
        <p:spPr>
          <a:xfrm>
            <a:off x="5194133" y="488440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723B6B-8178-526D-FD75-037FD917D65F}"/>
              </a:ext>
            </a:extLst>
          </p:cNvPr>
          <p:cNvSpPr txBox="1"/>
          <p:nvPr/>
        </p:nvSpPr>
        <p:spPr>
          <a:xfrm>
            <a:off x="771277" y="548640"/>
            <a:ext cx="467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Figure for main paper [VOC 10-2 OVERLAP] – v2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EB55F27-B89E-ECC1-185A-82B3D2173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31" t="11495" r="9730" b="10343"/>
          <a:stretch/>
        </p:blipFill>
        <p:spPr>
          <a:xfrm>
            <a:off x="5575625" y="2688893"/>
            <a:ext cx="3449657" cy="221671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71F3190-CB45-E6EB-2838-3A764FE7A641}"/>
              </a:ext>
            </a:extLst>
          </p:cNvPr>
          <p:cNvSpPr txBox="1"/>
          <p:nvPr/>
        </p:nvSpPr>
        <p:spPr>
          <a:xfrm>
            <a:off x="6060145" y="4889528"/>
            <a:ext cx="20272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EA5525-49A4-8BC7-6A89-AEEE4D18F2DB}"/>
              </a:ext>
            </a:extLst>
          </p:cNvPr>
          <p:cNvSpPr txBox="1"/>
          <p:nvPr/>
        </p:nvSpPr>
        <p:spPr>
          <a:xfrm>
            <a:off x="6603773" y="4894671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A0B708-98E8-BCFC-2B0E-590C813A3F96}"/>
              </a:ext>
            </a:extLst>
          </p:cNvPr>
          <p:cNvSpPr txBox="1"/>
          <p:nvPr/>
        </p:nvSpPr>
        <p:spPr>
          <a:xfrm>
            <a:off x="7174346" y="4889528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98DAE4-3CFF-7518-55CE-297FB54B89D8}"/>
              </a:ext>
            </a:extLst>
          </p:cNvPr>
          <p:cNvSpPr txBox="1"/>
          <p:nvPr/>
        </p:nvSpPr>
        <p:spPr>
          <a:xfrm>
            <a:off x="7743680" y="4894671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60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D18BC0-C842-6A66-D6A1-8EAA993D0AF4}"/>
              </a:ext>
            </a:extLst>
          </p:cNvPr>
          <p:cNvSpPr txBox="1"/>
          <p:nvPr/>
        </p:nvSpPr>
        <p:spPr>
          <a:xfrm>
            <a:off x="8310276" y="4889528"/>
            <a:ext cx="255933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80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504A0A-9323-9DAF-12E2-4E88E1D68B52}"/>
              </a:ext>
            </a:extLst>
          </p:cNvPr>
          <p:cNvSpPr txBox="1"/>
          <p:nvPr/>
        </p:nvSpPr>
        <p:spPr>
          <a:xfrm>
            <a:off x="8759313" y="4894671"/>
            <a:ext cx="309145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6FB40B-2F54-369D-E384-32F180C1BDBF}"/>
              </a:ext>
            </a:extLst>
          </p:cNvPr>
          <p:cNvSpPr txBox="1"/>
          <p:nvPr/>
        </p:nvSpPr>
        <p:spPr>
          <a:xfrm>
            <a:off x="5457183" y="4889528"/>
            <a:ext cx="287081" cy="26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-20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FF8668-F41C-1536-B2FB-1062A37BD162}"/>
              </a:ext>
            </a:extLst>
          </p:cNvPr>
          <p:cNvSpPr txBox="1"/>
          <p:nvPr/>
        </p:nvSpPr>
        <p:spPr>
          <a:xfrm flipH="1">
            <a:off x="5781191" y="4449984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Horse</a:t>
            </a:r>
            <a:endParaRPr lang="en-FR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271A41-F966-DD61-DAD9-83E4E5A34BB4}"/>
              </a:ext>
            </a:extLst>
          </p:cNvPr>
          <p:cNvSpPr txBox="1"/>
          <p:nvPr/>
        </p:nvSpPr>
        <p:spPr>
          <a:xfrm flipH="1">
            <a:off x="5848491" y="4234718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Sofa</a:t>
            </a:r>
            <a:endParaRPr lang="en-FR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08DC98-3C4F-859F-1BF5-FCB156D9FC26}"/>
              </a:ext>
            </a:extLst>
          </p:cNvPr>
          <p:cNvSpPr txBox="1"/>
          <p:nvPr/>
        </p:nvSpPr>
        <p:spPr>
          <a:xfrm flipH="1">
            <a:off x="5517484" y="401772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Potted plant</a:t>
            </a:r>
            <a:endParaRPr lang="en-FR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B0FA1-2BBA-7E54-2274-C0A57FB23822}"/>
              </a:ext>
            </a:extLst>
          </p:cNvPr>
          <p:cNvSpPr txBox="1"/>
          <p:nvPr/>
        </p:nvSpPr>
        <p:spPr>
          <a:xfrm flipH="1">
            <a:off x="5585944" y="3795806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Motorbike</a:t>
            </a:r>
            <a:endParaRPr lang="en-FR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6E7A1-2E3F-6192-AC60-57BAF584BB68}"/>
              </a:ext>
            </a:extLst>
          </p:cNvPr>
          <p:cNvSpPr txBox="1"/>
          <p:nvPr/>
        </p:nvSpPr>
        <p:spPr>
          <a:xfrm flipH="1">
            <a:off x="5863667" y="3585109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Dog</a:t>
            </a:r>
            <a:endParaRPr lang="en-FR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156BCC-001C-F95E-390A-F9D3ADE7A4C7}"/>
              </a:ext>
            </a:extLst>
          </p:cNvPr>
          <p:cNvSpPr txBox="1"/>
          <p:nvPr/>
        </p:nvSpPr>
        <p:spPr>
          <a:xfrm flipH="1">
            <a:off x="5740838" y="3355300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Person</a:t>
            </a:r>
            <a:endParaRPr lang="en-FR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C72D76-7309-3863-9ED7-CEAEE0B633DB}"/>
              </a:ext>
            </a:extLst>
          </p:cNvPr>
          <p:cNvSpPr txBox="1"/>
          <p:nvPr/>
        </p:nvSpPr>
        <p:spPr>
          <a:xfrm flipH="1">
            <a:off x="5557044" y="314642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TV monitor</a:t>
            </a:r>
            <a:endParaRPr lang="en-FR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418D9C-31D9-258E-F54E-CCE67AA12146}"/>
              </a:ext>
            </a:extLst>
          </p:cNvPr>
          <p:cNvSpPr txBox="1"/>
          <p:nvPr/>
        </p:nvSpPr>
        <p:spPr>
          <a:xfrm flipH="1">
            <a:off x="5816768" y="291578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Train</a:t>
            </a:r>
            <a:endParaRPr lang="en-FR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DA4FD0-82F6-90CC-1FB4-D4A31F78DBBD}"/>
              </a:ext>
            </a:extLst>
          </p:cNvPr>
          <p:cNvSpPr txBox="1"/>
          <p:nvPr/>
        </p:nvSpPr>
        <p:spPr>
          <a:xfrm flipH="1">
            <a:off x="5767131" y="269819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dirty="0"/>
              <a:t>Sheep</a:t>
            </a:r>
            <a:endParaRPr lang="en-F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ED07A-1BD6-F639-BD51-3BCAE4BC1993}"/>
              </a:ext>
            </a:extLst>
          </p:cNvPr>
          <p:cNvSpPr txBox="1"/>
          <p:nvPr/>
        </p:nvSpPr>
        <p:spPr>
          <a:xfrm flipH="1">
            <a:off x="6138568" y="4650762"/>
            <a:ext cx="564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dirty="0"/>
              <a:t>Dining table</a:t>
            </a:r>
            <a:endParaRPr lang="en-FR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BD579D-654D-C857-EBA6-DF38A8ECC5FB}"/>
              </a:ext>
            </a:extLst>
          </p:cNvPr>
          <p:cNvSpPr txBox="1"/>
          <p:nvPr/>
        </p:nvSpPr>
        <p:spPr>
          <a:xfrm flipH="1">
            <a:off x="5690334" y="4667840"/>
            <a:ext cx="292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BF7380"/>
                </a:solidFill>
              </a:rPr>
              <a:t>-6.7</a:t>
            </a:r>
            <a:endParaRPr lang="en-FR" sz="1000" b="1" dirty="0">
              <a:solidFill>
                <a:srgbClr val="BF738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53A4DA-FA1B-DCDB-D374-C8EC839CB273}"/>
              </a:ext>
            </a:extLst>
          </p:cNvPr>
          <p:cNvSpPr txBox="1"/>
          <p:nvPr/>
        </p:nvSpPr>
        <p:spPr>
          <a:xfrm flipH="1">
            <a:off x="6374187" y="4442442"/>
            <a:ext cx="3086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+9.3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467147-4E47-2FF4-E4E5-FDF6CD930871}"/>
              </a:ext>
            </a:extLst>
          </p:cNvPr>
          <p:cNvSpPr txBox="1"/>
          <p:nvPr/>
        </p:nvSpPr>
        <p:spPr>
          <a:xfrm flipH="1">
            <a:off x="6403685" y="4234389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+10.1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979661-BEBC-4416-8FF8-180DE037C612}"/>
              </a:ext>
            </a:extLst>
          </p:cNvPr>
          <p:cNvSpPr txBox="1"/>
          <p:nvPr/>
        </p:nvSpPr>
        <p:spPr>
          <a:xfrm flipH="1">
            <a:off x="6418657" y="4011598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+10.6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7CFF04-297D-0A13-74FB-56CE4C8D2765}"/>
              </a:ext>
            </a:extLst>
          </p:cNvPr>
          <p:cNvSpPr txBox="1"/>
          <p:nvPr/>
        </p:nvSpPr>
        <p:spPr>
          <a:xfrm flipH="1">
            <a:off x="6526243" y="3786759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+14.2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1B84A5-32EF-BF71-A966-A9B80AAE5018}"/>
              </a:ext>
            </a:extLst>
          </p:cNvPr>
          <p:cNvSpPr txBox="1"/>
          <p:nvPr/>
        </p:nvSpPr>
        <p:spPr>
          <a:xfrm flipH="1">
            <a:off x="6958044" y="3580952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+29.6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EE116A-01C3-AC8D-1201-AF679D1EEAF0}"/>
              </a:ext>
            </a:extLst>
          </p:cNvPr>
          <p:cNvSpPr txBox="1"/>
          <p:nvPr/>
        </p:nvSpPr>
        <p:spPr>
          <a:xfrm flipH="1">
            <a:off x="7165919" y="3361279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+37.0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8EEB4E-FA65-D532-340C-F5A08E0255A6}"/>
              </a:ext>
            </a:extLst>
          </p:cNvPr>
          <p:cNvSpPr txBox="1"/>
          <p:nvPr/>
        </p:nvSpPr>
        <p:spPr>
          <a:xfrm flipH="1">
            <a:off x="7174039" y="3137426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+37.2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963229-8B31-0DDE-C5CE-ACAD68C560BD}"/>
              </a:ext>
            </a:extLst>
          </p:cNvPr>
          <p:cNvSpPr txBox="1"/>
          <p:nvPr/>
        </p:nvSpPr>
        <p:spPr>
          <a:xfrm flipH="1">
            <a:off x="7543731" y="2908692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+50.7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969156-DD9A-B9A0-58D0-8A788429226C}"/>
              </a:ext>
            </a:extLst>
          </p:cNvPr>
          <p:cNvSpPr txBox="1"/>
          <p:nvPr/>
        </p:nvSpPr>
        <p:spPr>
          <a:xfrm flipH="1">
            <a:off x="8650189" y="2692887"/>
            <a:ext cx="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800" b="1" dirty="0">
                <a:solidFill>
                  <a:srgbClr val="7DBCB0"/>
                </a:solidFill>
              </a:rPr>
              <a:t>+89.6</a:t>
            </a:r>
            <a:endParaRPr lang="en-FR" sz="1000" b="1" dirty="0">
              <a:solidFill>
                <a:srgbClr val="7DBCB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BB8DDC-6AA4-A7B1-EE99-7D672E74D166}"/>
              </a:ext>
            </a:extLst>
          </p:cNvPr>
          <p:cNvSpPr txBox="1"/>
          <p:nvPr/>
        </p:nvSpPr>
        <p:spPr>
          <a:xfrm>
            <a:off x="6870555" y="5042509"/>
            <a:ext cx="858391" cy="30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mIoU gain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E6F48C-950F-ACAC-E4FC-D4A15132C965}"/>
              </a:ext>
            </a:extLst>
          </p:cNvPr>
          <p:cNvSpPr/>
          <p:nvPr/>
        </p:nvSpPr>
        <p:spPr>
          <a:xfrm>
            <a:off x="5584709" y="2701945"/>
            <a:ext cx="3426535" cy="21863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B2B5D0-0BFC-5BD4-CB87-A195FA90F7FA}"/>
              </a:ext>
            </a:extLst>
          </p:cNvPr>
          <p:cNvSpPr/>
          <p:nvPr/>
        </p:nvSpPr>
        <p:spPr>
          <a:xfrm>
            <a:off x="2035657" y="2705100"/>
            <a:ext cx="3437108" cy="21832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88E453-4554-25F7-207A-2BD8A82CE0E6}"/>
              </a:ext>
            </a:extLst>
          </p:cNvPr>
          <p:cNvSpPr txBox="1"/>
          <p:nvPr/>
        </p:nvSpPr>
        <p:spPr>
          <a:xfrm>
            <a:off x="2589904" y="2621812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2D0F9D-C502-53B5-D83D-95A69D2C3764}"/>
              </a:ext>
            </a:extLst>
          </p:cNvPr>
          <p:cNvSpPr txBox="1"/>
          <p:nvPr/>
        </p:nvSpPr>
        <p:spPr>
          <a:xfrm>
            <a:off x="2448327" y="2587193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117733"/>
                </a:solidFill>
              </a:rPr>
              <a:t>D</a:t>
            </a:r>
            <a:r>
              <a:rPr lang="en-FR" sz="600" dirty="0">
                <a:solidFill>
                  <a:srgbClr val="117733"/>
                </a:solidFill>
              </a:rPr>
              <a:t>ining table</a:t>
            </a:r>
          </a:p>
          <a:p>
            <a:pPr algn="ctr"/>
            <a:r>
              <a:rPr lang="en-FR" sz="600" dirty="0">
                <a:solidFill>
                  <a:srgbClr val="117733"/>
                </a:solidFill>
              </a:rPr>
              <a:t>Dog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9270AA-7805-549E-0832-4D851841FC1E}"/>
              </a:ext>
            </a:extLst>
          </p:cNvPr>
          <p:cNvSpPr txBox="1"/>
          <p:nvPr/>
        </p:nvSpPr>
        <p:spPr>
          <a:xfrm>
            <a:off x="3209954" y="2618734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001633-8F47-4015-1F1E-5FD54EBAA581}"/>
              </a:ext>
            </a:extLst>
          </p:cNvPr>
          <p:cNvSpPr txBox="1"/>
          <p:nvPr/>
        </p:nvSpPr>
        <p:spPr>
          <a:xfrm>
            <a:off x="3068377" y="2576164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2255"/>
                </a:solidFill>
              </a:rPr>
              <a:t>Horse</a:t>
            </a:r>
            <a:endParaRPr lang="en-FR" sz="600" dirty="0">
              <a:solidFill>
                <a:srgbClr val="882255"/>
              </a:solidFill>
            </a:endParaRPr>
          </a:p>
          <a:p>
            <a:pPr algn="ctr"/>
            <a:r>
              <a:rPr lang="en-FR" sz="600" dirty="0">
                <a:solidFill>
                  <a:srgbClr val="882255"/>
                </a:solidFill>
              </a:rPr>
              <a:t>Motorbike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6205B7-D2EF-A120-E93B-4B8A613A78AA}"/>
              </a:ext>
            </a:extLst>
          </p:cNvPr>
          <p:cNvSpPr txBox="1"/>
          <p:nvPr/>
        </p:nvSpPr>
        <p:spPr>
          <a:xfrm>
            <a:off x="3840191" y="2611343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EE06D5-989F-9900-BF04-449E28B23763}"/>
              </a:ext>
            </a:extLst>
          </p:cNvPr>
          <p:cNvSpPr txBox="1"/>
          <p:nvPr/>
        </p:nvSpPr>
        <p:spPr>
          <a:xfrm>
            <a:off x="3698614" y="2568773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88CCEE"/>
                </a:solidFill>
              </a:rPr>
              <a:t>Person</a:t>
            </a:r>
            <a:endParaRPr lang="en-FR" sz="600" dirty="0">
              <a:solidFill>
                <a:srgbClr val="88CCEE"/>
              </a:solidFill>
            </a:endParaRPr>
          </a:p>
          <a:p>
            <a:pPr algn="ctr"/>
            <a:r>
              <a:rPr lang="en-FR" sz="600" dirty="0">
                <a:solidFill>
                  <a:srgbClr val="88CCEE"/>
                </a:solidFill>
              </a:rPr>
              <a:t>Pottedplant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F72047-8B0E-2F5B-8452-EC6226BB95E4}"/>
              </a:ext>
            </a:extLst>
          </p:cNvPr>
          <p:cNvSpPr txBox="1"/>
          <p:nvPr/>
        </p:nvSpPr>
        <p:spPr>
          <a:xfrm>
            <a:off x="4460241" y="2626125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177A4E-EA69-63F8-7065-CF54E9361A76}"/>
              </a:ext>
            </a:extLst>
          </p:cNvPr>
          <p:cNvSpPr txBox="1"/>
          <p:nvPr/>
        </p:nvSpPr>
        <p:spPr>
          <a:xfrm>
            <a:off x="4318664" y="2583555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DDCC77"/>
                </a:solidFill>
              </a:rPr>
              <a:t>Sheep</a:t>
            </a:r>
            <a:endParaRPr lang="en-FR" sz="600" dirty="0">
              <a:solidFill>
                <a:srgbClr val="DDCC77"/>
              </a:solidFill>
            </a:endParaRPr>
          </a:p>
          <a:p>
            <a:pPr algn="ctr"/>
            <a:r>
              <a:rPr lang="en-FR" sz="600" dirty="0">
                <a:solidFill>
                  <a:srgbClr val="DDCC77"/>
                </a:solidFill>
              </a:rPr>
              <a:t>Sofa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9171115-20FD-AE30-F0C8-B4F7C5C24234}"/>
              </a:ext>
            </a:extLst>
          </p:cNvPr>
          <p:cNvSpPr txBox="1"/>
          <p:nvPr/>
        </p:nvSpPr>
        <p:spPr>
          <a:xfrm>
            <a:off x="5090478" y="2618734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FF46C6-855B-4514-B28F-4432BB0F286B}"/>
              </a:ext>
            </a:extLst>
          </p:cNvPr>
          <p:cNvSpPr txBox="1"/>
          <p:nvPr/>
        </p:nvSpPr>
        <p:spPr>
          <a:xfrm>
            <a:off x="4948901" y="2576164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CC6677"/>
                </a:solidFill>
              </a:rPr>
              <a:t>Train</a:t>
            </a:r>
            <a:endParaRPr lang="en-FR" sz="600" dirty="0">
              <a:solidFill>
                <a:srgbClr val="CC6677"/>
              </a:solidFill>
            </a:endParaRPr>
          </a:p>
          <a:p>
            <a:pPr algn="ctr"/>
            <a:r>
              <a:rPr lang="en-FR" sz="600" dirty="0">
                <a:solidFill>
                  <a:srgbClr val="CC6677"/>
                </a:solidFill>
              </a:rPr>
              <a:t>TV monitor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308746-94DC-8027-9405-DEBD850827D6}"/>
              </a:ext>
            </a:extLst>
          </p:cNvPr>
          <p:cNvSpPr txBox="1"/>
          <p:nvPr/>
        </p:nvSpPr>
        <p:spPr>
          <a:xfrm>
            <a:off x="1964638" y="2613589"/>
            <a:ext cx="435896" cy="204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FR" sz="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2B2870-DC12-F7FB-0357-7A19DD0A5475}"/>
              </a:ext>
            </a:extLst>
          </p:cNvPr>
          <p:cNvSpPr txBox="1"/>
          <p:nvPr/>
        </p:nvSpPr>
        <p:spPr>
          <a:xfrm>
            <a:off x="1823061" y="2578970"/>
            <a:ext cx="725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dirty="0">
                <a:solidFill>
                  <a:srgbClr val="332287"/>
                </a:solidFill>
              </a:rPr>
              <a:t>Base</a:t>
            </a:r>
            <a:endParaRPr lang="en-FR" sz="600" dirty="0">
              <a:solidFill>
                <a:srgbClr val="332287"/>
              </a:solidFill>
            </a:endParaRPr>
          </a:p>
          <a:p>
            <a:pPr algn="ctr"/>
            <a:r>
              <a:rPr lang="en-FR" sz="600" dirty="0">
                <a:solidFill>
                  <a:srgbClr val="332287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51137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10373</TotalTime>
  <Words>991</Words>
  <Application>Microsoft Macintosh PowerPoint</Application>
  <PresentationFormat>Widescreen</PresentationFormat>
  <Paragraphs>654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VOLPI</dc:creator>
  <cp:lastModifiedBy>Riccardo VOLPI</cp:lastModifiedBy>
  <cp:revision>35</cp:revision>
  <dcterms:created xsi:type="dcterms:W3CDTF">2022-09-13T13:35:25Z</dcterms:created>
  <dcterms:modified xsi:type="dcterms:W3CDTF">2022-09-26T13:06:11Z</dcterms:modified>
</cp:coreProperties>
</file>