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trictFirstAndLastChars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78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1" r:id="rId21"/>
    <p:sldId id="272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77" r:id="rId34"/>
  </p:sldIdLst>
  <p:sldSz cx="9906000" cy="6858000" type="A4"/>
  <p:notesSz cx="6731000" cy="98567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616" y="12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FC824D-082A-4A46-971D-3E7A6103607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01345AE2-1500-1E46-8075-DA4F708DD11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Groupe</a:t>
          </a:r>
          <a:endParaRPr kumimoji="0" lang="en-US" altLang="fr-FR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E76E5F7F-1049-A240-B8B8-C1DC497EE05F}" type="parTrans" cxnId="{AE0EB3DB-39C3-1E41-8F33-C3BB3B7116E9}">
      <dgm:prSet/>
      <dgm:spPr/>
    </dgm:pt>
    <dgm:pt modelId="{C1BC32DE-5681-944B-AC71-5D2F5B9D9ECC}" type="sibTrans" cxnId="{AE0EB3DB-39C3-1E41-8F33-C3BB3B7116E9}">
      <dgm:prSet/>
      <dgm:spPr/>
    </dgm:pt>
    <dgm:pt modelId="{7F72462C-8F6E-EC41-B049-CBF4DD63265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SN</a:t>
          </a:r>
          <a:endParaRPr kumimoji="0" lang="en-US" altLang="fr-FR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B885B212-27E0-A24E-B95F-C875AE2945E1}" type="parTrans" cxnId="{207C50B3-4602-4F4A-BCB5-8EAE85F671D8}">
      <dgm:prSet/>
      <dgm:spPr/>
    </dgm:pt>
    <dgm:pt modelId="{358EB640-E7C3-3F41-B8E3-9C999670EC62}" type="sibTrans" cxnId="{207C50B3-4602-4F4A-BCB5-8EAE85F671D8}">
      <dgm:prSet/>
      <dgm:spPr/>
    </dgm:pt>
    <dgm:pt modelId="{22093461-39D3-2947-ABA3-F597AA691667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la</a:t>
          </a:r>
          <a:endParaRPr kumimoji="0" lang="en-US" altLang="fr-FR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5ACF2537-3871-F445-B728-96F75AF904E6}" type="parTrans" cxnId="{52F98EC4-50DE-1948-B962-321EBBF113D6}">
      <dgm:prSet/>
      <dgm:spPr/>
    </dgm:pt>
    <dgm:pt modelId="{AD7849C8-5B8D-DF4F-9B3E-11E0B27E99CC}" type="sibTrans" cxnId="{52F98EC4-50DE-1948-B962-321EBBF113D6}">
      <dgm:prSet/>
      <dgm:spPr/>
    </dgm:pt>
    <dgm:pt modelId="{83A014C4-1B00-4944-976A-FD9734AFE17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dame</a:t>
          </a:r>
          <a:endParaRPr kumimoji="0" lang="en-US" altLang="fr-FR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59962B2F-962B-754E-9B81-423D3FC964EA}" type="parTrans" cxnId="{FF97C54C-613E-5646-8184-D5C9E2A82E1F}">
      <dgm:prSet/>
      <dgm:spPr/>
    </dgm:pt>
    <dgm:pt modelId="{9F954C3C-5B32-4F4A-8C49-1B0FF7692DBB}" type="sibTrans" cxnId="{FF97C54C-613E-5646-8184-D5C9E2A82E1F}">
      <dgm:prSet/>
      <dgm:spPr/>
    </dgm:pt>
    <dgm:pt modelId="{65470706-6F32-5346-8A60-4CCF5E00901F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lui</a:t>
          </a:r>
          <a:endParaRPr kumimoji="0" lang="en-US" altLang="fr-FR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ADC6946C-45DC-1B47-A036-E8AFEAB5AC3C}" type="parTrans" cxnId="{684670C2-4870-A543-800F-42035D68C804}">
      <dgm:prSet/>
      <dgm:spPr/>
    </dgm:pt>
    <dgm:pt modelId="{FD6B9E2D-800D-F94B-A0B4-673DA50B22E7}" type="sibTrans" cxnId="{684670C2-4870-A543-800F-42035D68C804}">
      <dgm:prSet/>
      <dgm:spPr/>
    </dgm:pt>
    <dgm:pt modelId="{B8E7DF6C-A28E-224A-895A-311823FF01D6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raconte</a:t>
          </a:r>
          <a:endParaRPr kumimoji="0" lang="en-US" altLang="fr-FR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E7D371EF-760D-644B-AFB8-C7837AB57886}" type="parTrans" cxnId="{74BEC903-BE4C-B343-A56E-3451B54292E5}">
      <dgm:prSet/>
      <dgm:spPr/>
    </dgm:pt>
    <dgm:pt modelId="{75A42B1E-25D5-9642-BBE7-234759482AFF}" type="sibTrans" cxnId="{74BEC903-BE4C-B343-A56E-3451B54292E5}">
      <dgm:prSet/>
      <dgm:spPr/>
    </dgm:pt>
    <dgm:pt modelId="{FED43792-8C05-8D49-A072-3C9E9449F57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SN</a:t>
          </a:r>
          <a:endParaRPr kumimoji="0" lang="en-US" altLang="fr-FR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BA970165-F55D-A74E-A815-2866F1943FF9}" type="parTrans" cxnId="{D94C48FB-CC48-B942-8A74-3E30B4C26ABF}">
      <dgm:prSet/>
      <dgm:spPr/>
    </dgm:pt>
    <dgm:pt modelId="{26E38C8D-5014-4042-8150-B815CEF1C8CF}" type="sibTrans" cxnId="{D94C48FB-CC48-B942-8A74-3E30B4C26ABF}">
      <dgm:prSet/>
      <dgm:spPr/>
    </dgm:pt>
    <dgm:pt modelId="{0D5E103E-742F-D946-95A7-7FEC2EA9FEC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une</a:t>
          </a:r>
          <a:endParaRPr kumimoji="0" lang="en-US" altLang="fr-FR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2FA3FF88-256E-2543-AF3A-4CF91BA9374D}" type="parTrans" cxnId="{F0E8C601-57C7-F34B-8A4A-FF404605C4A2}">
      <dgm:prSet/>
      <dgm:spPr/>
    </dgm:pt>
    <dgm:pt modelId="{784B86FA-5D8D-8840-9526-73051C9E6971}" type="sibTrans" cxnId="{F0E8C601-57C7-F34B-8A4A-FF404605C4A2}">
      <dgm:prSet/>
      <dgm:spPr/>
    </dgm:pt>
    <dgm:pt modelId="{39F3533C-84FA-7A44-A1B7-05159DE2F10D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histoire</a:t>
          </a:r>
          <a:endParaRPr kumimoji="0" lang="en-US" altLang="fr-FR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BEF46916-6612-CB49-B1EF-7CA1DE7E9DD8}" type="parTrans" cxnId="{B48821A2-DA58-D640-B079-06F3B3519466}">
      <dgm:prSet/>
      <dgm:spPr/>
    </dgm:pt>
    <dgm:pt modelId="{F1606822-07E7-9C40-9726-4AB808AE0C43}" type="sibTrans" cxnId="{B48821A2-DA58-D640-B079-06F3B3519466}">
      <dgm:prSet/>
      <dgm:spPr/>
    </dgm:pt>
    <dgm:pt modelId="{29DB61E8-56AC-0F46-A969-1A9EDB12D9EE}" type="pres">
      <dgm:prSet presAssocID="{35FC824D-082A-4A46-971D-3E7A610360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AEA7719-BA36-2543-902B-5CCD45B75FB4}" type="pres">
      <dgm:prSet presAssocID="{01345AE2-1500-1E46-8075-DA4F708DD112}" presName="hierRoot1" presStyleCnt="0">
        <dgm:presLayoutVars>
          <dgm:hierBranch/>
        </dgm:presLayoutVars>
      </dgm:prSet>
      <dgm:spPr/>
    </dgm:pt>
    <dgm:pt modelId="{0CF7C621-8DA8-6C4B-974D-A194CE0870AE}" type="pres">
      <dgm:prSet presAssocID="{01345AE2-1500-1E46-8075-DA4F708DD112}" presName="rootComposite1" presStyleCnt="0"/>
      <dgm:spPr/>
    </dgm:pt>
    <dgm:pt modelId="{678C4ED7-BE1D-994B-AD33-B9FBE4330BF1}" type="pres">
      <dgm:prSet presAssocID="{01345AE2-1500-1E46-8075-DA4F708DD112}" presName="rootText1" presStyleLbl="node0" presStyleIdx="0" presStyleCnt="1">
        <dgm:presLayoutVars>
          <dgm:chPref val="3"/>
        </dgm:presLayoutVars>
      </dgm:prSet>
      <dgm:spPr/>
    </dgm:pt>
    <dgm:pt modelId="{FE894120-E7C6-0C46-B93B-2828B7B46B82}" type="pres">
      <dgm:prSet presAssocID="{01345AE2-1500-1E46-8075-DA4F708DD112}" presName="rootConnector1" presStyleLbl="node1" presStyleIdx="0" presStyleCnt="0"/>
      <dgm:spPr/>
    </dgm:pt>
    <dgm:pt modelId="{5CB62C26-F1E4-694B-868A-12DC1B689A65}" type="pres">
      <dgm:prSet presAssocID="{01345AE2-1500-1E46-8075-DA4F708DD112}" presName="hierChild2" presStyleCnt="0"/>
      <dgm:spPr/>
    </dgm:pt>
    <dgm:pt modelId="{4E625555-ABCE-D14F-9C8C-9777069A3F3E}" type="pres">
      <dgm:prSet presAssocID="{B885B212-27E0-A24E-B95F-C875AE2945E1}" presName="Name35" presStyleLbl="parChTrans1D2" presStyleIdx="0" presStyleCnt="4"/>
      <dgm:spPr/>
    </dgm:pt>
    <dgm:pt modelId="{7C0D51C6-D14E-374C-B8D6-580E0F21E485}" type="pres">
      <dgm:prSet presAssocID="{7F72462C-8F6E-EC41-B049-CBF4DD632658}" presName="hierRoot2" presStyleCnt="0">
        <dgm:presLayoutVars>
          <dgm:hierBranch/>
        </dgm:presLayoutVars>
      </dgm:prSet>
      <dgm:spPr/>
    </dgm:pt>
    <dgm:pt modelId="{413D6619-D788-7D45-B0BB-792E43F1DF05}" type="pres">
      <dgm:prSet presAssocID="{7F72462C-8F6E-EC41-B049-CBF4DD632658}" presName="rootComposite" presStyleCnt="0"/>
      <dgm:spPr/>
    </dgm:pt>
    <dgm:pt modelId="{F63B896C-658F-C048-87AF-09F7A220AF35}" type="pres">
      <dgm:prSet presAssocID="{7F72462C-8F6E-EC41-B049-CBF4DD632658}" presName="rootText" presStyleLbl="node2" presStyleIdx="0" presStyleCnt="4">
        <dgm:presLayoutVars>
          <dgm:chPref val="3"/>
        </dgm:presLayoutVars>
      </dgm:prSet>
      <dgm:spPr/>
    </dgm:pt>
    <dgm:pt modelId="{E6D85D75-C681-9C45-B755-31A0F837BB0C}" type="pres">
      <dgm:prSet presAssocID="{7F72462C-8F6E-EC41-B049-CBF4DD632658}" presName="rootConnector" presStyleLbl="node2" presStyleIdx="0" presStyleCnt="4"/>
      <dgm:spPr/>
    </dgm:pt>
    <dgm:pt modelId="{B2AE4380-E7C1-A546-B5FB-881FA0CBD30B}" type="pres">
      <dgm:prSet presAssocID="{7F72462C-8F6E-EC41-B049-CBF4DD632658}" presName="hierChild4" presStyleCnt="0"/>
      <dgm:spPr/>
    </dgm:pt>
    <dgm:pt modelId="{8FD97913-D95E-6347-A3BF-967295C8F54E}" type="pres">
      <dgm:prSet presAssocID="{5ACF2537-3871-F445-B728-96F75AF904E6}" presName="Name35" presStyleLbl="parChTrans1D3" presStyleIdx="0" presStyleCnt="4"/>
      <dgm:spPr/>
    </dgm:pt>
    <dgm:pt modelId="{C33EECD6-DA6D-F24C-9A6C-CF8772E491D7}" type="pres">
      <dgm:prSet presAssocID="{22093461-39D3-2947-ABA3-F597AA691667}" presName="hierRoot2" presStyleCnt="0">
        <dgm:presLayoutVars>
          <dgm:hierBranch val="r"/>
        </dgm:presLayoutVars>
      </dgm:prSet>
      <dgm:spPr/>
    </dgm:pt>
    <dgm:pt modelId="{0F6BCE0D-3FBE-5041-8742-C25EAB0D588E}" type="pres">
      <dgm:prSet presAssocID="{22093461-39D3-2947-ABA3-F597AA691667}" presName="rootComposite" presStyleCnt="0"/>
      <dgm:spPr/>
    </dgm:pt>
    <dgm:pt modelId="{0E145A57-C0B3-284B-A5B8-409AEC193B6A}" type="pres">
      <dgm:prSet presAssocID="{22093461-39D3-2947-ABA3-F597AA691667}" presName="rootText" presStyleLbl="node3" presStyleIdx="0" presStyleCnt="4">
        <dgm:presLayoutVars>
          <dgm:chPref val="3"/>
        </dgm:presLayoutVars>
      </dgm:prSet>
      <dgm:spPr/>
    </dgm:pt>
    <dgm:pt modelId="{24E352E1-AADF-3C4B-962D-3E06E4451746}" type="pres">
      <dgm:prSet presAssocID="{22093461-39D3-2947-ABA3-F597AA691667}" presName="rootConnector" presStyleLbl="node3" presStyleIdx="0" presStyleCnt="4"/>
      <dgm:spPr/>
    </dgm:pt>
    <dgm:pt modelId="{D3AE783F-63FC-454E-9B80-5E4CDE400EA0}" type="pres">
      <dgm:prSet presAssocID="{22093461-39D3-2947-ABA3-F597AA691667}" presName="hierChild4" presStyleCnt="0"/>
      <dgm:spPr/>
    </dgm:pt>
    <dgm:pt modelId="{A3460353-758D-1D45-BF08-5607121D5064}" type="pres">
      <dgm:prSet presAssocID="{22093461-39D3-2947-ABA3-F597AA691667}" presName="hierChild5" presStyleCnt="0"/>
      <dgm:spPr/>
    </dgm:pt>
    <dgm:pt modelId="{95CB96E7-9403-EC4C-9B60-1D7F4E539E06}" type="pres">
      <dgm:prSet presAssocID="{59962B2F-962B-754E-9B81-423D3FC964EA}" presName="Name35" presStyleLbl="parChTrans1D3" presStyleIdx="1" presStyleCnt="4"/>
      <dgm:spPr/>
    </dgm:pt>
    <dgm:pt modelId="{92FB6D14-23E6-C348-9830-AABF181AE890}" type="pres">
      <dgm:prSet presAssocID="{83A014C4-1B00-4944-976A-FD9734AFE178}" presName="hierRoot2" presStyleCnt="0">
        <dgm:presLayoutVars>
          <dgm:hierBranch/>
        </dgm:presLayoutVars>
      </dgm:prSet>
      <dgm:spPr/>
    </dgm:pt>
    <dgm:pt modelId="{39C81E09-F6DD-D64B-8273-DE41990BB20D}" type="pres">
      <dgm:prSet presAssocID="{83A014C4-1B00-4944-976A-FD9734AFE178}" presName="rootComposite" presStyleCnt="0"/>
      <dgm:spPr/>
    </dgm:pt>
    <dgm:pt modelId="{B1640762-3B7F-DE49-B50E-8228E4D0E0CD}" type="pres">
      <dgm:prSet presAssocID="{83A014C4-1B00-4944-976A-FD9734AFE178}" presName="rootText" presStyleLbl="node3" presStyleIdx="1" presStyleCnt="4">
        <dgm:presLayoutVars>
          <dgm:chPref val="3"/>
        </dgm:presLayoutVars>
      </dgm:prSet>
      <dgm:spPr/>
    </dgm:pt>
    <dgm:pt modelId="{C513A3B1-7827-9844-9A88-372E6F5634BA}" type="pres">
      <dgm:prSet presAssocID="{83A014C4-1B00-4944-976A-FD9734AFE178}" presName="rootConnector" presStyleLbl="node3" presStyleIdx="1" presStyleCnt="4"/>
      <dgm:spPr/>
    </dgm:pt>
    <dgm:pt modelId="{386FC639-E1F4-8E47-8035-305F199F3A5D}" type="pres">
      <dgm:prSet presAssocID="{83A014C4-1B00-4944-976A-FD9734AFE178}" presName="hierChild4" presStyleCnt="0"/>
      <dgm:spPr/>
    </dgm:pt>
    <dgm:pt modelId="{BD2D60A8-8BE0-CB47-83F3-96B851107A8D}" type="pres">
      <dgm:prSet presAssocID="{83A014C4-1B00-4944-976A-FD9734AFE178}" presName="hierChild5" presStyleCnt="0"/>
      <dgm:spPr/>
    </dgm:pt>
    <dgm:pt modelId="{ECEE33BE-1728-8B44-9AA3-5FC8409EB6DB}" type="pres">
      <dgm:prSet presAssocID="{7F72462C-8F6E-EC41-B049-CBF4DD632658}" presName="hierChild5" presStyleCnt="0"/>
      <dgm:spPr/>
    </dgm:pt>
    <dgm:pt modelId="{7D30FB73-3AED-2A42-B599-CE0FE37B69F6}" type="pres">
      <dgm:prSet presAssocID="{ADC6946C-45DC-1B47-A036-E8AFEAB5AC3C}" presName="Name35" presStyleLbl="parChTrans1D2" presStyleIdx="1" presStyleCnt="4"/>
      <dgm:spPr/>
    </dgm:pt>
    <dgm:pt modelId="{782D53F5-9DD4-EF4B-B0B2-541E24E9E6D4}" type="pres">
      <dgm:prSet presAssocID="{65470706-6F32-5346-8A60-4CCF5E00901F}" presName="hierRoot2" presStyleCnt="0">
        <dgm:presLayoutVars>
          <dgm:hierBranch/>
        </dgm:presLayoutVars>
      </dgm:prSet>
      <dgm:spPr/>
    </dgm:pt>
    <dgm:pt modelId="{D314C6AF-9D4C-BC45-A37F-33A546114A98}" type="pres">
      <dgm:prSet presAssocID="{65470706-6F32-5346-8A60-4CCF5E00901F}" presName="rootComposite" presStyleCnt="0"/>
      <dgm:spPr/>
    </dgm:pt>
    <dgm:pt modelId="{C1B4A249-7101-D241-91A2-3EB8411307B2}" type="pres">
      <dgm:prSet presAssocID="{65470706-6F32-5346-8A60-4CCF5E00901F}" presName="rootText" presStyleLbl="node2" presStyleIdx="1" presStyleCnt="4">
        <dgm:presLayoutVars>
          <dgm:chPref val="3"/>
        </dgm:presLayoutVars>
      </dgm:prSet>
      <dgm:spPr/>
    </dgm:pt>
    <dgm:pt modelId="{8A87D8BD-A0C5-E64F-9DE6-1290B6027C36}" type="pres">
      <dgm:prSet presAssocID="{65470706-6F32-5346-8A60-4CCF5E00901F}" presName="rootConnector" presStyleLbl="node2" presStyleIdx="1" presStyleCnt="4"/>
      <dgm:spPr/>
    </dgm:pt>
    <dgm:pt modelId="{BA67760E-7614-1440-932D-63C726F9306A}" type="pres">
      <dgm:prSet presAssocID="{65470706-6F32-5346-8A60-4CCF5E00901F}" presName="hierChild4" presStyleCnt="0"/>
      <dgm:spPr/>
    </dgm:pt>
    <dgm:pt modelId="{AF22F843-75EA-844D-88D5-1D9612610065}" type="pres">
      <dgm:prSet presAssocID="{65470706-6F32-5346-8A60-4CCF5E00901F}" presName="hierChild5" presStyleCnt="0"/>
      <dgm:spPr/>
    </dgm:pt>
    <dgm:pt modelId="{E4954B63-BF44-ED41-A884-E7B5ED1C938D}" type="pres">
      <dgm:prSet presAssocID="{E7D371EF-760D-644B-AFB8-C7837AB57886}" presName="Name35" presStyleLbl="parChTrans1D2" presStyleIdx="2" presStyleCnt="4"/>
      <dgm:spPr/>
    </dgm:pt>
    <dgm:pt modelId="{92EA7557-8C76-EA45-864B-E57360C10CB3}" type="pres">
      <dgm:prSet presAssocID="{B8E7DF6C-A28E-224A-895A-311823FF01D6}" presName="hierRoot2" presStyleCnt="0">
        <dgm:presLayoutVars>
          <dgm:hierBranch val="r"/>
        </dgm:presLayoutVars>
      </dgm:prSet>
      <dgm:spPr/>
    </dgm:pt>
    <dgm:pt modelId="{A6E7922A-6B3E-4542-9A98-6F2FB0DD3EFF}" type="pres">
      <dgm:prSet presAssocID="{B8E7DF6C-A28E-224A-895A-311823FF01D6}" presName="rootComposite" presStyleCnt="0"/>
      <dgm:spPr/>
    </dgm:pt>
    <dgm:pt modelId="{3181BDC7-E369-E94D-A00B-BF4D81359CDA}" type="pres">
      <dgm:prSet presAssocID="{B8E7DF6C-A28E-224A-895A-311823FF01D6}" presName="rootText" presStyleLbl="node2" presStyleIdx="2" presStyleCnt="4">
        <dgm:presLayoutVars>
          <dgm:chPref val="3"/>
        </dgm:presLayoutVars>
      </dgm:prSet>
      <dgm:spPr/>
    </dgm:pt>
    <dgm:pt modelId="{F44EE34E-0FF5-5043-9BA1-A05C6F408719}" type="pres">
      <dgm:prSet presAssocID="{B8E7DF6C-A28E-224A-895A-311823FF01D6}" presName="rootConnector" presStyleLbl="node2" presStyleIdx="2" presStyleCnt="4"/>
      <dgm:spPr/>
    </dgm:pt>
    <dgm:pt modelId="{B999B2BD-D04C-9441-9934-CBC7C64BF96E}" type="pres">
      <dgm:prSet presAssocID="{B8E7DF6C-A28E-224A-895A-311823FF01D6}" presName="hierChild4" presStyleCnt="0"/>
      <dgm:spPr/>
    </dgm:pt>
    <dgm:pt modelId="{4D23AEF2-7018-8445-B552-8F2269126B92}" type="pres">
      <dgm:prSet presAssocID="{B8E7DF6C-A28E-224A-895A-311823FF01D6}" presName="hierChild5" presStyleCnt="0"/>
      <dgm:spPr/>
    </dgm:pt>
    <dgm:pt modelId="{56E29130-586A-5D4E-A68F-98DDBB280BD5}" type="pres">
      <dgm:prSet presAssocID="{BA970165-F55D-A74E-A815-2866F1943FF9}" presName="Name35" presStyleLbl="parChTrans1D2" presStyleIdx="3" presStyleCnt="4"/>
      <dgm:spPr/>
    </dgm:pt>
    <dgm:pt modelId="{FC3F00FC-B3C8-E542-835C-95469E7DCAEF}" type="pres">
      <dgm:prSet presAssocID="{FED43792-8C05-8D49-A072-3C9E9449F574}" presName="hierRoot2" presStyleCnt="0">
        <dgm:presLayoutVars>
          <dgm:hierBranch/>
        </dgm:presLayoutVars>
      </dgm:prSet>
      <dgm:spPr/>
    </dgm:pt>
    <dgm:pt modelId="{E0BAD3D9-6C0E-D341-8762-B431AB147C08}" type="pres">
      <dgm:prSet presAssocID="{FED43792-8C05-8D49-A072-3C9E9449F574}" presName="rootComposite" presStyleCnt="0"/>
      <dgm:spPr/>
    </dgm:pt>
    <dgm:pt modelId="{AC1D4334-7759-4642-9B43-57A5AF2F8A3B}" type="pres">
      <dgm:prSet presAssocID="{FED43792-8C05-8D49-A072-3C9E9449F574}" presName="rootText" presStyleLbl="node2" presStyleIdx="3" presStyleCnt="4">
        <dgm:presLayoutVars>
          <dgm:chPref val="3"/>
        </dgm:presLayoutVars>
      </dgm:prSet>
      <dgm:spPr/>
    </dgm:pt>
    <dgm:pt modelId="{C4678A77-4B7A-0249-81FC-798F6967FAEC}" type="pres">
      <dgm:prSet presAssocID="{FED43792-8C05-8D49-A072-3C9E9449F574}" presName="rootConnector" presStyleLbl="node2" presStyleIdx="3" presStyleCnt="4"/>
      <dgm:spPr/>
    </dgm:pt>
    <dgm:pt modelId="{34703A9E-03D3-234A-804A-025183CB6ABE}" type="pres">
      <dgm:prSet presAssocID="{FED43792-8C05-8D49-A072-3C9E9449F574}" presName="hierChild4" presStyleCnt="0"/>
      <dgm:spPr/>
    </dgm:pt>
    <dgm:pt modelId="{C9DA101B-F1E9-4E4C-B098-02DCA8349B52}" type="pres">
      <dgm:prSet presAssocID="{2FA3FF88-256E-2543-AF3A-4CF91BA9374D}" presName="Name35" presStyleLbl="parChTrans1D3" presStyleIdx="2" presStyleCnt="4"/>
      <dgm:spPr/>
    </dgm:pt>
    <dgm:pt modelId="{F58B34D6-C590-0141-A4F1-689EFA3B4D09}" type="pres">
      <dgm:prSet presAssocID="{0D5E103E-742F-D946-95A7-7FEC2EA9FEC8}" presName="hierRoot2" presStyleCnt="0">
        <dgm:presLayoutVars>
          <dgm:hierBranch val="r"/>
        </dgm:presLayoutVars>
      </dgm:prSet>
      <dgm:spPr/>
    </dgm:pt>
    <dgm:pt modelId="{F92D9A16-4B7E-4B42-87C9-D8E221272BB4}" type="pres">
      <dgm:prSet presAssocID="{0D5E103E-742F-D946-95A7-7FEC2EA9FEC8}" presName="rootComposite" presStyleCnt="0"/>
      <dgm:spPr/>
    </dgm:pt>
    <dgm:pt modelId="{51B1F136-AC42-DA40-91BC-73C695C9CADD}" type="pres">
      <dgm:prSet presAssocID="{0D5E103E-742F-D946-95A7-7FEC2EA9FEC8}" presName="rootText" presStyleLbl="node3" presStyleIdx="2" presStyleCnt="4">
        <dgm:presLayoutVars>
          <dgm:chPref val="3"/>
        </dgm:presLayoutVars>
      </dgm:prSet>
      <dgm:spPr/>
    </dgm:pt>
    <dgm:pt modelId="{D4D71CF6-9120-6447-9F56-C130760D9236}" type="pres">
      <dgm:prSet presAssocID="{0D5E103E-742F-D946-95A7-7FEC2EA9FEC8}" presName="rootConnector" presStyleLbl="node3" presStyleIdx="2" presStyleCnt="4"/>
      <dgm:spPr/>
    </dgm:pt>
    <dgm:pt modelId="{9B86EE35-9F03-A445-84DD-8082E01FB2D8}" type="pres">
      <dgm:prSet presAssocID="{0D5E103E-742F-D946-95A7-7FEC2EA9FEC8}" presName="hierChild4" presStyleCnt="0"/>
      <dgm:spPr/>
    </dgm:pt>
    <dgm:pt modelId="{CBD7A442-B20C-B149-BA55-090231BBF557}" type="pres">
      <dgm:prSet presAssocID="{0D5E103E-742F-D946-95A7-7FEC2EA9FEC8}" presName="hierChild5" presStyleCnt="0"/>
      <dgm:spPr/>
    </dgm:pt>
    <dgm:pt modelId="{E5961903-6AC2-6940-BFE7-B9C901A71218}" type="pres">
      <dgm:prSet presAssocID="{BEF46916-6612-CB49-B1EF-7CA1DE7E9DD8}" presName="Name35" presStyleLbl="parChTrans1D3" presStyleIdx="3" presStyleCnt="4"/>
      <dgm:spPr/>
    </dgm:pt>
    <dgm:pt modelId="{F4E52071-D803-9241-B5E2-9878783E286A}" type="pres">
      <dgm:prSet presAssocID="{39F3533C-84FA-7A44-A1B7-05159DE2F10D}" presName="hierRoot2" presStyleCnt="0">
        <dgm:presLayoutVars>
          <dgm:hierBranch val="r"/>
        </dgm:presLayoutVars>
      </dgm:prSet>
      <dgm:spPr/>
    </dgm:pt>
    <dgm:pt modelId="{13AE54C2-85DE-9642-BE62-7BB33C440C76}" type="pres">
      <dgm:prSet presAssocID="{39F3533C-84FA-7A44-A1B7-05159DE2F10D}" presName="rootComposite" presStyleCnt="0"/>
      <dgm:spPr/>
    </dgm:pt>
    <dgm:pt modelId="{520A55AE-0959-9947-99DB-269E454267D2}" type="pres">
      <dgm:prSet presAssocID="{39F3533C-84FA-7A44-A1B7-05159DE2F10D}" presName="rootText" presStyleLbl="node3" presStyleIdx="3" presStyleCnt="4">
        <dgm:presLayoutVars>
          <dgm:chPref val="3"/>
        </dgm:presLayoutVars>
      </dgm:prSet>
      <dgm:spPr/>
    </dgm:pt>
    <dgm:pt modelId="{56288A18-CDA6-1447-82D6-ED213ED7CB51}" type="pres">
      <dgm:prSet presAssocID="{39F3533C-84FA-7A44-A1B7-05159DE2F10D}" presName="rootConnector" presStyleLbl="node3" presStyleIdx="3" presStyleCnt="4"/>
      <dgm:spPr/>
    </dgm:pt>
    <dgm:pt modelId="{747BD523-768A-1349-938B-0C0A6AF402BD}" type="pres">
      <dgm:prSet presAssocID="{39F3533C-84FA-7A44-A1B7-05159DE2F10D}" presName="hierChild4" presStyleCnt="0"/>
      <dgm:spPr/>
    </dgm:pt>
    <dgm:pt modelId="{AD778C1B-2260-634D-B587-41E3884856A4}" type="pres">
      <dgm:prSet presAssocID="{39F3533C-84FA-7A44-A1B7-05159DE2F10D}" presName="hierChild5" presStyleCnt="0"/>
      <dgm:spPr/>
    </dgm:pt>
    <dgm:pt modelId="{EF23C25B-9296-8143-96CA-6D692E70DA84}" type="pres">
      <dgm:prSet presAssocID="{FED43792-8C05-8D49-A072-3C9E9449F574}" presName="hierChild5" presStyleCnt="0"/>
      <dgm:spPr/>
    </dgm:pt>
    <dgm:pt modelId="{4BDD9105-35C8-3B45-BC3C-CE2FBDF97E60}" type="pres">
      <dgm:prSet presAssocID="{01345AE2-1500-1E46-8075-DA4F708DD112}" presName="hierChild3" presStyleCnt="0"/>
      <dgm:spPr/>
    </dgm:pt>
  </dgm:ptLst>
  <dgm:cxnLst>
    <dgm:cxn modelId="{F0E8C601-57C7-F34B-8A4A-FF404605C4A2}" srcId="{FED43792-8C05-8D49-A072-3C9E9449F574}" destId="{0D5E103E-742F-D946-95A7-7FEC2EA9FEC8}" srcOrd="0" destOrd="0" parTransId="{2FA3FF88-256E-2543-AF3A-4CF91BA9374D}" sibTransId="{784B86FA-5D8D-8840-9526-73051C9E6971}"/>
    <dgm:cxn modelId="{74BEC903-BE4C-B343-A56E-3451B54292E5}" srcId="{01345AE2-1500-1E46-8075-DA4F708DD112}" destId="{B8E7DF6C-A28E-224A-895A-311823FF01D6}" srcOrd="2" destOrd="0" parTransId="{E7D371EF-760D-644B-AFB8-C7837AB57886}" sibTransId="{75A42B1E-25D5-9642-BBE7-234759482AFF}"/>
    <dgm:cxn modelId="{22137D0D-DD37-744A-B7C4-31A331B6AF0E}" type="presOf" srcId="{E7D371EF-760D-644B-AFB8-C7837AB57886}" destId="{E4954B63-BF44-ED41-A884-E7B5ED1C938D}" srcOrd="0" destOrd="0" presId="urn:microsoft.com/office/officeart/2005/8/layout/orgChart1"/>
    <dgm:cxn modelId="{76D1200F-3B40-C043-9D18-1E664F385001}" type="presOf" srcId="{FED43792-8C05-8D49-A072-3C9E9449F574}" destId="{C4678A77-4B7A-0249-81FC-798F6967FAEC}" srcOrd="1" destOrd="0" presId="urn:microsoft.com/office/officeart/2005/8/layout/orgChart1"/>
    <dgm:cxn modelId="{01776416-1426-E24C-AA51-68481D96B32D}" type="presOf" srcId="{0D5E103E-742F-D946-95A7-7FEC2EA9FEC8}" destId="{51B1F136-AC42-DA40-91BC-73C695C9CADD}" srcOrd="0" destOrd="0" presId="urn:microsoft.com/office/officeart/2005/8/layout/orgChart1"/>
    <dgm:cxn modelId="{7FF2AA17-3E2F-B34C-805F-B7E85EFD3F67}" type="presOf" srcId="{B8E7DF6C-A28E-224A-895A-311823FF01D6}" destId="{3181BDC7-E369-E94D-A00B-BF4D81359CDA}" srcOrd="0" destOrd="0" presId="urn:microsoft.com/office/officeart/2005/8/layout/orgChart1"/>
    <dgm:cxn modelId="{C00C901A-2F57-5143-98B9-4E90B3382481}" type="presOf" srcId="{22093461-39D3-2947-ABA3-F597AA691667}" destId="{0E145A57-C0B3-284B-A5B8-409AEC193B6A}" srcOrd="0" destOrd="0" presId="urn:microsoft.com/office/officeart/2005/8/layout/orgChart1"/>
    <dgm:cxn modelId="{6955961B-A428-7248-833D-A3213EA75221}" type="presOf" srcId="{7F72462C-8F6E-EC41-B049-CBF4DD632658}" destId="{E6D85D75-C681-9C45-B755-31A0F837BB0C}" srcOrd="1" destOrd="0" presId="urn:microsoft.com/office/officeart/2005/8/layout/orgChart1"/>
    <dgm:cxn modelId="{DF40CF25-2C35-F241-B6C7-665CF52E1668}" type="presOf" srcId="{83A014C4-1B00-4944-976A-FD9734AFE178}" destId="{B1640762-3B7F-DE49-B50E-8228E4D0E0CD}" srcOrd="0" destOrd="0" presId="urn:microsoft.com/office/officeart/2005/8/layout/orgChart1"/>
    <dgm:cxn modelId="{E2B0C937-62F2-1D4D-8712-8671F1C64E48}" type="presOf" srcId="{B885B212-27E0-A24E-B95F-C875AE2945E1}" destId="{4E625555-ABCE-D14F-9C8C-9777069A3F3E}" srcOrd="0" destOrd="0" presId="urn:microsoft.com/office/officeart/2005/8/layout/orgChart1"/>
    <dgm:cxn modelId="{B5551039-3E29-D44B-8AA3-4754283138FE}" type="presOf" srcId="{BA970165-F55D-A74E-A815-2866F1943FF9}" destId="{56E29130-586A-5D4E-A68F-98DDBB280BD5}" srcOrd="0" destOrd="0" presId="urn:microsoft.com/office/officeart/2005/8/layout/orgChart1"/>
    <dgm:cxn modelId="{FF97C54C-613E-5646-8184-D5C9E2A82E1F}" srcId="{7F72462C-8F6E-EC41-B049-CBF4DD632658}" destId="{83A014C4-1B00-4944-976A-FD9734AFE178}" srcOrd="1" destOrd="0" parTransId="{59962B2F-962B-754E-9B81-423D3FC964EA}" sibTransId="{9F954C3C-5B32-4F4A-8C49-1B0FF7692DBB}"/>
    <dgm:cxn modelId="{CA190753-B6A2-664B-B9AE-7E921889E998}" type="presOf" srcId="{83A014C4-1B00-4944-976A-FD9734AFE178}" destId="{C513A3B1-7827-9844-9A88-372E6F5634BA}" srcOrd="1" destOrd="0" presId="urn:microsoft.com/office/officeart/2005/8/layout/orgChart1"/>
    <dgm:cxn modelId="{E385835A-3AED-1648-B54E-3D0755E67F14}" type="presOf" srcId="{FED43792-8C05-8D49-A072-3C9E9449F574}" destId="{AC1D4334-7759-4642-9B43-57A5AF2F8A3B}" srcOrd="0" destOrd="0" presId="urn:microsoft.com/office/officeart/2005/8/layout/orgChart1"/>
    <dgm:cxn modelId="{9AFD4567-5908-C144-867A-7AB22D38781B}" type="presOf" srcId="{BEF46916-6612-CB49-B1EF-7CA1DE7E9DD8}" destId="{E5961903-6AC2-6940-BFE7-B9C901A71218}" srcOrd="0" destOrd="0" presId="urn:microsoft.com/office/officeart/2005/8/layout/orgChart1"/>
    <dgm:cxn modelId="{D34DC869-17FD-0342-A021-6D9942783582}" type="presOf" srcId="{39F3533C-84FA-7A44-A1B7-05159DE2F10D}" destId="{520A55AE-0959-9947-99DB-269E454267D2}" srcOrd="0" destOrd="0" presId="urn:microsoft.com/office/officeart/2005/8/layout/orgChart1"/>
    <dgm:cxn modelId="{05523175-6BC0-7D4F-B57E-C669C49CB62F}" type="presOf" srcId="{01345AE2-1500-1E46-8075-DA4F708DD112}" destId="{FE894120-E7C6-0C46-B93B-2828B7B46B82}" srcOrd="1" destOrd="0" presId="urn:microsoft.com/office/officeart/2005/8/layout/orgChart1"/>
    <dgm:cxn modelId="{AAE4147A-F063-864D-AB99-055928367A58}" type="presOf" srcId="{59962B2F-962B-754E-9B81-423D3FC964EA}" destId="{95CB96E7-9403-EC4C-9B60-1D7F4E539E06}" srcOrd="0" destOrd="0" presId="urn:microsoft.com/office/officeart/2005/8/layout/orgChart1"/>
    <dgm:cxn modelId="{861D297C-AB0D-774F-991B-FF80DFDCD2D6}" type="presOf" srcId="{65470706-6F32-5346-8A60-4CCF5E00901F}" destId="{C1B4A249-7101-D241-91A2-3EB8411307B2}" srcOrd="0" destOrd="0" presId="urn:microsoft.com/office/officeart/2005/8/layout/orgChart1"/>
    <dgm:cxn modelId="{B3974A8C-23F3-FF4E-9F84-742DAE682E58}" type="presOf" srcId="{7F72462C-8F6E-EC41-B049-CBF4DD632658}" destId="{F63B896C-658F-C048-87AF-09F7A220AF35}" srcOrd="0" destOrd="0" presId="urn:microsoft.com/office/officeart/2005/8/layout/orgChart1"/>
    <dgm:cxn modelId="{F81ACA92-C949-9248-8BAD-03331AABF567}" type="presOf" srcId="{B8E7DF6C-A28E-224A-895A-311823FF01D6}" destId="{F44EE34E-0FF5-5043-9BA1-A05C6F408719}" srcOrd="1" destOrd="0" presId="urn:microsoft.com/office/officeart/2005/8/layout/orgChart1"/>
    <dgm:cxn modelId="{26F3EE97-CD69-654B-B5B9-3852EDB76B0F}" type="presOf" srcId="{2FA3FF88-256E-2543-AF3A-4CF91BA9374D}" destId="{C9DA101B-F1E9-4E4C-B098-02DCA8349B52}" srcOrd="0" destOrd="0" presId="urn:microsoft.com/office/officeart/2005/8/layout/orgChart1"/>
    <dgm:cxn modelId="{B48821A2-DA58-D640-B079-06F3B3519466}" srcId="{FED43792-8C05-8D49-A072-3C9E9449F574}" destId="{39F3533C-84FA-7A44-A1B7-05159DE2F10D}" srcOrd="1" destOrd="0" parTransId="{BEF46916-6612-CB49-B1EF-7CA1DE7E9DD8}" sibTransId="{F1606822-07E7-9C40-9726-4AB808AE0C43}"/>
    <dgm:cxn modelId="{630CF1AC-9A60-A64A-AA6D-3ECE4AFF5E9F}" type="presOf" srcId="{39F3533C-84FA-7A44-A1B7-05159DE2F10D}" destId="{56288A18-CDA6-1447-82D6-ED213ED7CB51}" srcOrd="1" destOrd="0" presId="urn:microsoft.com/office/officeart/2005/8/layout/orgChart1"/>
    <dgm:cxn modelId="{207C50B3-4602-4F4A-BCB5-8EAE85F671D8}" srcId="{01345AE2-1500-1E46-8075-DA4F708DD112}" destId="{7F72462C-8F6E-EC41-B049-CBF4DD632658}" srcOrd="0" destOrd="0" parTransId="{B885B212-27E0-A24E-B95F-C875AE2945E1}" sibTransId="{358EB640-E7C3-3F41-B8E3-9C999670EC62}"/>
    <dgm:cxn modelId="{684670C2-4870-A543-800F-42035D68C804}" srcId="{01345AE2-1500-1E46-8075-DA4F708DD112}" destId="{65470706-6F32-5346-8A60-4CCF5E00901F}" srcOrd="1" destOrd="0" parTransId="{ADC6946C-45DC-1B47-A036-E8AFEAB5AC3C}" sibTransId="{FD6B9E2D-800D-F94B-A0B4-673DA50B22E7}"/>
    <dgm:cxn modelId="{52F98EC4-50DE-1948-B962-321EBBF113D6}" srcId="{7F72462C-8F6E-EC41-B049-CBF4DD632658}" destId="{22093461-39D3-2947-ABA3-F597AA691667}" srcOrd="0" destOrd="0" parTransId="{5ACF2537-3871-F445-B728-96F75AF904E6}" sibTransId="{AD7849C8-5B8D-DF4F-9B3E-11E0B27E99CC}"/>
    <dgm:cxn modelId="{22F420C5-E4D6-EA43-AF6A-F5727AAC1E8F}" type="presOf" srcId="{01345AE2-1500-1E46-8075-DA4F708DD112}" destId="{678C4ED7-BE1D-994B-AD33-B9FBE4330BF1}" srcOrd="0" destOrd="0" presId="urn:microsoft.com/office/officeart/2005/8/layout/orgChart1"/>
    <dgm:cxn modelId="{CC87F1C6-A8CF-0647-AD08-1124C64C8157}" type="presOf" srcId="{65470706-6F32-5346-8A60-4CCF5E00901F}" destId="{8A87D8BD-A0C5-E64F-9DE6-1290B6027C36}" srcOrd="1" destOrd="0" presId="urn:microsoft.com/office/officeart/2005/8/layout/orgChart1"/>
    <dgm:cxn modelId="{DB492AC7-9D2F-BE4B-9302-9B7B50ACC633}" type="presOf" srcId="{5ACF2537-3871-F445-B728-96F75AF904E6}" destId="{8FD97913-D95E-6347-A3BF-967295C8F54E}" srcOrd="0" destOrd="0" presId="urn:microsoft.com/office/officeart/2005/8/layout/orgChart1"/>
    <dgm:cxn modelId="{0E4605D5-00F9-674A-99AA-327FD8CA104C}" type="presOf" srcId="{35FC824D-082A-4A46-971D-3E7A6103607C}" destId="{29DB61E8-56AC-0F46-A969-1A9EDB12D9EE}" srcOrd="0" destOrd="0" presId="urn:microsoft.com/office/officeart/2005/8/layout/orgChart1"/>
    <dgm:cxn modelId="{AE0EB3DB-39C3-1E41-8F33-C3BB3B7116E9}" srcId="{35FC824D-082A-4A46-971D-3E7A6103607C}" destId="{01345AE2-1500-1E46-8075-DA4F708DD112}" srcOrd="0" destOrd="0" parTransId="{E76E5F7F-1049-A240-B8B8-C1DC497EE05F}" sibTransId="{C1BC32DE-5681-944B-AC71-5D2F5B9D9ECC}"/>
    <dgm:cxn modelId="{E54D4CE2-0CF6-084E-8B3C-8862AA9F7B11}" type="presOf" srcId="{22093461-39D3-2947-ABA3-F597AA691667}" destId="{24E352E1-AADF-3C4B-962D-3E06E4451746}" srcOrd="1" destOrd="0" presId="urn:microsoft.com/office/officeart/2005/8/layout/orgChart1"/>
    <dgm:cxn modelId="{F47199E9-7D04-5B49-ABBC-945299397680}" type="presOf" srcId="{0D5E103E-742F-D946-95A7-7FEC2EA9FEC8}" destId="{D4D71CF6-9120-6447-9F56-C130760D9236}" srcOrd="1" destOrd="0" presId="urn:microsoft.com/office/officeart/2005/8/layout/orgChart1"/>
    <dgm:cxn modelId="{627F5DF4-17BB-7E48-85F6-A34A0981F21B}" type="presOf" srcId="{ADC6946C-45DC-1B47-A036-E8AFEAB5AC3C}" destId="{7D30FB73-3AED-2A42-B599-CE0FE37B69F6}" srcOrd="0" destOrd="0" presId="urn:microsoft.com/office/officeart/2005/8/layout/orgChart1"/>
    <dgm:cxn modelId="{D94C48FB-CC48-B942-8A74-3E30B4C26ABF}" srcId="{01345AE2-1500-1E46-8075-DA4F708DD112}" destId="{FED43792-8C05-8D49-A072-3C9E9449F574}" srcOrd="3" destOrd="0" parTransId="{BA970165-F55D-A74E-A815-2866F1943FF9}" sibTransId="{26E38C8D-5014-4042-8150-B815CEF1C8CF}"/>
    <dgm:cxn modelId="{40EC03B7-33FD-E447-B16D-27280FD59D06}" type="presParOf" srcId="{29DB61E8-56AC-0F46-A969-1A9EDB12D9EE}" destId="{CAEA7719-BA36-2543-902B-5CCD45B75FB4}" srcOrd="0" destOrd="0" presId="urn:microsoft.com/office/officeart/2005/8/layout/orgChart1"/>
    <dgm:cxn modelId="{9BB50C8A-8EAB-BF4E-8955-B9F64C847AC8}" type="presParOf" srcId="{CAEA7719-BA36-2543-902B-5CCD45B75FB4}" destId="{0CF7C621-8DA8-6C4B-974D-A194CE0870AE}" srcOrd="0" destOrd="0" presId="urn:microsoft.com/office/officeart/2005/8/layout/orgChart1"/>
    <dgm:cxn modelId="{279BD192-C5AC-7E4D-8770-E274CBBE59CB}" type="presParOf" srcId="{0CF7C621-8DA8-6C4B-974D-A194CE0870AE}" destId="{678C4ED7-BE1D-994B-AD33-B9FBE4330BF1}" srcOrd="0" destOrd="0" presId="urn:microsoft.com/office/officeart/2005/8/layout/orgChart1"/>
    <dgm:cxn modelId="{7800FDCC-E62A-3A48-8117-303EDDC7CCDA}" type="presParOf" srcId="{0CF7C621-8DA8-6C4B-974D-A194CE0870AE}" destId="{FE894120-E7C6-0C46-B93B-2828B7B46B82}" srcOrd="1" destOrd="0" presId="urn:microsoft.com/office/officeart/2005/8/layout/orgChart1"/>
    <dgm:cxn modelId="{16607321-7F61-CD4F-BA4E-5A5CD5834D03}" type="presParOf" srcId="{CAEA7719-BA36-2543-902B-5CCD45B75FB4}" destId="{5CB62C26-F1E4-694B-868A-12DC1B689A65}" srcOrd="1" destOrd="0" presId="urn:microsoft.com/office/officeart/2005/8/layout/orgChart1"/>
    <dgm:cxn modelId="{4187F165-52CE-B64D-AF80-94BFCF29FF2B}" type="presParOf" srcId="{5CB62C26-F1E4-694B-868A-12DC1B689A65}" destId="{4E625555-ABCE-D14F-9C8C-9777069A3F3E}" srcOrd="0" destOrd="0" presId="urn:microsoft.com/office/officeart/2005/8/layout/orgChart1"/>
    <dgm:cxn modelId="{B0D672B9-7AF5-2B41-A425-A8F38129C423}" type="presParOf" srcId="{5CB62C26-F1E4-694B-868A-12DC1B689A65}" destId="{7C0D51C6-D14E-374C-B8D6-580E0F21E485}" srcOrd="1" destOrd="0" presId="urn:microsoft.com/office/officeart/2005/8/layout/orgChart1"/>
    <dgm:cxn modelId="{1946C9D8-A65A-A742-8694-633B94F1283D}" type="presParOf" srcId="{7C0D51C6-D14E-374C-B8D6-580E0F21E485}" destId="{413D6619-D788-7D45-B0BB-792E43F1DF05}" srcOrd="0" destOrd="0" presId="urn:microsoft.com/office/officeart/2005/8/layout/orgChart1"/>
    <dgm:cxn modelId="{FCB2CD17-B5F0-C941-BB0B-1986A6123FF3}" type="presParOf" srcId="{413D6619-D788-7D45-B0BB-792E43F1DF05}" destId="{F63B896C-658F-C048-87AF-09F7A220AF35}" srcOrd="0" destOrd="0" presId="urn:microsoft.com/office/officeart/2005/8/layout/orgChart1"/>
    <dgm:cxn modelId="{8512BC90-29E8-5F4F-B41D-BBEA35EFADD2}" type="presParOf" srcId="{413D6619-D788-7D45-B0BB-792E43F1DF05}" destId="{E6D85D75-C681-9C45-B755-31A0F837BB0C}" srcOrd="1" destOrd="0" presId="urn:microsoft.com/office/officeart/2005/8/layout/orgChart1"/>
    <dgm:cxn modelId="{C8BE74A3-9800-5544-A112-55C202DF7B8B}" type="presParOf" srcId="{7C0D51C6-D14E-374C-B8D6-580E0F21E485}" destId="{B2AE4380-E7C1-A546-B5FB-881FA0CBD30B}" srcOrd="1" destOrd="0" presId="urn:microsoft.com/office/officeart/2005/8/layout/orgChart1"/>
    <dgm:cxn modelId="{55EEA1D8-B9B2-7F40-868D-1A559B9A9665}" type="presParOf" srcId="{B2AE4380-E7C1-A546-B5FB-881FA0CBD30B}" destId="{8FD97913-D95E-6347-A3BF-967295C8F54E}" srcOrd="0" destOrd="0" presId="urn:microsoft.com/office/officeart/2005/8/layout/orgChart1"/>
    <dgm:cxn modelId="{D5EBC2C8-E962-CE4B-AABF-303B6B054B61}" type="presParOf" srcId="{B2AE4380-E7C1-A546-B5FB-881FA0CBD30B}" destId="{C33EECD6-DA6D-F24C-9A6C-CF8772E491D7}" srcOrd="1" destOrd="0" presId="urn:microsoft.com/office/officeart/2005/8/layout/orgChart1"/>
    <dgm:cxn modelId="{2B81D497-7A47-7844-A98C-3244C30231AD}" type="presParOf" srcId="{C33EECD6-DA6D-F24C-9A6C-CF8772E491D7}" destId="{0F6BCE0D-3FBE-5041-8742-C25EAB0D588E}" srcOrd="0" destOrd="0" presId="urn:microsoft.com/office/officeart/2005/8/layout/orgChart1"/>
    <dgm:cxn modelId="{FC870D6C-F8B6-A344-912A-0F98F6E7D1F2}" type="presParOf" srcId="{0F6BCE0D-3FBE-5041-8742-C25EAB0D588E}" destId="{0E145A57-C0B3-284B-A5B8-409AEC193B6A}" srcOrd="0" destOrd="0" presId="urn:microsoft.com/office/officeart/2005/8/layout/orgChart1"/>
    <dgm:cxn modelId="{B773E3C0-93C2-9440-83EB-2A2D5ED7D44A}" type="presParOf" srcId="{0F6BCE0D-3FBE-5041-8742-C25EAB0D588E}" destId="{24E352E1-AADF-3C4B-962D-3E06E4451746}" srcOrd="1" destOrd="0" presId="urn:microsoft.com/office/officeart/2005/8/layout/orgChart1"/>
    <dgm:cxn modelId="{5EC736C5-A755-A743-8EEB-EE8B6D2B5FE6}" type="presParOf" srcId="{C33EECD6-DA6D-F24C-9A6C-CF8772E491D7}" destId="{D3AE783F-63FC-454E-9B80-5E4CDE400EA0}" srcOrd="1" destOrd="0" presId="urn:microsoft.com/office/officeart/2005/8/layout/orgChart1"/>
    <dgm:cxn modelId="{1E783253-9DEA-0B45-9855-E976193B480F}" type="presParOf" srcId="{C33EECD6-DA6D-F24C-9A6C-CF8772E491D7}" destId="{A3460353-758D-1D45-BF08-5607121D5064}" srcOrd="2" destOrd="0" presId="urn:microsoft.com/office/officeart/2005/8/layout/orgChart1"/>
    <dgm:cxn modelId="{1E34011D-AF7F-CF4F-8AE6-7116EC0D2DED}" type="presParOf" srcId="{B2AE4380-E7C1-A546-B5FB-881FA0CBD30B}" destId="{95CB96E7-9403-EC4C-9B60-1D7F4E539E06}" srcOrd="2" destOrd="0" presId="urn:microsoft.com/office/officeart/2005/8/layout/orgChart1"/>
    <dgm:cxn modelId="{E0821FDC-265A-FC48-B7E8-76E5C25571D4}" type="presParOf" srcId="{B2AE4380-E7C1-A546-B5FB-881FA0CBD30B}" destId="{92FB6D14-23E6-C348-9830-AABF181AE890}" srcOrd="3" destOrd="0" presId="urn:microsoft.com/office/officeart/2005/8/layout/orgChart1"/>
    <dgm:cxn modelId="{90EAD3D9-85FF-4E49-8D6F-2B79A619B7E4}" type="presParOf" srcId="{92FB6D14-23E6-C348-9830-AABF181AE890}" destId="{39C81E09-F6DD-D64B-8273-DE41990BB20D}" srcOrd="0" destOrd="0" presId="urn:microsoft.com/office/officeart/2005/8/layout/orgChart1"/>
    <dgm:cxn modelId="{68D0A7E6-FBC3-7D49-9DA3-D64AC6DF89F1}" type="presParOf" srcId="{39C81E09-F6DD-D64B-8273-DE41990BB20D}" destId="{B1640762-3B7F-DE49-B50E-8228E4D0E0CD}" srcOrd="0" destOrd="0" presId="urn:microsoft.com/office/officeart/2005/8/layout/orgChart1"/>
    <dgm:cxn modelId="{1A5FE0B6-B928-9844-A0EE-0AE9D2B83300}" type="presParOf" srcId="{39C81E09-F6DD-D64B-8273-DE41990BB20D}" destId="{C513A3B1-7827-9844-9A88-372E6F5634BA}" srcOrd="1" destOrd="0" presId="urn:microsoft.com/office/officeart/2005/8/layout/orgChart1"/>
    <dgm:cxn modelId="{CD356D60-2540-A646-B156-6CB56A6838C6}" type="presParOf" srcId="{92FB6D14-23E6-C348-9830-AABF181AE890}" destId="{386FC639-E1F4-8E47-8035-305F199F3A5D}" srcOrd="1" destOrd="0" presId="urn:microsoft.com/office/officeart/2005/8/layout/orgChart1"/>
    <dgm:cxn modelId="{DE9CF9EF-7294-1E4C-BE09-D9F6772926C6}" type="presParOf" srcId="{92FB6D14-23E6-C348-9830-AABF181AE890}" destId="{BD2D60A8-8BE0-CB47-83F3-96B851107A8D}" srcOrd="2" destOrd="0" presId="urn:microsoft.com/office/officeart/2005/8/layout/orgChart1"/>
    <dgm:cxn modelId="{C1B7B145-799E-294E-A2FC-1DAE2D47FDF4}" type="presParOf" srcId="{7C0D51C6-D14E-374C-B8D6-580E0F21E485}" destId="{ECEE33BE-1728-8B44-9AA3-5FC8409EB6DB}" srcOrd="2" destOrd="0" presId="urn:microsoft.com/office/officeart/2005/8/layout/orgChart1"/>
    <dgm:cxn modelId="{EE385AA4-5499-4947-BD02-349D7B916CE4}" type="presParOf" srcId="{5CB62C26-F1E4-694B-868A-12DC1B689A65}" destId="{7D30FB73-3AED-2A42-B599-CE0FE37B69F6}" srcOrd="2" destOrd="0" presId="urn:microsoft.com/office/officeart/2005/8/layout/orgChart1"/>
    <dgm:cxn modelId="{A2CA0D24-5EAB-3443-8571-53FF7FEDDA6D}" type="presParOf" srcId="{5CB62C26-F1E4-694B-868A-12DC1B689A65}" destId="{782D53F5-9DD4-EF4B-B0B2-541E24E9E6D4}" srcOrd="3" destOrd="0" presId="urn:microsoft.com/office/officeart/2005/8/layout/orgChart1"/>
    <dgm:cxn modelId="{1A956462-911B-B747-9C62-837353911BAA}" type="presParOf" srcId="{782D53F5-9DD4-EF4B-B0B2-541E24E9E6D4}" destId="{D314C6AF-9D4C-BC45-A37F-33A546114A98}" srcOrd="0" destOrd="0" presId="urn:microsoft.com/office/officeart/2005/8/layout/orgChart1"/>
    <dgm:cxn modelId="{7DFF538B-7102-EB40-86C0-AB44A9719CB8}" type="presParOf" srcId="{D314C6AF-9D4C-BC45-A37F-33A546114A98}" destId="{C1B4A249-7101-D241-91A2-3EB8411307B2}" srcOrd="0" destOrd="0" presId="urn:microsoft.com/office/officeart/2005/8/layout/orgChart1"/>
    <dgm:cxn modelId="{A40408B5-362B-4245-AAE1-B3171EE40AD5}" type="presParOf" srcId="{D314C6AF-9D4C-BC45-A37F-33A546114A98}" destId="{8A87D8BD-A0C5-E64F-9DE6-1290B6027C36}" srcOrd="1" destOrd="0" presId="urn:microsoft.com/office/officeart/2005/8/layout/orgChart1"/>
    <dgm:cxn modelId="{C0F33228-20D7-ED47-8FB6-3FB77BE5BE95}" type="presParOf" srcId="{782D53F5-9DD4-EF4B-B0B2-541E24E9E6D4}" destId="{BA67760E-7614-1440-932D-63C726F9306A}" srcOrd="1" destOrd="0" presId="urn:microsoft.com/office/officeart/2005/8/layout/orgChart1"/>
    <dgm:cxn modelId="{890D8D0C-2CF9-4948-B3A8-6BCCE22D6E98}" type="presParOf" srcId="{782D53F5-9DD4-EF4B-B0B2-541E24E9E6D4}" destId="{AF22F843-75EA-844D-88D5-1D9612610065}" srcOrd="2" destOrd="0" presId="urn:microsoft.com/office/officeart/2005/8/layout/orgChart1"/>
    <dgm:cxn modelId="{120B3A6D-4741-704C-9B2B-35DA20CEE8F7}" type="presParOf" srcId="{5CB62C26-F1E4-694B-868A-12DC1B689A65}" destId="{E4954B63-BF44-ED41-A884-E7B5ED1C938D}" srcOrd="4" destOrd="0" presId="urn:microsoft.com/office/officeart/2005/8/layout/orgChart1"/>
    <dgm:cxn modelId="{4BA5A6E6-22F8-D44A-BDD4-B89943D5957F}" type="presParOf" srcId="{5CB62C26-F1E4-694B-868A-12DC1B689A65}" destId="{92EA7557-8C76-EA45-864B-E57360C10CB3}" srcOrd="5" destOrd="0" presId="urn:microsoft.com/office/officeart/2005/8/layout/orgChart1"/>
    <dgm:cxn modelId="{D30DB9AE-6EE3-4F4B-9976-E2C6EBC6B4E2}" type="presParOf" srcId="{92EA7557-8C76-EA45-864B-E57360C10CB3}" destId="{A6E7922A-6B3E-4542-9A98-6F2FB0DD3EFF}" srcOrd="0" destOrd="0" presId="urn:microsoft.com/office/officeart/2005/8/layout/orgChart1"/>
    <dgm:cxn modelId="{52BCEB97-DEEB-EB44-AF5D-4B49F1B4A6CE}" type="presParOf" srcId="{A6E7922A-6B3E-4542-9A98-6F2FB0DD3EFF}" destId="{3181BDC7-E369-E94D-A00B-BF4D81359CDA}" srcOrd="0" destOrd="0" presId="urn:microsoft.com/office/officeart/2005/8/layout/orgChart1"/>
    <dgm:cxn modelId="{48BF624C-BD50-5546-A6B8-2C61F5579E41}" type="presParOf" srcId="{A6E7922A-6B3E-4542-9A98-6F2FB0DD3EFF}" destId="{F44EE34E-0FF5-5043-9BA1-A05C6F408719}" srcOrd="1" destOrd="0" presId="urn:microsoft.com/office/officeart/2005/8/layout/orgChart1"/>
    <dgm:cxn modelId="{775702F2-5D8C-D24D-877B-58ABA69105F1}" type="presParOf" srcId="{92EA7557-8C76-EA45-864B-E57360C10CB3}" destId="{B999B2BD-D04C-9441-9934-CBC7C64BF96E}" srcOrd="1" destOrd="0" presId="urn:microsoft.com/office/officeart/2005/8/layout/orgChart1"/>
    <dgm:cxn modelId="{C9055DDD-D934-AB46-953A-66CF9CA0E594}" type="presParOf" srcId="{92EA7557-8C76-EA45-864B-E57360C10CB3}" destId="{4D23AEF2-7018-8445-B552-8F2269126B92}" srcOrd="2" destOrd="0" presId="urn:microsoft.com/office/officeart/2005/8/layout/orgChart1"/>
    <dgm:cxn modelId="{18E2F561-6AA7-FB4A-AB79-73F70E2FC7BB}" type="presParOf" srcId="{5CB62C26-F1E4-694B-868A-12DC1B689A65}" destId="{56E29130-586A-5D4E-A68F-98DDBB280BD5}" srcOrd="6" destOrd="0" presId="urn:microsoft.com/office/officeart/2005/8/layout/orgChart1"/>
    <dgm:cxn modelId="{72EB659B-DC2D-314C-8F86-6EE42872F7E3}" type="presParOf" srcId="{5CB62C26-F1E4-694B-868A-12DC1B689A65}" destId="{FC3F00FC-B3C8-E542-835C-95469E7DCAEF}" srcOrd="7" destOrd="0" presId="urn:microsoft.com/office/officeart/2005/8/layout/orgChart1"/>
    <dgm:cxn modelId="{2573771B-0275-BC47-8063-2F20CFE3F6DC}" type="presParOf" srcId="{FC3F00FC-B3C8-E542-835C-95469E7DCAEF}" destId="{E0BAD3D9-6C0E-D341-8762-B431AB147C08}" srcOrd="0" destOrd="0" presId="urn:microsoft.com/office/officeart/2005/8/layout/orgChart1"/>
    <dgm:cxn modelId="{3785E725-B2C9-3E44-81DE-3DBE416F2216}" type="presParOf" srcId="{E0BAD3D9-6C0E-D341-8762-B431AB147C08}" destId="{AC1D4334-7759-4642-9B43-57A5AF2F8A3B}" srcOrd="0" destOrd="0" presId="urn:microsoft.com/office/officeart/2005/8/layout/orgChart1"/>
    <dgm:cxn modelId="{1A4FC387-BD8C-B449-920B-D1E194E1BAD2}" type="presParOf" srcId="{E0BAD3D9-6C0E-D341-8762-B431AB147C08}" destId="{C4678A77-4B7A-0249-81FC-798F6967FAEC}" srcOrd="1" destOrd="0" presId="urn:microsoft.com/office/officeart/2005/8/layout/orgChart1"/>
    <dgm:cxn modelId="{659F9195-81CC-B04E-A596-994DA871EC1C}" type="presParOf" srcId="{FC3F00FC-B3C8-E542-835C-95469E7DCAEF}" destId="{34703A9E-03D3-234A-804A-025183CB6ABE}" srcOrd="1" destOrd="0" presId="urn:microsoft.com/office/officeart/2005/8/layout/orgChart1"/>
    <dgm:cxn modelId="{35BF98C6-497A-0740-9705-FA264C68A042}" type="presParOf" srcId="{34703A9E-03D3-234A-804A-025183CB6ABE}" destId="{C9DA101B-F1E9-4E4C-B098-02DCA8349B52}" srcOrd="0" destOrd="0" presId="urn:microsoft.com/office/officeart/2005/8/layout/orgChart1"/>
    <dgm:cxn modelId="{4C7DB01E-44C8-C145-A152-FC375F7104A0}" type="presParOf" srcId="{34703A9E-03D3-234A-804A-025183CB6ABE}" destId="{F58B34D6-C590-0141-A4F1-689EFA3B4D09}" srcOrd="1" destOrd="0" presId="urn:microsoft.com/office/officeart/2005/8/layout/orgChart1"/>
    <dgm:cxn modelId="{61CBCF43-C72E-E840-8547-1050C59CB5F5}" type="presParOf" srcId="{F58B34D6-C590-0141-A4F1-689EFA3B4D09}" destId="{F92D9A16-4B7E-4B42-87C9-D8E221272BB4}" srcOrd="0" destOrd="0" presId="urn:microsoft.com/office/officeart/2005/8/layout/orgChart1"/>
    <dgm:cxn modelId="{934C22B9-70E6-EB4A-A0FC-8FBFFCD076F1}" type="presParOf" srcId="{F92D9A16-4B7E-4B42-87C9-D8E221272BB4}" destId="{51B1F136-AC42-DA40-91BC-73C695C9CADD}" srcOrd="0" destOrd="0" presId="urn:microsoft.com/office/officeart/2005/8/layout/orgChart1"/>
    <dgm:cxn modelId="{28A82EC3-13D8-1D40-AE7F-4D918A0ADD6E}" type="presParOf" srcId="{F92D9A16-4B7E-4B42-87C9-D8E221272BB4}" destId="{D4D71CF6-9120-6447-9F56-C130760D9236}" srcOrd="1" destOrd="0" presId="urn:microsoft.com/office/officeart/2005/8/layout/orgChart1"/>
    <dgm:cxn modelId="{683517DD-41D4-FA4F-B71A-D5DB575E45FA}" type="presParOf" srcId="{F58B34D6-C590-0141-A4F1-689EFA3B4D09}" destId="{9B86EE35-9F03-A445-84DD-8082E01FB2D8}" srcOrd="1" destOrd="0" presId="urn:microsoft.com/office/officeart/2005/8/layout/orgChart1"/>
    <dgm:cxn modelId="{68352E61-5D3D-B64E-90AF-AFFDA3629C35}" type="presParOf" srcId="{F58B34D6-C590-0141-A4F1-689EFA3B4D09}" destId="{CBD7A442-B20C-B149-BA55-090231BBF557}" srcOrd="2" destOrd="0" presId="urn:microsoft.com/office/officeart/2005/8/layout/orgChart1"/>
    <dgm:cxn modelId="{ABFF64EB-7D63-8048-BD8B-E80DA8859DA2}" type="presParOf" srcId="{34703A9E-03D3-234A-804A-025183CB6ABE}" destId="{E5961903-6AC2-6940-BFE7-B9C901A71218}" srcOrd="2" destOrd="0" presId="urn:microsoft.com/office/officeart/2005/8/layout/orgChart1"/>
    <dgm:cxn modelId="{B0126067-2BA8-EB40-81B0-F1B8DEBAD4ED}" type="presParOf" srcId="{34703A9E-03D3-234A-804A-025183CB6ABE}" destId="{F4E52071-D803-9241-B5E2-9878783E286A}" srcOrd="3" destOrd="0" presId="urn:microsoft.com/office/officeart/2005/8/layout/orgChart1"/>
    <dgm:cxn modelId="{CB5966FA-C638-8544-9BD7-E093A24CE40E}" type="presParOf" srcId="{F4E52071-D803-9241-B5E2-9878783E286A}" destId="{13AE54C2-85DE-9642-BE62-7BB33C440C76}" srcOrd="0" destOrd="0" presId="urn:microsoft.com/office/officeart/2005/8/layout/orgChart1"/>
    <dgm:cxn modelId="{D5CD9338-63E9-3246-BEFE-44223F5ABF7B}" type="presParOf" srcId="{13AE54C2-85DE-9642-BE62-7BB33C440C76}" destId="{520A55AE-0959-9947-99DB-269E454267D2}" srcOrd="0" destOrd="0" presId="urn:microsoft.com/office/officeart/2005/8/layout/orgChart1"/>
    <dgm:cxn modelId="{EC086ACD-3B91-A043-80AD-8B8BB0A01813}" type="presParOf" srcId="{13AE54C2-85DE-9642-BE62-7BB33C440C76}" destId="{56288A18-CDA6-1447-82D6-ED213ED7CB51}" srcOrd="1" destOrd="0" presId="urn:microsoft.com/office/officeart/2005/8/layout/orgChart1"/>
    <dgm:cxn modelId="{97209570-4CEC-564B-A502-E3E2DB79CC32}" type="presParOf" srcId="{F4E52071-D803-9241-B5E2-9878783E286A}" destId="{747BD523-768A-1349-938B-0C0A6AF402BD}" srcOrd="1" destOrd="0" presId="urn:microsoft.com/office/officeart/2005/8/layout/orgChart1"/>
    <dgm:cxn modelId="{7D654165-BDF1-2943-8A71-B53BA8F6E58D}" type="presParOf" srcId="{F4E52071-D803-9241-B5E2-9878783E286A}" destId="{AD778C1B-2260-634D-B587-41E3884856A4}" srcOrd="2" destOrd="0" presId="urn:microsoft.com/office/officeart/2005/8/layout/orgChart1"/>
    <dgm:cxn modelId="{D458BFD2-3E71-754F-A5C9-6A17B9FA20FC}" type="presParOf" srcId="{FC3F00FC-B3C8-E542-835C-95469E7DCAEF}" destId="{EF23C25B-9296-8143-96CA-6D692E70DA84}" srcOrd="2" destOrd="0" presId="urn:microsoft.com/office/officeart/2005/8/layout/orgChart1"/>
    <dgm:cxn modelId="{1F52E5C8-C158-034F-A6C3-F69EB01099E3}" type="presParOf" srcId="{CAEA7719-BA36-2543-902B-5CCD45B75FB4}" destId="{4BDD9105-35C8-3B45-BC3C-CE2FBDF97E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875729-4125-3645-9DEF-49951AC6448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8CA12942-0A2D-5E41-A5F4-AF568FFB912A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Groupe</a:t>
          </a:r>
          <a:endParaRPr kumimoji="0" lang="en-US" altLang="fr-FR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4497DD1B-E79E-BF44-9CBE-02048CC92611}" type="parTrans" cxnId="{0300102A-D656-204C-9F98-1B2BCB719257}">
      <dgm:prSet/>
      <dgm:spPr/>
    </dgm:pt>
    <dgm:pt modelId="{1ECBA49D-C795-1548-8455-D1B0B4DD7054}" type="sibTrans" cxnId="{0300102A-D656-204C-9F98-1B2BCB719257}">
      <dgm:prSet/>
      <dgm:spPr/>
    </dgm:pt>
    <dgm:pt modelId="{94626C37-62F3-F74E-A6AC-5D56A0BABFA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SN</a:t>
          </a:r>
          <a:endParaRPr kumimoji="0" lang="en-US" altLang="fr-FR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B334A2B2-0175-4F43-A1D3-2734E480C296}" type="parTrans" cxnId="{234D9780-4827-8146-983B-563DFFC08A51}">
      <dgm:prSet/>
      <dgm:spPr/>
    </dgm:pt>
    <dgm:pt modelId="{0A6B225C-A614-1840-8B6F-446808BEA83C}" type="sibTrans" cxnId="{234D9780-4827-8146-983B-563DFFC08A51}">
      <dgm:prSet/>
      <dgm:spPr/>
    </dgm:pt>
    <dgm:pt modelId="{9ED3B61C-E27D-814A-9F06-C7F1D2042139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la</a:t>
          </a:r>
          <a:endParaRPr kumimoji="0" lang="en-US" altLang="fr-FR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9F6FF6F8-883E-004F-AD18-E77CA0D5A600}" type="parTrans" cxnId="{A7B9DD3A-5C57-F546-B359-AED302163933}">
      <dgm:prSet/>
      <dgm:spPr/>
    </dgm:pt>
    <dgm:pt modelId="{BCA4C5F5-48F8-EA42-8036-6A6433D6C435}" type="sibTrans" cxnId="{A7B9DD3A-5C57-F546-B359-AED302163933}">
      <dgm:prSet/>
      <dgm:spPr/>
    </dgm:pt>
    <dgm:pt modelId="{8D9116C0-9111-DA4C-BB04-5AD994C8CC2C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dame</a:t>
          </a:r>
          <a:endParaRPr kumimoji="0" lang="en-US" altLang="fr-FR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02B9EF72-2ADB-9B42-AA45-61522055983F}" type="parTrans" cxnId="{3634CE0D-CC0B-684D-86F6-F403AAE7CCE9}">
      <dgm:prSet/>
      <dgm:spPr/>
    </dgm:pt>
    <dgm:pt modelId="{DB7C8A9A-D65F-4842-9816-5F1F665D068A}" type="sibTrans" cxnId="{3634CE0D-CC0B-684D-86F6-F403AAE7CCE9}">
      <dgm:prSet/>
      <dgm:spPr/>
    </dgm:pt>
    <dgm:pt modelId="{8E202B9F-1635-8D4B-B43D-B99152236BF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SV</a:t>
          </a:r>
          <a:endParaRPr kumimoji="0" lang="en-US" altLang="fr-FR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6A42563D-1B9F-CA45-B8FF-F2CE39E69982}" type="parTrans" cxnId="{FFBA108C-26D3-E944-A3D9-66E8B0415FDF}">
      <dgm:prSet/>
      <dgm:spPr/>
    </dgm:pt>
    <dgm:pt modelId="{A974BF66-F23C-D847-A371-5668B80B42EF}" type="sibTrans" cxnId="{FFBA108C-26D3-E944-A3D9-66E8B0415FDF}">
      <dgm:prSet/>
      <dgm:spPr/>
    </dgm:pt>
    <dgm:pt modelId="{5E882481-34AD-FA42-AEF7-5134655C80AD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lui</a:t>
          </a:r>
          <a:endParaRPr kumimoji="0" lang="en-US" altLang="fr-FR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16231B51-B42B-A247-88A5-58343F7E4987}" type="parTrans" cxnId="{7F950DDC-02E9-0D44-BF0F-1FDFE8E2F446}">
      <dgm:prSet/>
      <dgm:spPr/>
    </dgm:pt>
    <dgm:pt modelId="{D99363A3-E1A2-6C46-813B-D9AF1F8CC44F}" type="sibTrans" cxnId="{7F950DDC-02E9-0D44-BF0F-1FDFE8E2F446}">
      <dgm:prSet/>
      <dgm:spPr/>
    </dgm:pt>
    <dgm:pt modelId="{6FA968AA-39F7-DD47-BDD9-BC354A8BA20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raconte</a:t>
          </a:r>
          <a:endParaRPr kumimoji="0" lang="en-US" altLang="fr-FR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7B99491B-3274-AA4B-BFA0-2C6E1CAFA6F7}" type="parTrans" cxnId="{5934CBF9-D587-8041-8B4B-E2EB0CDF6D16}">
      <dgm:prSet/>
      <dgm:spPr/>
    </dgm:pt>
    <dgm:pt modelId="{1BAA358C-D859-AE44-988C-C2DBD3383E1E}" type="sibTrans" cxnId="{5934CBF9-D587-8041-8B4B-E2EB0CDF6D16}">
      <dgm:prSet/>
      <dgm:spPr/>
    </dgm:pt>
    <dgm:pt modelId="{4CEF5AA2-554F-2B47-BB21-87EB7BA37896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SN</a:t>
          </a:r>
          <a:endParaRPr kumimoji="0" lang="en-US" altLang="fr-FR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68CD1D55-8F34-7347-A33F-9013D8805302}" type="parTrans" cxnId="{45346131-E5C4-864D-A921-77BF4A51D429}">
      <dgm:prSet/>
      <dgm:spPr/>
    </dgm:pt>
    <dgm:pt modelId="{39AB7435-C6A9-E746-AD1E-AB7DDE1EE9DB}" type="sibTrans" cxnId="{45346131-E5C4-864D-A921-77BF4A51D429}">
      <dgm:prSet/>
      <dgm:spPr/>
    </dgm:pt>
    <dgm:pt modelId="{12C492E5-3F9E-FB43-88BB-86F345477A95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une</a:t>
          </a:r>
          <a:endParaRPr kumimoji="0" lang="en-US" altLang="fr-FR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95D65A64-F424-524B-B565-896C4AFA7EC7}" type="parTrans" cxnId="{E76AA080-B111-2143-B84B-037899C2FE97}">
      <dgm:prSet/>
      <dgm:spPr/>
    </dgm:pt>
    <dgm:pt modelId="{D8281F65-175A-C84B-91A9-472BB7FC0C7E}" type="sibTrans" cxnId="{E76AA080-B111-2143-B84B-037899C2FE97}">
      <dgm:prSet/>
      <dgm:spPr/>
    </dgm:pt>
    <dgm:pt modelId="{93BDB341-B679-F248-AF6A-498845A7906D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histoire</a:t>
          </a:r>
          <a:endParaRPr kumimoji="0" lang="en-US" altLang="fr-FR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9F1E5578-A50E-F842-AA30-DDC23BEE6FFE}" type="parTrans" cxnId="{4049AAB8-EA6E-8847-AA44-E3202B46B49C}">
      <dgm:prSet/>
      <dgm:spPr/>
    </dgm:pt>
    <dgm:pt modelId="{1BF0398F-E28B-694A-AFE3-23636E5AC350}" type="sibTrans" cxnId="{4049AAB8-EA6E-8847-AA44-E3202B46B49C}">
      <dgm:prSet/>
      <dgm:spPr/>
    </dgm:pt>
    <dgm:pt modelId="{8FE8090C-8A18-C94A-A5FE-9DCC6B525070}" type="pres">
      <dgm:prSet presAssocID="{25875729-4125-3645-9DEF-49951AC644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B0B78FC-9C7B-2141-9471-EF3825D048A8}" type="pres">
      <dgm:prSet presAssocID="{8CA12942-0A2D-5E41-A5F4-AF568FFB912A}" presName="hierRoot1" presStyleCnt="0">
        <dgm:presLayoutVars>
          <dgm:hierBranch/>
        </dgm:presLayoutVars>
      </dgm:prSet>
      <dgm:spPr/>
    </dgm:pt>
    <dgm:pt modelId="{ACECFCF2-E9AB-6A46-9F89-D6732D0EBBC5}" type="pres">
      <dgm:prSet presAssocID="{8CA12942-0A2D-5E41-A5F4-AF568FFB912A}" presName="rootComposite1" presStyleCnt="0"/>
      <dgm:spPr/>
    </dgm:pt>
    <dgm:pt modelId="{666C8BF9-9B1C-4842-9751-348BF8656CE0}" type="pres">
      <dgm:prSet presAssocID="{8CA12942-0A2D-5E41-A5F4-AF568FFB912A}" presName="rootText1" presStyleLbl="node0" presStyleIdx="0" presStyleCnt="1">
        <dgm:presLayoutVars>
          <dgm:chPref val="3"/>
        </dgm:presLayoutVars>
      </dgm:prSet>
      <dgm:spPr/>
    </dgm:pt>
    <dgm:pt modelId="{8C320079-9B2C-C543-A956-C71B482C507A}" type="pres">
      <dgm:prSet presAssocID="{8CA12942-0A2D-5E41-A5F4-AF568FFB912A}" presName="rootConnector1" presStyleLbl="node1" presStyleIdx="0" presStyleCnt="0"/>
      <dgm:spPr/>
    </dgm:pt>
    <dgm:pt modelId="{85D28781-3CAE-3D40-A397-D8D1E65ED2BA}" type="pres">
      <dgm:prSet presAssocID="{8CA12942-0A2D-5E41-A5F4-AF568FFB912A}" presName="hierChild2" presStyleCnt="0"/>
      <dgm:spPr/>
    </dgm:pt>
    <dgm:pt modelId="{9EAC63DD-E87F-D54E-A8DA-5C2C8F59E81A}" type="pres">
      <dgm:prSet presAssocID="{B334A2B2-0175-4F43-A1D3-2734E480C296}" presName="Name35" presStyleLbl="parChTrans1D2" presStyleIdx="0" presStyleCnt="3"/>
      <dgm:spPr/>
    </dgm:pt>
    <dgm:pt modelId="{BB0EEF83-58DA-7D4E-AC72-D992771947F9}" type="pres">
      <dgm:prSet presAssocID="{94626C37-62F3-F74E-A6AC-5D56A0BABFA2}" presName="hierRoot2" presStyleCnt="0">
        <dgm:presLayoutVars>
          <dgm:hierBranch/>
        </dgm:presLayoutVars>
      </dgm:prSet>
      <dgm:spPr/>
    </dgm:pt>
    <dgm:pt modelId="{851EA853-1B84-4846-BBBF-E838A5703DE9}" type="pres">
      <dgm:prSet presAssocID="{94626C37-62F3-F74E-A6AC-5D56A0BABFA2}" presName="rootComposite" presStyleCnt="0"/>
      <dgm:spPr/>
    </dgm:pt>
    <dgm:pt modelId="{9F29671E-DC5B-704F-9C1E-B598E5B311FA}" type="pres">
      <dgm:prSet presAssocID="{94626C37-62F3-F74E-A6AC-5D56A0BABFA2}" presName="rootText" presStyleLbl="node2" presStyleIdx="0" presStyleCnt="3">
        <dgm:presLayoutVars>
          <dgm:chPref val="3"/>
        </dgm:presLayoutVars>
      </dgm:prSet>
      <dgm:spPr/>
    </dgm:pt>
    <dgm:pt modelId="{BD861AB8-94DB-5747-ADDB-60346251B337}" type="pres">
      <dgm:prSet presAssocID="{94626C37-62F3-F74E-A6AC-5D56A0BABFA2}" presName="rootConnector" presStyleLbl="node2" presStyleIdx="0" presStyleCnt="3"/>
      <dgm:spPr/>
    </dgm:pt>
    <dgm:pt modelId="{C25E3263-0B48-4D43-B7FD-7B58E81D73AD}" type="pres">
      <dgm:prSet presAssocID="{94626C37-62F3-F74E-A6AC-5D56A0BABFA2}" presName="hierChild4" presStyleCnt="0"/>
      <dgm:spPr/>
    </dgm:pt>
    <dgm:pt modelId="{EFEA2A44-E929-FB41-A264-2804FBA75021}" type="pres">
      <dgm:prSet presAssocID="{9F6FF6F8-883E-004F-AD18-E77CA0D5A600}" presName="Name35" presStyleLbl="parChTrans1D3" presStyleIdx="0" presStyleCnt="6"/>
      <dgm:spPr/>
    </dgm:pt>
    <dgm:pt modelId="{7EF77CFF-2BF5-B247-97D1-EAB4D9066153}" type="pres">
      <dgm:prSet presAssocID="{9ED3B61C-E27D-814A-9F06-C7F1D2042139}" presName="hierRoot2" presStyleCnt="0">
        <dgm:presLayoutVars>
          <dgm:hierBranch val="r"/>
        </dgm:presLayoutVars>
      </dgm:prSet>
      <dgm:spPr/>
    </dgm:pt>
    <dgm:pt modelId="{6DD77CA1-831D-154D-8847-E112FB505991}" type="pres">
      <dgm:prSet presAssocID="{9ED3B61C-E27D-814A-9F06-C7F1D2042139}" presName="rootComposite" presStyleCnt="0"/>
      <dgm:spPr/>
    </dgm:pt>
    <dgm:pt modelId="{F8B82598-55CA-F542-A670-DC7D80BDB0AD}" type="pres">
      <dgm:prSet presAssocID="{9ED3B61C-E27D-814A-9F06-C7F1D2042139}" presName="rootText" presStyleLbl="node3" presStyleIdx="0" presStyleCnt="6">
        <dgm:presLayoutVars>
          <dgm:chPref val="3"/>
        </dgm:presLayoutVars>
      </dgm:prSet>
      <dgm:spPr/>
    </dgm:pt>
    <dgm:pt modelId="{6A906161-DFB3-F547-9C55-73561DE16B2F}" type="pres">
      <dgm:prSet presAssocID="{9ED3B61C-E27D-814A-9F06-C7F1D2042139}" presName="rootConnector" presStyleLbl="node3" presStyleIdx="0" presStyleCnt="6"/>
      <dgm:spPr/>
    </dgm:pt>
    <dgm:pt modelId="{16B3B4B1-147F-5A4C-A381-35DCF82531C5}" type="pres">
      <dgm:prSet presAssocID="{9ED3B61C-E27D-814A-9F06-C7F1D2042139}" presName="hierChild4" presStyleCnt="0"/>
      <dgm:spPr/>
    </dgm:pt>
    <dgm:pt modelId="{37520764-2860-3D4E-9177-3DE11E44BA16}" type="pres">
      <dgm:prSet presAssocID="{9ED3B61C-E27D-814A-9F06-C7F1D2042139}" presName="hierChild5" presStyleCnt="0"/>
      <dgm:spPr/>
    </dgm:pt>
    <dgm:pt modelId="{B9280AB1-8235-E244-ABAA-F72B52EECA10}" type="pres">
      <dgm:prSet presAssocID="{02B9EF72-2ADB-9B42-AA45-61522055983F}" presName="Name35" presStyleLbl="parChTrans1D3" presStyleIdx="1" presStyleCnt="6"/>
      <dgm:spPr/>
    </dgm:pt>
    <dgm:pt modelId="{FE7774A2-71FD-6544-963A-9CA193A679AD}" type="pres">
      <dgm:prSet presAssocID="{8D9116C0-9111-DA4C-BB04-5AD994C8CC2C}" presName="hierRoot2" presStyleCnt="0">
        <dgm:presLayoutVars>
          <dgm:hierBranch/>
        </dgm:presLayoutVars>
      </dgm:prSet>
      <dgm:spPr/>
    </dgm:pt>
    <dgm:pt modelId="{4B16D04D-674D-194C-A6F5-9510909F453B}" type="pres">
      <dgm:prSet presAssocID="{8D9116C0-9111-DA4C-BB04-5AD994C8CC2C}" presName="rootComposite" presStyleCnt="0"/>
      <dgm:spPr/>
    </dgm:pt>
    <dgm:pt modelId="{EA4B45A3-4372-DB45-8F14-CC272A3C6A8E}" type="pres">
      <dgm:prSet presAssocID="{8D9116C0-9111-DA4C-BB04-5AD994C8CC2C}" presName="rootText" presStyleLbl="node3" presStyleIdx="1" presStyleCnt="6">
        <dgm:presLayoutVars>
          <dgm:chPref val="3"/>
        </dgm:presLayoutVars>
      </dgm:prSet>
      <dgm:spPr/>
    </dgm:pt>
    <dgm:pt modelId="{4992BC0E-FC5F-4847-9391-D0E6464F0C98}" type="pres">
      <dgm:prSet presAssocID="{8D9116C0-9111-DA4C-BB04-5AD994C8CC2C}" presName="rootConnector" presStyleLbl="node3" presStyleIdx="1" presStyleCnt="6"/>
      <dgm:spPr/>
    </dgm:pt>
    <dgm:pt modelId="{F2882DEB-2A62-6046-9A62-73F19EDF8700}" type="pres">
      <dgm:prSet presAssocID="{8D9116C0-9111-DA4C-BB04-5AD994C8CC2C}" presName="hierChild4" presStyleCnt="0"/>
      <dgm:spPr/>
    </dgm:pt>
    <dgm:pt modelId="{AC2D60CC-26EB-404E-8202-0B2A1AEDE982}" type="pres">
      <dgm:prSet presAssocID="{8D9116C0-9111-DA4C-BB04-5AD994C8CC2C}" presName="hierChild5" presStyleCnt="0"/>
      <dgm:spPr/>
    </dgm:pt>
    <dgm:pt modelId="{8123FC11-BA4C-9849-9100-5EAB96EC05E4}" type="pres">
      <dgm:prSet presAssocID="{94626C37-62F3-F74E-A6AC-5D56A0BABFA2}" presName="hierChild5" presStyleCnt="0"/>
      <dgm:spPr/>
    </dgm:pt>
    <dgm:pt modelId="{9A98DD38-6062-0448-9929-684D3EAD6E9E}" type="pres">
      <dgm:prSet presAssocID="{6A42563D-1B9F-CA45-B8FF-F2CE39E69982}" presName="Name35" presStyleLbl="parChTrans1D2" presStyleIdx="1" presStyleCnt="3"/>
      <dgm:spPr/>
    </dgm:pt>
    <dgm:pt modelId="{C25FC5D5-A1FD-A94D-9BB7-1279AC40D2D5}" type="pres">
      <dgm:prSet presAssocID="{8E202B9F-1635-8D4B-B43D-B99152236BFE}" presName="hierRoot2" presStyleCnt="0">
        <dgm:presLayoutVars>
          <dgm:hierBranch/>
        </dgm:presLayoutVars>
      </dgm:prSet>
      <dgm:spPr/>
    </dgm:pt>
    <dgm:pt modelId="{6B63F242-1BCD-9449-8DB6-7D99D8FA5CFE}" type="pres">
      <dgm:prSet presAssocID="{8E202B9F-1635-8D4B-B43D-B99152236BFE}" presName="rootComposite" presStyleCnt="0"/>
      <dgm:spPr/>
    </dgm:pt>
    <dgm:pt modelId="{6AC11462-C0AA-C548-B5C1-785B96911E63}" type="pres">
      <dgm:prSet presAssocID="{8E202B9F-1635-8D4B-B43D-B99152236BFE}" presName="rootText" presStyleLbl="node2" presStyleIdx="1" presStyleCnt="3">
        <dgm:presLayoutVars>
          <dgm:chPref val="3"/>
        </dgm:presLayoutVars>
      </dgm:prSet>
      <dgm:spPr/>
    </dgm:pt>
    <dgm:pt modelId="{168378CE-6EC0-5340-A264-84F9D8CD2797}" type="pres">
      <dgm:prSet presAssocID="{8E202B9F-1635-8D4B-B43D-B99152236BFE}" presName="rootConnector" presStyleLbl="node2" presStyleIdx="1" presStyleCnt="3"/>
      <dgm:spPr/>
    </dgm:pt>
    <dgm:pt modelId="{9F875A15-3714-9B41-8C95-2A7E1B64F68F}" type="pres">
      <dgm:prSet presAssocID="{8E202B9F-1635-8D4B-B43D-B99152236BFE}" presName="hierChild4" presStyleCnt="0"/>
      <dgm:spPr/>
    </dgm:pt>
    <dgm:pt modelId="{BFF67682-1A21-7F44-BCAE-D5144CB5BCBC}" type="pres">
      <dgm:prSet presAssocID="{16231B51-B42B-A247-88A5-58343F7E4987}" presName="Name35" presStyleLbl="parChTrans1D3" presStyleIdx="2" presStyleCnt="6"/>
      <dgm:spPr/>
    </dgm:pt>
    <dgm:pt modelId="{A76890CC-7666-0346-9DAA-1DB7CA90395F}" type="pres">
      <dgm:prSet presAssocID="{5E882481-34AD-FA42-AEF7-5134655C80AD}" presName="hierRoot2" presStyleCnt="0">
        <dgm:presLayoutVars>
          <dgm:hierBranch val="r"/>
        </dgm:presLayoutVars>
      </dgm:prSet>
      <dgm:spPr/>
    </dgm:pt>
    <dgm:pt modelId="{87AFC140-8421-7F45-ACBB-71E36F906C48}" type="pres">
      <dgm:prSet presAssocID="{5E882481-34AD-FA42-AEF7-5134655C80AD}" presName="rootComposite" presStyleCnt="0"/>
      <dgm:spPr/>
    </dgm:pt>
    <dgm:pt modelId="{2194B5A5-88EA-1D41-B049-94C86BD25BA9}" type="pres">
      <dgm:prSet presAssocID="{5E882481-34AD-FA42-AEF7-5134655C80AD}" presName="rootText" presStyleLbl="node3" presStyleIdx="2" presStyleCnt="6">
        <dgm:presLayoutVars>
          <dgm:chPref val="3"/>
        </dgm:presLayoutVars>
      </dgm:prSet>
      <dgm:spPr/>
    </dgm:pt>
    <dgm:pt modelId="{2A954CAE-F5BB-5348-9230-E7FC496D9685}" type="pres">
      <dgm:prSet presAssocID="{5E882481-34AD-FA42-AEF7-5134655C80AD}" presName="rootConnector" presStyleLbl="node3" presStyleIdx="2" presStyleCnt="6"/>
      <dgm:spPr/>
    </dgm:pt>
    <dgm:pt modelId="{935E344E-BEE3-2743-B79D-7127CAA2984F}" type="pres">
      <dgm:prSet presAssocID="{5E882481-34AD-FA42-AEF7-5134655C80AD}" presName="hierChild4" presStyleCnt="0"/>
      <dgm:spPr/>
    </dgm:pt>
    <dgm:pt modelId="{5EF9D4C0-2759-6E45-B0F2-D6C762B3C361}" type="pres">
      <dgm:prSet presAssocID="{5E882481-34AD-FA42-AEF7-5134655C80AD}" presName="hierChild5" presStyleCnt="0"/>
      <dgm:spPr/>
    </dgm:pt>
    <dgm:pt modelId="{ED873D36-89DA-1E4B-AC96-AB5CCDEFC421}" type="pres">
      <dgm:prSet presAssocID="{7B99491B-3274-AA4B-BFA0-2C6E1CAFA6F7}" presName="Name35" presStyleLbl="parChTrans1D3" presStyleIdx="3" presStyleCnt="6"/>
      <dgm:spPr/>
    </dgm:pt>
    <dgm:pt modelId="{C0DF38AF-69B3-7A45-90A3-7F4F5C9BAAE6}" type="pres">
      <dgm:prSet presAssocID="{6FA968AA-39F7-DD47-BDD9-BC354A8BA208}" presName="hierRoot2" presStyleCnt="0">
        <dgm:presLayoutVars>
          <dgm:hierBranch val="r"/>
        </dgm:presLayoutVars>
      </dgm:prSet>
      <dgm:spPr/>
    </dgm:pt>
    <dgm:pt modelId="{50B81C6B-C5FE-B841-B350-AFC0C7123891}" type="pres">
      <dgm:prSet presAssocID="{6FA968AA-39F7-DD47-BDD9-BC354A8BA208}" presName="rootComposite" presStyleCnt="0"/>
      <dgm:spPr/>
    </dgm:pt>
    <dgm:pt modelId="{235210AA-D669-BA4B-9955-BACFAC8755B6}" type="pres">
      <dgm:prSet presAssocID="{6FA968AA-39F7-DD47-BDD9-BC354A8BA208}" presName="rootText" presStyleLbl="node3" presStyleIdx="3" presStyleCnt="6">
        <dgm:presLayoutVars>
          <dgm:chPref val="3"/>
        </dgm:presLayoutVars>
      </dgm:prSet>
      <dgm:spPr/>
    </dgm:pt>
    <dgm:pt modelId="{C7D6733C-5AFB-5D4C-9C4A-5EEF82D34E88}" type="pres">
      <dgm:prSet presAssocID="{6FA968AA-39F7-DD47-BDD9-BC354A8BA208}" presName="rootConnector" presStyleLbl="node3" presStyleIdx="3" presStyleCnt="6"/>
      <dgm:spPr/>
    </dgm:pt>
    <dgm:pt modelId="{F8769E66-BBAD-C042-9748-194C72FFCCCA}" type="pres">
      <dgm:prSet presAssocID="{6FA968AA-39F7-DD47-BDD9-BC354A8BA208}" presName="hierChild4" presStyleCnt="0"/>
      <dgm:spPr/>
    </dgm:pt>
    <dgm:pt modelId="{FBA51110-C0D1-A143-900A-469C11213A7E}" type="pres">
      <dgm:prSet presAssocID="{6FA968AA-39F7-DD47-BDD9-BC354A8BA208}" presName="hierChild5" presStyleCnt="0"/>
      <dgm:spPr/>
    </dgm:pt>
    <dgm:pt modelId="{C45A337B-2729-484F-ADA7-BBD0AC3FEA31}" type="pres">
      <dgm:prSet presAssocID="{8E202B9F-1635-8D4B-B43D-B99152236BFE}" presName="hierChild5" presStyleCnt="0"/>
      <dgm:spPr/>
    </dgm:pt>
    <dgm:pt modelId="{EACD4B6C-83D9-5B4B-8A2D-D09FB327D3D6}" type="pres">
      <dgm:prSet presAssocID="{68CD1D55-8F34-7347-A33F-9013D8805302}" presName="Name35" presStyleLbl="parChTrans1D2" presStyleIdx="2" presStyleCnt="3"/>
      <dgm:spPr/>
    </dgm:pt>
    <dgm:pt modelId="{43A62900-BCA8-FF40-8927-6AC9A2B2E3BF}" type="pres">
      <dgm:prSet presAssocID="{4CEF5AA2-554F-2B47-BB21-87EB7BA37896}" presName="hierRoot2" presStyleCnt="0">
        <dgm:presLayoutVars>
          <dgm:hierBranch/>
        </dgm:presLayoutVars>
      </dgm:prSet>
      <dgm:spPr/>
    </dgm:pt>
    <dgm:pt modelId="{993FC0C1-8E48-5446-B43E-80ADD134A5E0}" type="pres">
      <dgm:prSet presAssocID="{4CEF5AA2-554F-2B47-BB21-87EB7BA37896}" presName="rootComposite" presStyleCnt="0"/>
      <dgm:spPr/>
    </dgm:pt>
    <dgm:pt modelId="{F7777645-5723-4441-9A04-E671B788C7C4}" type="pres">
      <dgm:prSet presAssocID="{4CEF5AA2-554F-2B47-BB21-87EB7BA37896}" presName="rootText" presStyleLbl="node2" presStyleIdx="2" presStyleCnt="3">
        <dgm:presLayoutVars>
          <dgm:chPref val="3"/>
        </dgm:presLayoutVars>
      </dgm:prSet>
      <dgm:spPr/>
    </dgm:pt>
    <dgm:pt modelId="{45EE8D00-1284-8742-9317-D403EA20CB96}" type="pres">
      <dgm:prSet presAssocID="{4CEF5AA2-554F-2B47-BB21-87EB7BA37896}" presName="rootConnector" presStyleLbl="node2" presStyleIdx="2" presStyleCnt="3"/>
      <dgm:spPr/>
    </dgm:pt>
    <dgm:pt modelId="{EDABA929-8057-FF42-B746-66AEEC406253}" type="pres">
      <dgm:prSet presAssocID="{4CEF5AA2-554F-2B47-BB21-87EB7BA37896}" presName="hierChild4" presStyleCnt="0"/>
      <dgm:spPr/>
    </dgm:pt>
    <dgm:pt modelId="{E98B94C7-EA16-0944-AFE5-5828654FB6F4}" type="pres">
      <dgm:prSet presAssocID="{95D65A64-F424-524B-B565-896C4AFA7EC7}" presName="Name35" presStyleLbl="parChTrans1D3" presStyleIdx="4" presStyleCnt="6"/>
      <dgm:spPr/>
    </dgm:pt>
    <dgm:pt modelId="{1BF26288-4F66-2649-B6AF-53457F794840}" type="pres">
      <dgm:prSet presAssocID="{12C492E5-3F9E-FB43-88BB-86F345477A95}" presName="hierRoot2" presStyleCnt="0">
        <dgm:presLayoutVars>
          <dgm:hierBranch val="r"/>
        </dgm:presLayoutVars>
      </dgm:prSet>
      <dgm:spPr/>
    </dgm:pt>
    <dgm:pt modelId="{02DCB8E8-E954-DC4C-A01E-A35695E4BED5}" type="pres">
      <dgm:prSet presAssocID="{12C492E5-3F9E-FB43-88BB-86F345477A95}" presName="rootComposite" presStyleCnt="0"/>
      <dgm:spPr/>
    </dgm:pt>
    <dgm:pt modelId="{72F758FD-3863-E34C-9F2D-45BDC30C083D}" type="pres">
      <dgm:prSet presAssocID="{12C492E5-3F9E-FB43-88BB-86F345477A95}" presName="rootText" presStyleLbl="node3" presStyleIdx="4" presStyleCnt="6">
        <dgm:presLayoutVars>
          <dgm:chPref val="3"/>
        </dgm:presLayoutVars>
      </dgm:prSet>
      <dgm:spPr/>
    </dgm:pt>
    <dgm:pt modelId="{D9547702-DB86-CD43-A5BD-41DDF4DEAE34}" type="pres">
      <dgm:prSet presAssocID="{12C492E5-3F9E-FB43-88BB-86F345477A95}" presName="rootConnector" presStyleLbl="node3" presStyleIdx="4" presStyleCnt="6"/>
      <dgm:spPr/>
    </dgm:pt>
    <dgm:pt modelId="{09BBA50A-B239-EC49-9166-6BD6F8AD44F7}" type="pres">
      <dgm:prSet presAssocID="{12C492E5-3F9E-FB43-88BB-86F345477A95}" presName="hierChild4" presStyleCnt="0"/>
      <dgm:spPr/>
    </dgm:pt>
    <dgm:pt modelId="{48F18D94-5BD0-844C-90EC-0C77E45CE2CE}" type="pres">
      <dgm:prSet presAssocID="{12C492E5-3F9E-FB43-88BB-86F345477A95}" presName="hierChild5" presStyleCnt="0"/>
      <dgm:spPr/>
    </dgm:pt>
    <dgm:pt modelId="{FB30685B-49B2-8E4E-99E9-B81B1E111927}" type="pres">
      <dgm:prSet presAssocID="{9F1E5578-A50E-F842-AA30-DDC23BEE6FFE}" presName="Name35" presStyleLbl="parChTrans1D3" presStyleIdx="5" presStyleCnt="6"/>
      <dgm:spPr/>
    </dgm:pt>
    <dgm:pt modelId="{ABEB9700-B51A-BA4C-AA9D-195D53DBA062}" type="pres">
      <dgm:prSet presAssocID="{93BDB341-B679-F248-AF6A-498845A7906D}" presName="hierRoot2" presStyleCnt="0">
        <dgm:presLayoutVars>
          <dgm:hierBranch val="r"/>
        </dgm:presLayoutVars>
      </dgm:prSet>
      <dgm:spPr/>
    </dgm:pt>
    <dgm:pt modelId="{6B06193B-D93A-5440-AE1A-E0C49F09E6F0}" type="pres">
      <dgm:prSet presAssocID="{93BDB341-B679-F248-AF6A-498845A7906D}" presName="rootComposite" presStyleCnt="0"/>
      <dgm:spPr/>
    </dgm:pt>
    <dgm:pt modelId="{B950B519-0366-884C-8245-39DCB883CC45}" type="pres">
      <dgm:prSet presAssocID="{93BDB341-B679-F248-AF6A-498845A7906D}" presName="rootText" presStyleLbl="node3" presStyleIdx="5" presStyleCnt="6">
        <dgm:presLayoutVars>
          <dgm:chPref val="3"/>
        </dgm:presLayoutVars>
      </dgm:prSet>
      <dgm:spPr/>
    </dgm:pt>
    <dgm:pt modelId="{5FED993E-9F39-4E4C-B51D-ED7371450D44}" type="pres">
      <dgm:prSet presAssocID="{93BDB341-B679-F248-AF6A-498845A7906D}" presName="rootConnector" presStyleLbl="node3" presStyleIdx="5" presStyleCnt="6"/>
      <dgm:spPr/>
    </dgm:pt>
    <dgm:pt modelId="{9F597030-189D-8D45-8BCF-2B5F1B335784}" type="pres">
      <dgm:prSet presAssocID="{93BDB341-B679-F248-AF6A-498845A7906D}" presName="hierChild4" presStyleCnt="0"/>
      <dgm:spPr/>
    </dgm:pt>
    <dgm:pt modelId="{8E2A7F04-C00B-1341-998F-31A3CE424F12}" type="pres">
      <dgm:prSet presAssocID="{93BDB341-B679-F248-AF6A-498845A7906D}" presName="hierChild5" presStyleCnt="0"/>
      <dgm:spPr/>
    </dgm:pt>
    <dgm:pt modelId="{DD12B5EF-A7E7-AC47-802D-B97A09FE63D6}" type="pres">
      <dgm:prSet presAssocID="{4CEF5AA2-554F-2B47-BB21-87EB7BA37896}" presName="hierChild5" presStyleCnt="0"/>
      <dgm:spPr/>
    </dgm:pt>
    <dgm:pt modelId="{4D34D469-961B-ED4A-910D-57C577004CA6}" type="pres">
      <dgm:prSet presAssocID="{8CA12942-0A2D-5E41-A5F4-AF568FFB912A}" presName="hierChild3" presStyleCnt="0"/>
      <dgm:spPr/>
    </dgm:pt>
  </dgm:ptLst>
  <dgm:cxnLst>
    <dgm:cxn modelId="{3D074B02-EBE7-B943-8001-4C507C56BB2D}" type="presOf" srcId="{68CD1D55-8F34-7347-A33F-9013D8805302}" destId="{EACD4B6C-83D9-5B4B-8A2D-D09FB327D3D6}" srcOrd="0" destOrd="0" presId="urn:microsoft.com/office/officeart/2005/8/layout/orgChart1"/>
    <dgm:cxn modelId="{78F6720B-DD98-B24A-B8CB-3D81CD438F29}" type="presOf" srcId="{8D9116C0-9111-DA4C-BB04-5AD994C8CC2C}" destId="{EA4B45A3-4372-DB45-8F14-CC272A3C6A8E}" srcOrd="0" destOrd="0" presId="urn:microsoft.com/office/officeart/2005/8/layout/orgChart1"/>
    <dgm:cxn modelId="{3634CE0D-CC0B-684D-86F6-F403AAE7CCE9}" srcId="{94626C37-62F3-F74E-A6AC-5D56A0BABFA2}" destId="{8D9116C0-9111-DA4C-BB04-5AD994C8CC2C}" srcOrd="1" destOrd="0" parTransId="{02B9EF72-2ADB-9B42-AA45-61522055983F}" sibTransId="{DB7C8A9A-D65F-4842-9816-5F1F665D068A}"/>
    <dgm:cxn modelId="{6953200F-DA3B-E44C-85AD-DD6FC7EB71DC}" type="presOf" srcId="{94626C37-62F3-F74E-A6AC-5D56A0BABFA2}" destId="{BD861AB8-94DB-5747-ADDB-60346251B337}" srcOrd="1" destOrd="0" presId="urn:microsoft.com/office/officeart/2005/8/layout/orgChart1"/>
    <dgm:cxn modelId="{2CEFC123-A5EA-2440-81FD-479BC3320AB2}" type="presOf" srcId="{25875729-4125-3645-9DEF-49951AC64483}" destId="{8FE8090C-8A18-C94A-A5FE-9DCC6B525070}" srcOrd="0" destOrd="0" presId="urn:microsoft.com/office/officeart/2005/8/layout/orgChart1"/>
    <dgm:cxn modelId="{0300102A-D656-204C-9F98-1B2BCB719257}" srcId="{25875729-4125-3645-9DEF-49951AC64483}" destId="{8CA12942-0A2D-5E41-A5F4-AF568FFB912A}" srcOrd="0" destOrd="0" parTransId="{4497DD1B-E79E-BF44-9CBE-02048CC92611}" sibTransId="{1ECBA49D-C795-1548-8455-D1B0B4DD7054}"/>
    <dgm:cxn modelId="{080E012E-624B-9C48-A31C-048B4FA7FD3C}" type="presOf" srcId="{4CEF5AA2-554F-2B47-BB21-87EB7BA37896}" destId="{F7777645-5723-4441-9A04-E671B788C7C4}" srcOrd="0" destOrd="0" presId="urn:microsoft.com/office/officeart/2005/8/layout/orgChart1"/>
    <dgm:cxn modelId="{45346131-E5C4-864D-A921-77BF4A51D429}" srcId="{8CA12942-0A2D-5E41-A5F4-AF568FFB912A}" destId="{4CEF5AA2-554F-2B47-BB21-87EB7BA37896}" srcOrd="2" destOrd="0" parTransId="{68CD1D55-8F34-7347-A33F-9013D8805302}" sibTransId="{39AB7435-C6A9-E746-AD1E-AB7DDE1EE9DB}"/>
    <dgm:cxn modelId="{5B6F8337-ABCA-B74A-A9F2-7D830FF47707}" type="presOf" srcId="{94626C37-62F3-F74E-A6AC-5D56A0BABFA2}" destId="{9F29671E-DC5B-704F-9C1E-B598E5B311FA}" srcOrd="0" destOrd="0" presId="urn:microsoft.com/office/officeart/2005/8/layout/orgChart1"/>
    <dgm:cxn modelId="{7E916D3A-4EAE-0843-9CCA-764D2DE28BA0}" type="presOf" srcId="{12C492E5-3F9E-FB43-88BB-86F345477A95}" destId="{D9547702-DB86-CD43-A5BD-41DDF4DEAE34}" srcOrd="1" destOrd="0" presId="urn:microsoft.com/office/officeart/2005/8/layout/orgChart1"/>
    <dgm:cxn modelId="{A7B9DD3A-5C57-F546-B359-AED302163933}" srcId="{94626C37-62F3-F74E-A6AC-5D56A0BABFA2}" destId="{9ED3B61C-E27D-814A-9F06-C7F1D2042139}" srcOrd="0" destOrd="0" parTransId="{9F6FF6F8-883E-004F-AD18-E77CA0D5A600}" sibTransId="{BCA4C5F5-48F8-EA42-8036-6A6433D6C435}"/>
    <dgm:cxn modelId="{41D71B49-ADBC-D74C-A3ED-A647B1EB59FF}" type="presOf" srcId="{12C492E5-3F9E-FB43-88BB-86F345477A95}" destId="{72F758FD-3863-E34C-9F2D-45BDC30C083D}" srcOrd="0" destOrd="0" presId="urn:microsoft.com/office/officeart/2005/8/layout/orgChart1"/>
    <dgm:cxn modelId="{33889757-A285-0042-89BB-752ED086A890}" type="presOf" srcId="{5E882481-34AD-FA42-AEF7-5134655C80AD}" destId="{2A954CAE-F5BB-5348-9230-E7FC496D9685}" srcOrd="1" destOrd="0" presId="urn:microsoft.com/office/officeart/2005/8/layout/orgChart1"/>
    <dgm:cxn modelId="{0EFDDB68-432B-5F46-9A8A-4199CCEFE295}" type="presOf" srcId="{02B9EF72-2ADB-9B42-AA45-61522055983F}" destId="{B9280AB1-8235-E244-ABAA-F72B52EECA10}" srcOrd="0" destOrd="0" presId="urn:microsoft.com/office/officeart/2005/8/layout/orgChart1"/>
    <dgm:cxn modelId="{4192076B-F56E-9F46-A0F5-54DEABEAAC6C}" type="presOf" srcId="{7B99491B-3274-AA4B-BFA0-2C6E1CAFA6F7}" destId="{ED873D36-89DA-1E4B-AC96-AB5CCDEFC421}" srcOrd="0" destOrd="0" presId="urn:microsoft.com/office/officeart/2005/8/layout/orgChart1"/>
    <dgm:cxn modelId="{234D9780-4827-8146-983B-563DFFC08A51}" srcId="{8CA12942-0A2D-5E41-A5F4-AF568FFB912A}" destId="{94626C37-62F3-F74E-A6AC-5D56A0BABFA2}" srcOrd="0" destOrd="0" parTransId="{B334A2B2-0175-4F43-A1D3-2734E480C296}" sibTransId="{0A6B225C-A614-1840-8B6F-446808BEA83C}"/>
    <dgm:cxn modelId="{E76AA080-B111-2143-B84B-037899C2FE97}" srcId="{4CEF5AA2-554F-2B47-BB21-87EB7BA37896}" destId="{12C492E5-3F9E-FB43-88BB-86F345477A95}" srcOrd="0" destOrd="0" parTransId="{95D65A64-F424-524B-B565-896C4AFA7EC7}" sibTransId="{D8281F65-175A-C84B-91A9-472BB7FC0C7E}"/>
    <dgm:cxn modelId="{3B4C6084-4045-CA48-8FF2-CE0377FD5F63}" type="presOf" srcId="{6A42563D-1B9F-CA45-B8FF-F2CE39E69982}" destId="{9A98DD38-6062-0448-9929-684D3EAD6E9E}" srcOrd="0" destOrd="0" presId="urn:microsoft.com/office/officeart/2005/8/layout/orgChart1"/>
    <dgm:cxn modelId="{94D39F84-BE3B-B24B-9CCF-02DD0614804F}" type="presOf" srcId="{6FA968AA-39F7-DD47-BDD9-BC354A8BA208}" destId="{C7D6733C-5AFB-5D4C-9C4A-5EEF82D34E88}" srcOrd="1" destOrd="0" presId="urn:microsoft.com/office/officeart/2005/8/layout/orgChart1"/>
    <dgm:cxn modelId="{3B0DA589-C3B5-1645-AFED-B391E4511A91}" type="presOf" srcId="{8E202B9F-1635-8D4B-B43D-B99152236BFE}" destId="{6AC11462-C0AA-C548-B5C1-785B96911E63}" srcOrd="0" destOrd="0" presId="urn:microsoft.com/office/officeart/2005/8/layout/orgChart1"/>
    <dgm:cxn modelId="{FFBA108C-26D3-E944-A3D9-66E8B0415FDF}" srcId="{8CA12942-0A2D-5E41-A5F4-AF568FFB912A}" destId="{8E202B9F-1635-8D4B-B43D-B99152236BFE}" srcOrd="1" destOrd="0" parTransId="{6A42563D-1B9F-CA45-B8FF-F2CE39E69982}" sibTransId="{A974BF66-F23C-D847-A371-5668B80B42EF}"/>
    <dgm:cxn modelId="{933C388F-A240-7C46-AF7A-AF76CDDABE82}" type="presOf" srcId="{93BDB341-B679-F248-AF6A-498845A7906D}" destId="{5FED993E-9F39-4E4C-B51D-ED7371450D44}" srcOrd="1" destOrd="0" presId="urn:microsoft.com/office/officeart/2005/8/layout/orgChart1"/>
    <dgm:cxn modelId="{C045CF93-0988-9A4E-BAD7-5DA736F0A7F8}" type="presOf" srcId="{8D9116C0-9111-DA4C-BB04-5AD994C8CC2C}" destId="{4992BC0E-FC5F-4847-9391-D0E6464F0C98}" srcOrd="1" destOrd="0" presId="urn:microsoft.com/office/officeart/2005/8/layout/orgChart1"/>
    <dgm:cxn modelId="{6821F496-B338-1842-98E9-051AE932E39C}" type="presOf" srcId="{B334A2B2-0175-4F43-A1D3-2734E480C296}" destId="{9EAC63DD-E87F-D54E-A8DA-5C2C8F59E81A}" srcOrd="0" destOrd="0" presId="urn:microsoft.com/office/officeart/2005/8/layout/orgChart1"/>
    <dgm:cxn modelId="{4EE1E59D-7959-5643-A3B9-50BB19331D8D}" type="presOf" srcId="{5E882481-34AD-FA42-AEF7-5134655C80AD}" destId="{2194B5A5-88EA-1D41-B049-94C86BD25BA9}" srcOrd="0" destOrd="0" presId="urn:microsoft.com/office/officeart/2005/8/layout/orgChart1"/>
    <dgm:cxn modelId="{4CEEE3AC-199D-9E48-A6B9-2002FAF41246}" type="presOf" srcId="{93BDB341-B679-F248-AF6A-498845A7906D}" destId="{B950B519-0366-884C-8245-39DCB883CC45}" srcOrd="0" destOrd="0" presId="urn:microsoft.com/office/officeart/2005/8/layout/orgChart1"/>
    <dgm:cxn modelId="{39DD14B0-9A44-4E46-90D1-47CAE7E1A991}" type="presOf" srcId="{9F1E5578-A50E-F842-AA30-DDC23BEE6FFE}" destId="{FB30685B-49B2-8E4E-99E9-B81B1E111927}" srcOrd="0" destOrd="0" presId="urn:microsoft.com/office/officeart/2005/8/layout/orgChart1"/>
    <dgm:cxn modelId="{45A3F9B0-F9E4-BE43-9474-3A1E1D941A42}" type="presOf" srcId="{6FA968AA-39F7-DD47-BDD9-BC354A8BA208}" destId="{235210AA-D669-BA4B-9955-BACFAC8755B6}" srcOrd="0" destOrd="0" presId="urn:microsoft.com/office/officeart/2005/8/layout/orgChart1"/>
    <dgm:cxn modelId="{70E6B1B4-9C14-3244-94F8-CE3DA2911BC4}" type="presOf" srcId="{8E202B9F-1635-8D4B-B43D-B99152236BFE}" destId="{168378CE-6EC0-5340-A264-84F9D8CD2797}" srcOrd="1" destOrd="0" presId="urn:microsoft.com/office/officeart/2005/8/layout/orgChart1"/>
    <dgm:cxn modelId="{4049AAB8-EA6E-8847-AA44-E3202B46B49C}" srcId="{4CEF5AA2-554F-2B47-BB21-87EB7BA37896}" destId="{93BDB341-B679-F248-AF6A-498845A7906D}" srcOrd="1" destOrd="0" parTransId="{9F1E5578-A50E-F842-AA30-DDC23BEE6FFE}" sibTransId="{1BF0398F-E28B-694A-AFE3-23636E5AC350}"/>
    <dgm:cxn modelId="{E4285BC5-94B4-3440-9021-E0C0A2E7E497}" type="presOf" srcId="{16231B51-B42B-A247-88A5-58343F7E4987}" destId="{BFF67682-1A21-7F44-BCAE-D5144CB5BCBC}" srcOrd="0" destOrd="0" presId="urn:microsoft.com/office/officeart/2005/8/layout/orgChart1"/>
    <dgm:cxn modelId="{1FE9B9C8-27C8-1A48-9BCC-98027DC5CF02}" type="presOf" srcId="{8CA12942-0A2D-5E41-A5F4-AF568FFB912A}" destId="{666C8BF9-9B1C-4842-9751-348BF8656CE0}" srcOrd="0" destOrd="0" presId="urn:microsoft.com/office/officeart/2005/8/layout/orgChart1"/>
    <dgm:cxn modelId="{F5619ECB-0C94-0B4B-BB1F-195267B7D61B}" type="presOf" srcId="{9ED3B61C-E27D-814A-9F06-C7F1D2042139}" destId="{F8B82598-55CA-F542-A670-DC7D80BDB0AD}" srcOrd="0" destOrd="0" presId="urn:microsoft.com/office/officeart/2005/8/layout/orgChart1"/>
    <dgm:cxn modelId="{9EF7E5CD-2D86-6547-AE3E-26F08E1CEE61}" type="presOf" srcId="{8CA12942-0A2D-5E41-A5F4-AF568FFB912A}" destId="{8C320079-9B2C-C543-A956-C71B482C507A}" srcOrd="1" destOrd="0" presId="urn:microsoft.com/office/officeart/2005/8/layout/orgChart1"/>
    <dgm:cxn modelId="{EE600BDB-3C80-734A-9B35-28AF50EAD534}" type="presOf" srcId="{9F6FF6F8-883E-004F-AD18-E77CA0D5A600}" destId="{EFEA2A44-E929-FB41-A264-2804FBA75021}" srcOrd="0" destOrd="0" presId="urn:microsoft.com/office/officeart/2005/8/layout/orgChart1"/>
    <dgm:cxn modelId="{7F950DDC-02E9-0D44-BF0F-1FDFE8E2F446}" srcId="{8E202B9F-1635-8D4B-B43D-B99152236BFE}" destId="{5E882481-34AD-FA42-AEF7-5134655C80AD}" srcOrd="0" destOrd="0" parTransId="{16231B51-B42B-A247-88A5-58343F7E4987}" sibTransId="{D99363A3-E1A2-6C46-813B-D9AF1F8CC44F}"/>
    <dgm:cxn modelId="{49293CDD-8FF5-404B-8759-2799FB2BF8E9}" type="presOf" srcId="{95D65A64-F424-524B-B565-896C4AFA7EC7}" destId="{E98B94C7-EA16-0944-AFE5-5828654FB6F4}" srcOrd="0" destOrd="0" presId="urn:microsoft.com/office/officeart/2005/8/layout/orgChart1"/>
    <dgm:cxn modelId="{32FEAAE9-BACE-6546-ABD4-B0DE3FE992F2}" type="presOf" srcId="{9ED3B61C-E27D-814A-9F06-C7F1D2042139}" destId="{6A906161-DFB3-F547-9C55-73561DE16B2F}" srcOrd="1" destOrd="0" presId="urn:microsoft.com/office/officeart/2005/8/layout/orgChart1"/>
    <dgm:cxn modelId="{9B5F40ED-C7B1-A741-BD90-86D4C2C574F2}" type="presOf" srcId="{4CEF5AA2-554F-2B47-BB21-87EB7BA37896}" destId="{45EE8D00-1284-8742-9317-D403EA20CB96}" srcOrd="1" destOrd="0" presId="urn:microsoft.com/office/officeart/2005/8/layout/orgChart1"/>
    <dgm:cxn modelId="{5934CBF9-D587-8041-8B4B-E2EB0CDF6D16}" srcId="{8E202B9F-1635-8D4B-B43D-B99152236BFE}" destId="{6FA968AA-39F7-DD47-BDD9-BC354A8BA208}" srcOrd="1" destOrd="0" parTransId="{7B99491B-3274-AA4B-BFA0-2C6E1CAFA6F7}" sibTransId="{1BAA358C-D859-AE44-988C-C2DBD3383E1E}"/>
    <dgm:cxn modelId="{B4511857-DAFD-8A42-A9B5-C5B31130DDA5}" type="presParOf" srcId="{8FE8090C-8A18-C94A-A5FE-9DCC6B525070}" destId="{3B0B78FC-9C7B-2141-9471-EF3825D048A8}" srcOrd="0" destOrd="0" presId="urn:microsoft.com/office/officeart/2005/8/layout/orgChart1"/>
    <dgm:cxn modelId="{922E450D-8A24-6841-96ED-24420BF55024}" type="presParOf" srcId="{3B0B78FC-9C7B-2141-9471-EF3825D048A8}" destId="{ACECFCF2-E9AB-6A46-9F89-D6732D0EBBC5}" srcOrd="0" destOrd="0" presId="urn:microsoft.com/office/officeart/2005/8/layout/orgChart1"/>
    <dgm:cxn modelId="{076CFA65-BB46-664F-ABE2-B048924EC51F}" type="presParOf" srcId="{ACECFCF2-E9AB-6A46-9F89-D6732D0EBBC5}" destId="{666C8BF9-9B1C-4842-9751-348BF8656CE0}" srcOrd="0" destOrd="0" presId="urn:microsoft.com/office/officeart/2005/8/layout/orgChart1"/>
    <dgm:cxn modelId="{C12437C0-7662-8943-8830-D4C123356D20}" type="presParOf" srcId="{ACECFCF2-E9AB-6A46-9F89-D6732D0EBBC5}" destId="{8C320079-9B2C-C543-A956-C71B482C507A}" srcOrd="1" destOrd="0" presId="urn:microsoft.com/office/officeart/2005/8/layout/orgChart1"/>
    <dgm:cxn modelId="{F4E94032-ABC3-3446-8D33-6D3AC077C344}" type="presParOf" srcId="{3B0B78FC-9C7B-2141-9471-EF3825D048A8}" destId="{85D28781-3CAE-3D40-A397-D8D1E65ED2BA}" srcOrd="1" destOrd="0" presId="urn:microsoft.com/office/officeart/2005/8/layout/orgChart1"/>
    <dgm:cxn modelId="{6944E65A-3982-0444-B41B-27747765CDCE}" type="presParOf" srcId="{85D28781-3CAE-3D40-A397-D8D1E65ED2BA}" destId="{9EAC63DD-E87F-D54E-A8DA-5C2C8F59E81A}" srcOrd="0" destOrd="0" presId="urn:microsoft.com/office/officeart/2005/8/layout/orgChart1"/>
    <dgm:cxn modelId="{EB1004DB-74C4-4448-8EB9-072F8782798C}" type="presParOf" srcId="{85D28781-3CAE-3D40-A397-D8D1E65ED2BA}" destId="{BB0EEF83-58DA-7D4E-AC72-D992771947F9}" srcOrd="1" destOrd="0" presId="urn:microsoft.com/office/officeart/2005/8/layout/orgChart1"/>
    <dgm:cxn modelId="{81D70931-0504-9C44-A457-871D9B79C257}" type="presParOf" srcId="{BB0EEF83-58DA-7D4E-AC72-D992771947F9}" destId="{851EA853-1B84-4846-BBBF-E838A5703DE9}" srcOrd="0" destOrd="0" presId="urn:microsoft.com/office/officeart/2005/8/layout/orgChart1"/>
    <dgm:cxn modelId="{1E7915B4-F591-8243-99D9-8C23BA6F9E6E}" type="presParOf" srcId="{851EA853-1B84-4846-BBBF-E838A5703DE9}" destId="{9F29671E-DC5B-704F-9C1E-B598E5B311FA}" srcOrd="0" destOrd="0" presId="urn:microsoft.com/office/officeart/2005/8/layout/orgChart1"/>
    <dgm:cxn modelId="{B9448499-0066-D743-AC8C-433F4992D3D5}" type="presParOf" srcId="{851EA853-1B84-4846-BBBF-E838A5703DE9}" destId="{BD861AB8-94DB-5747-ADDB-60346251B337}" srcOrd="1" destOrd="0" presId="urn:microsoft.com/office/officeart/2005/8/layout/orgChart1"/>
    <dgm:cxn modelId="{9293AB90-EA4A-3F45-97F3-80D22CE2FD07}" type="presParOf" srcId="{BB0EEF83-58DA-7D4E-AC72-D992771947F9}" destId="{C25E3263-0B48-4D43-B7FD-7B58E81D73AD}" srcOrd="1" destOrd="0" presId="urn:microsoft.com/office/officeart/2005/8/layout/orgChart1"/>
    <dgm:cxn modelId="{F939FC3B-5BFD-614C-95E9-133A8CA63A37}" type="presParOf" srcId="{C25E3263-0B48-4D43-B7FD-7B58E81D73AD}" destId="{EFEA2A44-E929-FB41-A264-2804FBA75021}" srcOrd="0" destOrd="0" presId="urn:microsoft.com/office/officeart/2005/8/layout/orgChart1"/>
    <dgm:cxn modelId="{7A80FC63-8BCC-BB48-90B7-4E6CED59AF3E}" type="presParOf" srcId="{C25E3263-0B48-4D43-B7FD-7B58E81D73AD}" destId="{7EF77CFF-2BF5-B247-97D1-EAB4D9066153}" srcOrd="1" destOrd="0" presId="urn:microsoft.com/office/officeart/2005/8/layout/orgChart1"/>
    <dgm:cxn modelId="{2140EB3A-9EE4-7041-92E0-BA6C9D136101}" type="presParOf" srcId="{7EF77CFF-2BF5-B247-97D1-EAB4D9066153}" destId="{6DD77CA1-831D-154D-8847-E112FB505991}" srcOrd="0" destOrd="0" presId="urn:microsoft.com/office/officeart/2005/8/layout/orgChart1"/>
    <dgm:cxn modelId="{A6898D63-E5E3-6D4D-8964-CC5610FC418A}" type="presParOf" srcId="{6DD77CA1-831D-154D-8847-E112FB505991}" destId="{F8B82598-55CA-F542-A670-DC7D80BDB0AD}" srcOrd="0" destOrd="0" presId="urn:microsoft.com/office/officeart/2005/8/layout/orgChart1"/>
    <dgm:cxn modelId="{04B3D37C-BB1B-704D-9D61-7F699077B503}" type="presParOf" srcId="{6DD77CA1-831D-154D-8847-E112FB505991}" destId="{6A906161-DFB3-F547-9C55-73561DE16B2F}" srcOrd="1" destOrd="0" presId="urn:microsoft.com/office/officeart/2005/8/layout/orgChart1"/>
    <dgm:cxn modelId="{09FC8E3B-7DE3-294E-BC06-BA72B6933059}" type="presParOf" srcId="{7EF77CFF-2BF5-B247-97D1-EAB4D9066153}" destId="{16B3B4B1-147F-5A4C-A381-35DCF82531C5}" srcOrd="1" destOrd="0" presId="urn:microsoft.com/office/officeart/2005/8/layout/orgChart1"/>
    <dgm:cxn modelId="{D0F82146-7E73-1F4E-8DDD-FE8EA8267E8A}" type="presParOf" srcId="{7EF77CFF-2BF5-B247-97D1-EAB4D9066153}" destId="{37520764-2860-3D4E-9177-3DE11E44BA16}" srcOrd="2" destOrd="0" presId="urn:microsoft.com/office/officeart/2005/8/layout/orgChart1"/>
    <dgm:cxn modelId="{75F02C49-E4D5-7C4E-ADA4-242F50F6F6C4}" type="presParOf" srcId="{C25E3263-0B48-4D43-B7FD-7B58E81D73AD}" destId="{B9280AB1-8235-E244-ABAA-F72B52EECA10}" srcOrd="2" destOrd="0" presId="urn:microsoft.com/office/officeart/2005/8/layout/orgChart1"/>
    <dgm:cxn modelId="{2D134503-C42F-A94C-8C9A-829506F5682D}" type="presParOf" srcId="{C25E3263-0B48-4D43-B7FD-7B58E81D73AD}" destId="{FE7774A2-71FD-6544-963A-9CA193A679AD}" srcOrd="3" destOrd="0" presId="urn:microsoft.com/office/officeart/2005/8/layout/orgChart1"/>
    <dgm:cxn modelId="{4D6F3E55-A091-504E-84A2-11E0DF688A61}" type="presParOf" srcId="{FE7774A2-71FD-6544-963A-9CA193A679AD}" destId="{4B16D04D-674D-194C-A6F5-9510909F453B}" srcOrd="0" destOrd="0" presId="urn:microsoft.com/office/officeart/2005/8/layout/orgChart1"/>
    <dgm:cxn modelId="{EEC29FD9-B428-C344-816F-BCF81E69BDB1}" type="presParOf" srcId="{4B16D04D-674D-194C-A6F5-9510909F453B}" destId="{EA4B45A3-4372-DB45-8F14-CC272A3C6A8E}" srcOrd="0" destOrd="0" presId="urn:microsoft.com/office/officeart/2005/8/layout/orgChart1"/>
    <dgm:cxn modelId="{713132D2-5CB7-A748-8683-988C47A65CB8}" type="presParOf" srcId="{4B16D04D-674D-194C-A6F5-9510909F453B}" destId="{4992BC0E-FC5F-4847-9391-D0E6464F0C98}" srcOrd="1" destOrd="0" presId="urn:microsoft.com/office/officeart/2005/8/layout/orgChart1"/>
    <dgm:cxn modelId="{7E8EB792-23EC-6748-87B5-C3B6F64C6804}" type="presParOf" srcId="{FE7774A2-71FD-6544-963A-9CA193A679AD}" destId="{F2882DEB-2A62-6046-9A62-73F19EDF8700}" srcOrd="1" destOrd="0" presId="urn:microsoft.com/office/officeart/2005/8/layout/orgChart1"/>
    <dgm:cxn modelId="{F50A9603-28A1-E24D-A650-62FE6982D03D}" type="presParOf" srcId="{FE7774A2-71FD-6544-963A-9CA193A679AD}" destId="{AC2D60CC-26EB-404E-8202-0B2A1AEDE982}" srcOrd="2" destOrd="0" presId="urn:microsoft.com/office/officeart/2005/8/layout/orgChart1"/>
    <dgm:cxn modelId="{752AEAEA-C0C6-A247-A3CB-D76619C8F574}" type="presParOf" srcId="{BB0EEF83-58DA-7D4E-AC72-D992771947F9}" destId="{8123FC11-BA4C-9849-9100-5EAB96EC05E4}" srcOrd="2" destOrd="0" presId="urn:microsoft.com/office/officeart/2005/8/layout/orgChart1"/>
    <dgm:cxn modelId="{37D48AF3-400D-1A4A-A2FB-E03D8F08F026}" type="presParOf" srcId="{85D28781-3CAE-3D40-A397-D8D1E65ED2BA}" destId="{9A98DD38-6062-0448-9929-684D3EAD6E9E}" srcOrd="2" destOrd="0" presId="urn:microsoft.com/office/officeart/2005/8/layout/orgChart1"/>
    <dgm:cxn modelId="{E748FCF6-ABDC-9945-A506-0C87E90EB884}" type="presParOf" srcId="{85D28781-3CAE-3D40-A397-D8D1E65ED2BA}" destId="{C25FC5D5-A1FD-A94D-9BB7-1279AC40D2D5}" srcOrd="3" destOrd="0" presId="urn:microsoft.com/office/officeart/2005/8/layout/orgChart1"/>
    <dgm:cxn modelId="{A45191E4-208D-DE42-A342-BC3170A19A4D}" type="presParOf" srcId="{C25FC5D5-A1FD-A94D-9BB7-1279AC40D2D5}" destId="{6B63F242-1BCD-9449-8DB6-7D99D8FA5CFE}" srcOrd="0" destOrd="0" presId="urn:microsoft.com/office/officeart/2005/8/layout/orgChart1"/>
    <dgm:cxn modelId="{45F8903D-2785-AF44-BC08-3FBF2D15FB2F}" type="presParOf" srcId="{6B63F242-1BCD-9449-8DB6-7D99D8FA5CFE}" destId="{6AC11462-C0AA-C548-B5C1-785B96911E63}" srcOrd="0" destOrd="0" presId="urn:microsoft.com/office/officeart/2005/8/layout/orgChart1"/>
    <dgm:cxn modelId="{DEDCA6AE-055B-FB40-81F6-76F49790DA3D}" type="presParOf" srcId="{6B63F242-1BCD-9449-8DB6-7D99D8FA5CFE}" destId="{168378CE-6EC0-5340-A264-84F9D8CD2797}" srcOrd="1" destOrd="0" presId="urn:microsoft.com/office/officeart/2005/8/layout/orgChart1"/>
    <dgm:cxn modelId="{F715A461-9C1C-2B41-8EC2-3F1890711E11}" type="presParOf" srcId="{C25FC5D5-A1FD-A94D-9BB7-1279AC40D2D5}" destId="{9F875A15-3714-9B41-8C95-2A7E1B64F68F}" srcOrd="1" destOrd="0" presId="urn:microsoft.com/office/officeart/2005/8/layout/orgChart1"/>
    <dgm:cxn modelId="{D6B06D75-F39D-5A4D-9439-199D3BFAF00B}" type="presParOf" srcId="{9F875A15-3714-9B41-8C95-2A7E1B64F68F}" destId="{BFF67682-1A21-7F44-BCAE-D5144CB5BCBC}" srcOrd="0" destOrd="0" presId="urn:microsoft.com/office/officeart/2005/8/layout/orgChart1"/>
    <dgm:cxn modelId="{166D0F75-CC61-154E-B72B-691ADEA24451}" type="presParOf" srcId="{9F875A15-3714-9B41-8C95-2A7E1B64F68F}" destId="{A76890CC-7666-0346-9DAA-1DB7CA90395F}" srcOrd="1" destOrd="0" presId="urn:microsoft.com/office/officeart/2005/8/layout/orgChart1"/>
    <dgm:cxn modelId="{E3CEB39C-5600-9145-B298-67CA38B96C48}" type="presParOf" srcId="{A76890CC-7666-0346-9DAA-1DB7CA90395F}" destId="{87AFC140-8421-7F45-ACBB-71E36F906C48}" srcOrd="0" destOrd="0" presId="urn:microsoft.com/office/officeart/2005/8/layout/orgChart1"/>
    <dgm:cxn modelId="{74C6D3D7-ECB5-EF45-8C87-8636C4A0511E}" type="presParOf" srcId="{87AFC140-8421-7F45-ACBB-71E36F906C48}" destId="{2194B5A5-88EA-1D41-B049-94C86BD25BA9}" srcOrd="0" destOrd="0" presId="urn:microsoft.com/office/officeart/2005/8/layout/orgChart1"/>
    <dgm:cxn modelId="{14EE2F26-97AA-EF4C-9855-DD373DC9F4C2}" type="presParOf" srcId="{87AFC140-8421-7F45-ACBB-71E36F906C48}" destId="{2A954CAE-F5BB-5348-9230-E7FC496D9685}" srcOrd="1" destOrd="0" presId="urn:microsoft.com/office/officeart/2005/8/layout/orgChart1"/>
    <dgm:cxn modelId="{36D994BA-7C4D-2442-80EC-B6DA76B5A640}" type="presParOf" srcId="{A76890CC-7666-0346-9DAA-1DB7CA90395F}" destId="{935E344E-BEE3-2743-B79D-7127CAA2984F}" srcOrd="1" destOrd="0" presId="urn:microsoft.com/office/officeart/2005/8/layout/orgChart1"/>
    <dgm:cxn modelId="{007CB652-0958-604A-A13A-3003D3524590}" type="presParOf" srcId="{A76890CC-7666-0346-9DAA-1DB7CA90395F}" destId="{5EF9D4C0-2759-6E45-B0F2-D6C762B3C361}" srcOrd="2" destOrd="0" presId="urn:microsoft.com/office/officeart/2005/8/layout/orgChart1"/>
    <dgm:cxn modelId="{F4D307F7-43F5-8545-BF09-F05A1B3A524A}" type="presParOf" srcId="{9F875A15-3714-9B41-8C95-2A7E1B64F68F}" destId="{ED873D36-89DA-1E4B-AC96-AB5CCDEFC421}" srcOrd="2" destOrd="0" presId="urn:microsoft.com/office/officeart/2005/8/layout/orgChart1"/>
    <dgm:cxn modelId="{3296B08B-0C0F-5E4A-88E9-AA8C767E0729}" type="presParOf" srcId="{9F875A15-3714-9B41-8C95-2A7E1B64F68F}" destId="{C0DF38AF-69B3-7A45-90A3-7F4F5C9BAAE6}" srcOrd="3" destOrd="0" presId="urn:microsoft.com/office/officeart/2005/8/layout/orgChart1"/>
    <dgm:cxn modelId="{27BF87C1-01FC-624D-BC9F-73AF3BF861FD}" type="presParOf" srcId="{C0DF38AF-69B3-7A45-90A3-7F4F5C9BAAE6}" destId="{50B81C6B-C5FE-B841-B350-AFC0C7123891}" srcOrd="0" destOrd="0" presId="urn:microsoft.com/office/officeart/2005/8/layout/orgChart1"/>
    <dgm:cxn modelId="{0AE2E9E3-FB8B-3041-8AA8-2B00FDC2B287}" type="presParOf" srcId="{50B81C6B-C5FE-B841-B350-AFC0C7123891}" destId="{235210AA-D669-BA4B-9955-BACFAC8755B6}" srcOrd="0" destOrd="0" presId="urn:microsoft.com/office/officeart/2005/8/layout/orgChart1"/>
    <dgm:cxn modelId="{C3506BE8-78D1-594E-9DA9-3FA7E0942D2F}" type="presParOf" srcId="{50B81C6B-C5FE-B841-B350-AFC0C7123891}" destId="{C7D6733C-5AFB-5D4C-9C4A-5EEF82D34E88}" srcOrd="1" destOrd="0" presId="urn:microsoft.com/office/officeart/2005/8/layout/orgChart1"/>
    <dgm:cxn modelId="{80B2DCAA-07E3-614E-BF80-8B8ADE8503F2}" type="presParOf" srcId="{C0DF38AF-69B3-7A45-90A3-7F4F5C9BAAE6}" destId="{F8769E66-BBAD-C042-9748-194C72FFCCCA}" srcOrd="1" destOrd="0" presId="urn:microsoft.com/office/officeart/2005/8/layout/orgChart1"/>
    <dgm:cxn modelId="{DFD1528D-0F78-734B-AB21-33A48BDD67E8}" type="presParOf" srcId="{C0DF38AF-69B3-7A45-90A3-7F4F5C9BAAE6}" destId="{FBA51110-C0D1-A143-900A-469C11213A7E}" srcOrd="2" destOrd="0" presId="urn:microsoft.com/office/officeart/2005/8/layout/orgChart1"/>
    <dgm:cxn modelId="{6B6FC915-ADE4-234C-BAED-AB0AF977FA27}" type="presParOf" srcId="{C25FC5D5-A1FD-A94D-9BB7-1279AC40D2D5}" destId="{C45A337B-2729-484F-ADA7-BBD0AC3FEA31}" srcOrd="2" destOrd="0" presId="urn:microsoft.com/office/officeart/2005/8/layout/orgChart1"/>
    <dgm:cxn modelId="{123079A9-D162-2645-A2E0-764804F60017}" type="presParOf" srcId="{85D28781-3CAE-3D40-A397-D8D1E65ED2BA}" destId="{EACD4B6C-83D9-5B4B-8A2D-D09FB327D3D6}" srcOrd="4" destOrd="0" presId="urn:microsoft.com/office/officeart/2005/8/layout/orgChart1"/>
    <dgm:cxn modelId="{50942B80-981C-0B4C-88B3-3DAB2F0B6398}" type="presParOf" srcId="{85D28781-3CAE-3D40-A397-D8D1E65ED2BA}" destId="{43A62900-BCA8-FF40-8927-6AC9A2B2E3BF}" srcOrd="5" destOrd="0" presId="urn:microsoft.com/office/officeart/2005/8/layout/orgChart1"/>
    <dgm:cxn modelId="{631DB1B0-A524-A14F-AE14-ED13CE9D682E}" type="presParOf" srcId="{43A62900-BCA8-FF40-8927-6AC9A2B2E3BF}" destId="{993FC0C1-8E48-5446-B43E-80ADD134A5E0}" srcOrd="0" destOrd="0" presId="urn:microsoft.com/office/officeart/2005/8/layout/orgChart1"/>
    <dgm:cxn modelId="{4C58DBB7-CB03-7F4C-A5BB-23C131EEE085}" type="presParOf" srcId="{993FC0C1-8E48-5446-B43E-80ADD134A5E0}" destId="{F7777645-5723-4441-9A04-E671B788C7C4}" srcOrd="0" destOrd="0" presId="urn:microsoft.com/office/officeart/2005/8/layout/orgChart1"/>
    <dgm:cxn modelId="{76832D88-70FB-8D4B-89EA-2469F166850E}" type="presParOf" srcId="{993FC0C1-8E48-5446-B43E-80ADD134A5E0}" destId="{45EE8D00-1284-8742-9317-D403EA20CB96}" srcOrd="1" destOrd="0" presId="urn:microsoft.com/office/officeart/2005/8/layout/orgChart1"/>
    <dgm:cxn modelId="{9BBCAD0D-7B75-E045-83D6-04F53EE2BCF0}" type="presParOf" srcId="{43A62900-BCA8-FF40-8927-6AC9A2B2E3BF}" destId="{EDABA929-8057-FF42-B746-66AEEC406253}" srcOrd="1" destOrd="0" presId="urn:microsoft.com/office/officeart/2005/8/layout/orgChart1"/>
    <dgm:cxn modelId="{F3E79F9A-C8FF-1649-9EB5-A75A2E810283}" type="presParOf" srcId="{EDABA929-8057-FF42-B746-66AEEC406253}" destId="{E98B94C7-EA16-0944-AFE5-5828654FB6F4}" srcOrd="0" destOrd="0" presId="urn:microsoft.com/office/officeart/2005/8/layout/orgChart1"/>
    <dgm:cxn modelId="{EDB5AFE3-6AE4-E041-A77C-74F200E9F20D}" type="presParOf" srcId="{EDABA929-8057-FF42-B746-66AEEC406253}" destId="{1BF26288-4F66-2649-B6AF-53457F794840}" srcOrd="1" destOrd="0" presId="urn:microsoft.com/office/officeart/2005/8/layout/orgChart1"/>
    <dgm:cxn modelId="{F533C62E-AC55-F848-B06D-1475CCD9D7A2}" type="presParOf" srcId="{1BF26288-4F66-2649-B6AF-53457F794840}" destId="{02DCB8E8-E954-DC4C-A01E-A35695E4BED5}" srcOrd="0" destOrd="0" presId="urn:microsoft.com/office/officeart/2005/8/layout/orgChart1"/>
    <dgm:cxn modelId="{91816521-32D7-F942-BC35-F8A205DD827A}" type="presParOf" srcId="{02DCB8E8-E954-DC4C-A01E-A35695E4BED5}" destId="{72F758FD-3863-E34C-9F2D-45BDC30C083D}" srcOrd="0" destOrd="0" presId="urn:microsoft.com/office/officeart/2005/8/layout/orgChart1"/>
    <dgm:cxn modelId="{3E242C50-F42D-414F-B518-1CE40F8937D0}" type="presParOf" srcId="{02DCB8E8-E954-DC4C-A01E-A35695E4BED5}" destId="{D9547702-DB86-CD43-A5BD-41DDF4DEAE34}" srcOrd="1" destOrd="0" presId="urn:microsoft.com/office/officeart/2005/8/layout/orgChart1"/>
    <dgm:cxn modelId="{D40A2FB1-52D7-F340-9895-CBFCA2535F6D}" type="presParOf" srcId="{1BF26288-4F66-2649-B6AF-53457F794840}" destId="{09BBA50A-B239-EC49-9166-6BD6F8AD44F7}" srcOrd="1" destOrd="0" presId="urn:microsoft.com/office/officeart/2005/8/layout/orgChart1"/>
    <dgm:cxn modelId="{92C42EBF-77A5-414F-922A-39254B17B209}" type="presParOf" srcId="{1BF26288-4F66-2649-B6AF-53457F794840}" destId="{48F18D94-5BD0-844C-90EC-0C77E45CE2CE}" srcOrd="2" destOrd="0" presId="urn:microsoft.com/office/officeart/2005/8/layout/orgChart1"/>
    <dgm:cxn modelId="{002FFE03-A14D-4646-B89B-840A9E55D120}" type="presParOf" srcId="{EDABA929-8057-FF42-B746-66AEEC406253}" destId="{FB30685B-49B2-8E4E-99E9-B81B1E111927}" srcOrd="2" destOrd="0" presId="urn:microsoft.com/office/officeart/2005/8/layout/orgChart1"/>
    <dgm:cxn modelId="{3977EB30-1497-0D40-AC90-A7C80987CF2F}" type="presParOf" srcId="{EDABA929-8057-FF42-B746-66AEEC406253}" destId="{ABEB9700-B51A-BA4C-AA9D-195D53DBA062}" srcOrd="3" destOrd="0" presId="urn:microsoft.com/office/officeart/2005/8/layout/orgChart1"/>
    <dgm:cxn modelId="{0C2E3834-340E-1A49-BD62-827FC3CA17A1}" type="presParOf" srcId="{ABEB9700-B51A-BA4C-AA9D-195D53DBA062}" destId="{6B06193B-D93A-5440-AE1A-E0C49F09E6F0}" srcOrd="0" destOrd="0" presId="urn:microsoft.com/office/officeart/2005/8/layout/orgChart1"/>
    <dgm:cxn modelId="{11AA0D17-817C-6049-A221-E31F6FDD4361}" type="presParOf" srcId="{6B06193B-D93A-5440-AE1A-E0C49F09E6F0}" destId="{B950B519-0366-884C-8245-39DCB883CC45}" srcOrd="0" destOrd="0" presId="urn:microsoft.com/office/officeart/2005/8/layout/orgChart1"/>
    <dgm:cxn modelId="{0FE6D0AC-CD2D-FA4E-8A33-B607E25104B1}" type="presParOf" srcId="{6B06193B-D93A-5440-AE1A-E0C49F09E6F0}" destId="{5FED993E-9F39-4E4C-B51D-ED7371450D44}" srcOrd="1" destOrd="0" presId="urn:microsoft.com/office/officeart/2005/8/layout/orgChart1"/>
    <dgm:cxn modelId="{8CB5B58D-CB91-8345-81A9-518A09990CBE}" type="presParOf" srcId="{ABEB9700-B51A-BA4C-AA9D-195D53DBA062}" destId="{9F597030-189D-8D45-8BCF-2B5F1B335784}" srcOrd="1" destOrd="0" presId="urn:microsoft.com/office/officeart/2005/8/layout/orgChart1"/>
    <dgm:cxn modelId="{6D240E18-F738-744A-9758-A8C1047AE063}" type="presParOf" srcId="{ABEB9700-B51A-BA4C-AA9D-195D53DBA062}" destId="{8E2A7F04-C00B-1341-998F-31A3CE424F12}" srcOrd="2" destOrd="0" presId="urn:microsoft.com/office/officeart/2005/8/layout/orgChart1"/>
    <dgm:cxn modelId="{D6C48A32-83FE-9E43-B2C4-1FC991A58C28}" type="presParOf" srcId="{43A62900-BCA8-FF40-8927-6AC9A2B2E3BF}" destId="{DD12B5EF-A7E7-AC47-802D-B97A09FE63D6}" srcOrd="2" destOrd="0" presId="urn:microsoft.com/office/officeart/2005/8/layout/orgChart1"/>
    <dgm:cxn modelId="{9DC79745-2818-554C-B8C3-D32012F5FE13}" type="presParOf" srcId="{3B0B78FC-9C7B-2141-9471-EF3825D048A8}" destId="{4D34D469-961B-ED4A-910D-57C577004C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BFE521-6D9A-B44C-85AC-B7ADB8B0A92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819D89FF-1DD2-0D43-AAC7-2EAC25BC1E5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Groupe</a:t>
          </a:r>
        </a:p>
      </dgm:t>
    </dgm:pt>
    <dgm:pt modelId="{09B42536-5A6C-E346-8429-27BD206CB112}" type="parTrans" cxnId="{5DC084CE-00B6-A544-86D4-450DB4FD3B3D}">
      <dgm:prSet/>
      <dgm:spPr/>
    </dgm:pt>
    <dgm:pt modelId="{61464FF1-4364-6A4A-8A99-DFD468388093}" type="sibTrans" cxnId="{5DC084CE-00B6-A544-86D4-450DB4FD3B3D}">
      <dgm:prSet/>
      <dgm:spPr/>
    </dgm:pt>
    <dgm:pt modelId="{A7ADF885-5AA9-C947-B22D-CB732724532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P</a:t>
          </a:r>
        </a:p>
      </dgm:t>
    </dgm:pt>
    <dgm:pt modelId="{7FC0026D-F662-4449-9821-557D97C823A6}" type="parTrans" cxnId="{626C052D-F432-344D-BA1B-680241CCCA3B}">
      <dgm:prSet/>
      <dgm:spPr/>
    </dgm:pt>
    <dgm:pt modelId="{99BC1852-4B1C-E847-BB20-9169C72844E4}" type="sibTrans" cxnId="{626C052D-F432-344D-BA1B-680241CCCA3B}">
      <dgm:prSet/>
      <dgm:spPr/>
    </dgm:pt>
    <dgm:pt modelId="{DF9DA657-5948-0145-AAED-13B23FB7046C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SN</a:t>
          </a:r>
        </a:p>
      </dgm:t>
    </dgm:pt>
    <dgm:pt modelId="{65237678-90E9-8B45-BEEC-8C2640766723}" type="parTrans" cxnId="{6FE46699-55E5-7041-BF20-E6C5D39C81A0}">
      <dgm:prSet/>
      <dgm:spPr/>
    </dgm:pt>
    <dgm:pt modelId="{312E509B-912C-DC47-8A2C-1A50BB4D7AF7}" type="sibTrans" cxnId="{6FE46699-55E5-7041-BF20-E6C5D39C81A0}">
      <dgm:prSet/>
      <dgm:spPr/>
    </dgm:pt>
    <dgm:pt modelId="{16D8B957-8EA9-4845-8AB2-020766B89DC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La</a:t>
          </a:r>
        </a:p>
      </dgm:t>
    </dgm:pt>
    <dgm:pt modelId="{BA31E902-F937-D344-8A22-0156895C1675}" type="parTrans" cxnId="{FDDB74BA-0E23-1B4F-A84D-BAF0DC48C632}">
      <dgm:prSet/>
      <dgm:spPr/>
    </dgm:pt>
    <dgm:pt modelId="{CDF72FEA-28D3-8F45-84C6-A6E8AEB5ECE1}" type="sibTrans" cxnId="{FDDB74BA-0E23-1B4F-A84D-BAF0DC48C632}">
      <dgm:prSet/>
      <dgm:spPr/>
    </dgm:pt>
    <dgm:pt modelId="{39B891F0-D033-4345-A829-111589B685A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dame</a:t>
          </a:r>
        </a:p>
      </dgm:t>
    </dgm:pt>
    <dgm:pt modelId="{491E491A-56D4-514A-AC52-DD99E2D07CCC}" type="parTrans" cxnId="{94DE0F8A-C373-8A44-8B41-95A8258625B9}">
      <dgm:prSet/>
      <dgm:spPr/>
    </dgm:pt>
    <dgm:pt modelId="{B83412CB-DF48-594B-B93B-9BDA0630782E}" type="sibTrans" cxnId="{94DE0F8A-C373-8A44-8B41-95A8258625B9}">
      <dgm:prSet/>
      <dgm:spPr/>
    </dgm:pt>
    <dgm:pt modelId="{096A2A1F-C4F5-164D-AEC9-B3D7CC5182B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SV</a:t>
          </a:r>
        </a:p>
      </dgm:t>
    </dgm:pt>
    <dgm:pt modelId="{33019FF1-F115-0240-AD2A-CFC8398A9531}" type="parTrans" cxnId="{1C3DE4F4-9A77-1E49-90F4-440CAF701665}">
      <dgm:prSet/>
      <dgm:spPr/>
    </dgm:pt>
    <dgm:pt modelId="{1765D15A-B666-484F-9F7B-37645FBB0DBD}" type="sibTrans" cxnId="{1C3DE4F4-9A77-1E49-90F4-440CAF701665}">
      <dgm:prSet/>
      <dgm:spPr/>
    </dgm:pt>
    <dgm:pt modelId="{99CB12F1-2300-764B-8652-379FDE30CCE0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lui</a:t>
          </a:r>
        </a:p>
      </dgm:t>
    </dgm:pt>
    <dgm:pt modelId="{C1A2779A-E855-6C43-A6DA-075BF340B8E7}" type="parTrans" cxnId="{28CC1AE0-18DE-C64E-BAD3-E0C43F048CB1}">
      <dgm:prSet/>
      <dgm:spPr/>
    </dgm:pt>
    <dgm:pt modelId="{83A7BAF6-24FB-4444-AB77-94AC7C26F1D9}" type="sibTrans" cxnId="{28CC1AE0-18DE-C64E-BAD3-E0C43F048CB1}">
      <dgm:prSet/>
      <dgm:spPr/>
    </dgm:pt>
    <dgm:pt modelId="{3FD387A7-D382-BD47-A1A0-6F00801DDD3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raconte</a:t>
          </a:r>
        </a:p>
      </dgm:t>
    </dgm:pt>
    <dgm:pt modelId="{C64442D5-E077-944D-ADFD-4FC5BD2F0DF2}" type="parTrans" cxnId="{549034EC-FC14-3B40-B32D-611AC65FD8EB}">
      <dgm:prSet/>
      <dgm:spPr/>
    </dgm:pt>
    <dgm:pt modelId="{05AA75DA-2680-E849-93DA-99921526D14A}" type="sibTrans" cxnId="{549034EC-FC14-3B40-B32D-611AC65FD8EB}">
      <dgm:prSet/>
      <dgm:spPr/>
    </dgm:pt>
    <dgm:pt modelId="{CCBB7801-3ED2-6447-83A2-44B8C99F69A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SN</a:t>
          </a:r>
        </a:p>
      </dgm:t>
    </dgm:pt>
    <dgm:pt modelId="{3529E35E-0140-5047-808D-535F1351662C}" type="parTrans" cxnId="{B4A6E0B4-5988-9D4E-BCFF-7E75469FA5CE}">
      <dgm:prSet/>
      <dgm:spPr/>
    </dgm:pt>
    <dgm:pt modelId="{233FEBEF-412F-4141-82EE-72F04FEB0601}" type="sibTrans" cxnId="{B4A6E0B4-5988-9D4E-BCFF-7E75469FA5CE}">
      <dgm:prSet/>
      <dgm:spPr/>
    </dgm:pt>
    <dgm:pt modelId="{A1CFA2BA-1C63-F142-938A-47FB5F2CB29A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une</a:t>
          </a:r>
        </a:p>
      </dgm:t>
    </dgm:pt>
    <dgm:pt modelId="{DFE0AB39-FBC3-4548-96EA-0D5B35A995B7}" type="parTrans" cxnId="{8FC8496A-8A30-9847-92D7-C79E87D2CFAA}">
      <dgm:prSet/>
      <dgm:spPr/>
    </dgm:pt>
    <dgm:pt modelId="{A1D5F1D8-FF50-0440-A603-9A42A35AC90F}" type="sibTrans" cxnId="{8FC8496A-8A30-9847-92D7-C79E87D2CFAA}">
      <dgm:prSet/>
      <dgm:spPr/>
    </dgm:pt>
    <dgm:pt modelId="{8C86339E-1340-CF4D-ABF2-504633AC1C31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histoire</a:t>
          </a:r>
        </a:p>
      </dgm:t>
    </dgm:pt>
    <dgm:pt modelId="{4B807306-E458-6C44-8DFE-FA513B71ABBB}" type="parTrans" cxnId="{A1A21B40-4819-3C49-A2C3-2610221F9137}">
      <dgm:prSet/>
      <dgm:spPr/>
    </dgm:pt>
    <dgm:pt modelId="{081481A9-82D7-1B42-BA54-F3C5052A5003}" type="sibTrans" cxnId="{A1A21B40-4819-3C49-A2C3-2610221F9137}">
      <dgm:prSet/>
      <dgm:spPr/>
    </dgm:pt>
    <dgm:pt modelId="{7AC676C0-5F7F-9146-8B2D-B11BB043EE0D}" type="pres">
      <dgm:prSet presAssocID="{05BFE521-6D9A-B44C-85AC-B7ADB8B0A92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37EAE53-82BB-9E47-BD95-B9B005212C36}" type="pres">
      <dgm:prSet presAssocID="{819D89FF-1DD2-0D43-AAC7-2EAC25BC1E54}" presName="hierRoot1" presStyleCnt="0">
        <dgm:presLayoutVars>
          <dgm:hierBranch/>
        </dgm:presLayoutVars>
      </dgm:prSet>
      <dgm:spPr/>
    </dgm:pt>
    <dgm:pt modelId="{BBCF0556-F29C-C54C-88FD-5BDF30374DE2}" type="pres">
      <dgm:prSet presAssocID="{819D89FF-1DD2-0D43-AAC7-2EAC25BC1E54}" presName="rootComposite1" presStyleCnt="0"/>
      <dgm:spPr/>
    </dgm:pt>
    <dgm:pt modelId="{CE78FAE8-0163-B044-8F70-2ED26C915340}" type="pres">
      <dgm:prSet presAssocID="{819D89FF-1DD2-0D43-AAC7-2EAC25BC1E54}" presName="rootText1" presStyleLbl="node0" presStyleIdx="0" presStyleCnt="1">
        <dgm:presLayoutVars>
          <dgm:chPref val="3"/>
        </dgm:presLayoutVars>
      </dgm:prSet>
      <dgm:spPr/>
    </dgm:pt>
    <dgm:pt modelId="{BF7BC301-DAE8-6442-8265-B1A5B631291F}" type="pres">
      <dgm:prSet presAssocID="{819D89FF-1DD2-0D43-AAC7-2EAC25BC1E54}" presName="rootConnector1" presStyleLbl="node1" presStyleIdx="0" presStyleCnt="0"/>
      <dgm:spPr/>
    </dgm:pt>
    <dgm:pt modelId="{0F0D9054-B2E0-7C4F-B838-0F50CE0B474A}" type="pres">
      <dgm:prSet presAssocID="{819D89FF-1DD2-0D43-AAC7-2EAC25BC1E54}" presName="hierChild2" presStyleCnt="0"/>
      <dgm:spPr/>
    </dgm:pt>
    <dgm:pt modelId="{5BF80D7A-909D-2D49-8162-00AEE59E5BA2}" type="pres">
      <dgm:prSet presAssocID="{7FC0026D-F662-4449-9821-557D97C823A6}" presName="Name35" presStyleLbl="parChTrans1D2" presStyleIdx="0" presStyleCnt="2"/>
      <dgm:spPr/>
    </dgm:pt>
    <dgm:pt modelId="{70CCAE0B-5A2F-BA49-9083-75CE66737DDF}" type="pres">
      <dgm:prSet presAssocID="{A7ADF885-5AA9-C947-B22D-CB7327245324}" presName="hierRoot2" presStyleCnt="0">
        <dgm:presLayoutVars>
          <dgm:hierBranch/>
        </dgm:presLayoutVars>
      </dgm:prSet>
      <dgm:spPr/>
    </dgm:pt>
    <dgm:pt modelId="{A599B307-0984-B04E-BB83-7781CFAEF14E}" type="pres">
      <dgm:prSet presAssocID="{A7ADF885-5AA9-C947-B22D-CB7327245324}" presName="rootComposite" presStyleCnt="0"/>
      <dgm:spPr/>
    </dgm:pt>
    <dgm:pt modelId="{940AB4FB-4061-0443-9A04-6465A7EF3DB8}" type="pres">
      <dgm:prSet presAssocID="{A7ADF885-5AA9-C947-B22D-CB7327245324}" presName="rootText" presStyleLbl="node2" presStyleIdx="0" presStyleCnt="2">
        <dgm:presLayoutVars>
          <dgm:chPref val="3"/>
        </dgm:presLayoutVars>
      </dgm:prSet>
      <dgm:spPr/>
    </dgm:pt>
    <dgm:pt modelId="{5C327F34-C582-1D4F-92D5-FEE5A83FDB41}" type="pres">
      <dgm:prSet presAssocID="{A7ADF885-5AA9-C947-B22D-CB7327245324}" presName="rootConnector" presStyleLbl="node2" presStyleIdx="0" presStyleCnt="2"/>
      <dgm:spPr/>
    </dgm:pt>
    <dgm:pt modelId="{D3B7D154-C393-D944-B744-719E57A827E5}" type="pres">
      <dgm:prSet presAssocID="{A7ADF885-5AA9-C947-B22D-CB7327245324}" presName="hierChild4" presStyleCnt="0"/>
      <dgm:spPr/>
    </dgm:pt>
    <dgm:pt modelId="{C970D4CA-AEA7-9445-91C0-DE4364616DB7}" type="pres">
      <dgm:prSet presAssocID="{65237678-90E9-8B45-BEEC-8C2640766723}" presName="Name35" presStyleLbl="parChTrans1D3" presStyleIdx="0" presStyleCnt="4"/>
      <dgm:spPr/>
    </dgm:pt>
    <dgm:pt modelId="{4208CE14-F2D1-2F44-BE89-2EFF5418BD69}" type="pres">
      <dgm:prSet presAssocID="{DF9DA657-5948-0145-AAED-13B23FB7046C}" presName="hierRoot2" presStyleCnt="0">
        <dgm:presLayoutVars>
          <dgm:hierBranch/>
        </dgm:presLayoutVars>
      </dgm:prSet>
      <dgm:spPr/>
    </dgm:pt>
    <dgm:pt modelId="{1F2CD836-CD74-8749-9968-6FB07DF74F64}" type="pres">
      <dgm:prSet presAssocID="{DF9DA657-5948-0145-AAED-13B23FB7046C}" presName="rootComposite" presStyleCnt="0"/>
      <dgm:spPr/>
    </dgm:pt>
    <dgm:pt modelId="{A1781D3C-4D84-E948-AB73-097CD93EFAF9}" type="pres">
      <dgm:prSet presAssocID="{DF9DA657-5948-0145-AAED-13B23FB7046C}" presName="rootText" presStyleLbl="node3" presStyleIdx="0" presStyleCnt="4">
        <dgm:presLayoutVars>
          <dgm:chPref val="3"/>
        </dgm:presLayoutVars>
      </dgm:prSet>
      <dgm:spPr/>
    </dgm:pt>
    <dgm:pt modelId="{196A3747-2D66-9D40-A72B-2D6565C797FA}" type="pres">
      <dgm:prSet presAssocID="{DF9DA657-5948-0145-AAED-13B23FB7046C}" presName="rootConnector" presStyleLbl="node3" presStyleIdx="0" presStyleCnt="4"/>
      <dgm:spPr/>
    </dgm:pt>
    <dgm:pt modelId="{3BA07FB3-F429-FD4E-B4C4-25A55F6A3FDE}" type="pres">
      <dgm:prSet presAssocID="{DF9DA657-5948-0145-AAED-13B23FB7046C}" presName="hierChild4" presStyleCnt="0"/>
      <dgm:spPr/>
    </dgm:pt>
    <dgm:pt modelId="{CF138A41-59EF-0D4B-91FA-DA4EE8B08F4C}" type="pres">
      <dgm:prSet presAssocID="{BA31E902-F937-D344-8A22-0156895C1675}" presName="Name35" presStyleLbl="parChTrans1D4" presStyleIdx="0" presStyleCnt="4"/>
      <dgm:spPr/>
    </dgm:pt>
    <dgm:pt modelId="{ED57A33A-8CE0-BE4E-85BE-1442A0A3E9F5}" type="pres">
      <dgm:prSet presAssocID="{16D8B957-8EA9-4845-8AB2-020766B89DC2}" presName="hierRoot2" presStyleCnt="0">
        <dgm:presLayoutVars>
          <dgm:hierBranch val="r"/>
        </dgm:presLayoutVars>
      </dgm:prSet>
      <dgm:spPr/>
    </dgm:pt>
    <dgm:pt modelId="{BCE38D76-1F47-8C4B-A98A-F6B3D6D9C057}" type="pres">
      <dgm:prSet presAssocID="{16D8B957-8EA9-4845-8AB2-020766B89DC2}" presName="rootComposite" presStyleCnt="0"/>
      <dgm:spPr/>
    </dgm:pt>
    <dgm:pt modelId="{CE842FBE-7BEB-BD47-8115-5D5B62B0418B}" type="pres">
      <dgm:prSet presAssocID="{16D8B957-8EA9-4845-8AB2-020766B89DC2}" presName="rootText" presStyleLbl="node4" presStyleIdx="0" presStyleCnt="4">
        <dgm:presLayoutVars>
          <dgm:chPref val="3"/>
        </dgm:presLayoutVars>
      </dgm:prSet>
      <dgm:spPr/>
    </dgm:pt>
    <dgm:pt modelId="{7E5A47A3-352F-814C-9B7A-D33BE8314CB1}" type="pres">
      <dgm:prSet presAssocID="{16D8B957-8EA9-4845-8AB2-020766B89DC2}" presName="rootConnector" presStyleLbl="node4" presStyleIdx="0" presStyleCnt="4"/>
      <dgm:spPr/>
    </dgm:pt>
    <dgm:pt modelId="{223EFDC5-84AE-8D41-A53E-55EA00C1D784}" type="pres">
      <dgm:prSet presAssocID="{16D8B957-8EA9-4845-8AB2-020766B89DC2}" presName="hierChild4" presStyleCnt="0"/>
      <dgm:spPr/>
    </dgm:pt>
    <dgm:pt modelId="{10BBBC9D-FBF7-9743-B6BE-363CC030E790}" type="pres">
      <dgm:prSet presAssocID="{16D8B957-8EA9-4845-8AB2-020766B89DC2}" presName="hierChild5" presStyleCnt="0"/>
      <dgm:spPr/>
    </dgm:pt>
    <dgm:pt modelId="{005C23C6-32E0-2245-B700-1324E43C349B}" type="pres">
      <dgm:prSet presAssocID="{491E491A-56D4-514A-AC52-DD99E2D07CCC}" presName="Name35" presStyleLbl="parChTrans1D4" presStyleIdx="1" presStyleCnt="4"/>
      <dgm:spPr/>
    </dgm:pt>
    <dgm:pt modelId="{E42B95B5-B4D9-484D-B024-779E2C04D2C0}" type="pres">
      <dgm:prSet presAssocID="{39B891F0-D033-4345-A829-111589B685A4}" presName="hierRoot2" presStyleCnt="0">
        <dgm:presLayoutVars>
          <dgm:hierBranch val="r"/>
        </dgm:presLayoutVars>
      </dgm:prSet>
      <dgm:spPr/>
    </dgm:pt>
    <dgm:pt modelId="{95CDBDE3-381D-4642-830F-BB0D316EA2CB}" type="pres">
      <dgm:prSet presAssocID="{39B891F0-D033-4345-A829-111589B685A4}" presName="rootComposite" presStyleCnt="0"/>
      <dgm:spPr/>
    </dgm:pt>
    <dgm:pt modelId="{4DFE1EAC-6702-BC4F-88A9-57D934130FB2}" type="pres">
      <dgm:prSet presAssocID="{39B891F0-D033-4345-A829-111589B685A4}" presName="rootText" presStyleLbl="node4" presStyleIdx="1" presStyleCnt="4">
        <dgm:presLayoutVars>
          <dgm:chPref val="3"/>
        </dgm:presLayoutVars>
      </dgm:prSet>
      <dgm:spPr/>
    </dgm:pt>
    <dgm:pt modelId="{533EA24B-E683-1F4E-910C-4A8B7F8BBC83}" type="pres">
      <dgm:prSet presAssocID="{39B891F0-D033-4345-A829-111589B685A4}" presName="rootConnector" presStyleLbl="node4" presStyleIdx="1" presStyleCnt="4"/>
      <dgm:spPr/>
    </dgm:pt>
    <dgm:pt modelId="{98F2906A-7940-FC43-B3E3-FBC0F866080D}" type="pres">
      <dgm:prSet presAssocID="{39B891F0-D033-4345-A829-111589B685A4}" presName="hierChild4" presStyleCnt="0"/>
      <dgm:spPr/>
    </dgm:pt>
    <dgm:pt modelId="{8C005F50-0DB8-E34A-95B9-AB696BCD7D8E}" type="pres">
      <dgm:prSet presAssocID="{39B891F0-D033-4345-A829-111589B685A4}" presName="hierChild5" presStyleCnt="0"/>
      <dgm:spPr/>
    </dgm:pt>
    <dgm:pt modelId="{75B8AB8D-AA30-CB43-BD41-5FAC6A7D7BCB}" type="pres">
      <dgm:prSet presAssocID="{DF9DA657-5948-0145-AAED-13B23FB7046C}" presName="hierChild5" presStyleCnt="0"/>
      <dgm:spPr/>
    </dgm:pt>
    <dgm:pt modelId="{46EB8C23-E4B6-C646-9D30-33F82C6176AA}" type="pres">
      <dgm:prSet presAssocID="{33019FF1-F115-0240-AD2A-CFC8398A9531}" presName="Name35" presStyleLbl="parChTrans1D3" presStyleIdx="1" presStyleCnt="4"/>
      <dgm:spPr/>
    </dgm:pt>
    <dgm:pt modelId="{7EDB5003-0EBA-554E-A11D-D9326F6774CA}" type="pres">
      <dgm:prSet presAssocID="{096A2A1F-C4F5-164D-AEC9-B3D7CC5182B2}" presName="hierRoot2" presStyleCnt="0">
        <dgm:presLayoutVars>
          <dgm:hierBranch/>
        </dgm:presLayoutVars>
      </dgm:prSet>
      <dgm:spPr/>
    </dgm:pt>
    <dgm:pt modelId="{C0226D54-D6E4-E748-B1DB-5EA90CE2897A}" type="pres">
      <dgm:prSet presAssocID="{096A2A1F-C4F5-164D-AEC9-B3D7CC5182B2}" presName="rootComposite" presStyleCnt="0"/>
      <dgm:spPr/>
    </dgm:pt>
    <dgm:pt modelId="{DE3DEB03-B82A-1E49-8AC5-9BBA0EC9B01D}" type="pres">
      <dgm:prSet presAssocID="{096A2A1F-C4F5-164D-AEC9-B3D7CC5182B2}" presName="rootText" presStyleLbl="node3" presStyleIdx="1" presStyleCnt="4">
        <dgm:presLayoutVars>
          <dgm:chPref val="3"/>
        </dgm:presLayoutVars>
      </dgm:prSet>
      <dgm:spPr/>
    </dgm:pt>
    <dgm:pt modelId="{9805F650-DE56-4749-9071-751AF074E4F6}" type="pres">
      <dgm:prSet presAssocID="{096A2A1F-C4F5-164D-AEC9-B3D7CC5182B2}" presName="rootConnector" presStyleLbl="node3" presStyleIdx="1" presStyleCnt="4"/>
      <dgm:spPr/>
    </dgm:pt>
    <dgm:pt modelId="{43077169-FFA4-5C42-A343-25AF30BF2DCB}" type="pres">
      <dgm:prSet presAssocID="{096A2A1F-C4F5-164D-AEC9-B3D7CC5182B2}" presName="hierChild4" presStyleCnt="0"/>
      <dgm:spPr/>
    </dgm:pt>
    <dgm:pt modelId="{255CFCF3-8B6F-AA4E-95C5-CBB5392F7FE1}" type="pres">
      <dgm:prSet presAssocID="{C1A2779A-E855-6C43-A6DA-075BF340B8E7}" presName="Name35" presStyleLbl="parChTrans1D4" presStyleIdx="2" presStyleCnt="4"/>
      <dgm:spPr/>
    </dgm:pt>
    <dgm:pt modelId="{063ED740-E33A-EF44-A4DB-9B943BB17247}" type="pres">
      <dgm:prSet presAssocID="{99CB12F1-2300-764B-8652-379FDE30CCE0}" presName="hierRoot2" presStyleCnt="0">
        <dgm:presLayoutVars>
          <dgm:hierBranch val="r"/>
        </dgm:presLayoutVars>
      </dgm:prSet>
      <dgm:spPr/>
    </dgm:pt>
    <dgm:pt modelId="{906CC4E2-CC66-1C43-B909-99BCB745B2AE}" type="pres">
      <dgm:prSet presAssocID="{99CB12F1-2300-764B-8652-379FDE30CCE0}" presName="rootComposite" presStyleCnt="0"/>
      <dgm:spPr/>
    </dgm:pt>
    <dgm:pt modelId="{EFD12663-1757-1B43-BD09-A522E16DAC63}" type="pres">
      <dgm:prSet presAssocID="{99CB12F1-2300-764B-8652-379FDE30CCE0}" presName="rootText" presStyleLbl="node4" presStyleIdx="2" presStyleCnt="4">
        <dgm:presLayoutVars>
          <dgm:chPref val="3"/>
        </dgm:presLayoutVars>
      </dgm:prSet>
      <dgm:spPr/>
    </dgm:pt>
    <dgm:pt modelId="{04C91CB1-041F-0E49-B2F8-46F87BAC5615}" type="pres">
      <dgm:prSet presAssocID="{99CB12F1-2300-764B-8652-379FDE30CCE0}" presName="rootConnector" presStyleLbl="node4" presStyleIdx="2" presStyleCnt="4"/>
      <dgm:spPr/>
    </dgm:pt>
    <dgm:pt modelId="{9DA095B9-3B9F-D74E-914B-84492B69C7AA}" type="pres">
      <dgm:prSet presAssocID="{99CB12F1-2300-764B-8652-379FDE30CCE0}" presName="hierChild4" presStyleCnt="0"/>
      <dgm:spPr/>
    </dgm:pt>
    <dgm:pt modelId="{BCF5E812-8F0C-384D-92CA-2A17ED7317F2}" type="pres">
      <dgm:prSet presAssocID="{99CB12F1-2300-764B-8652-379FDE30CCE0}" presName="hierChild5" presStyleCnt="0"/>
      <dgm:spPr/>
    </dgm:pt>
    <dgm:pt modelId="{511A9DF4-6E6A-8D46-9AB5-05BC6B57885E}" type="pres">
      <dgm:prSet presAssocID="{C64442D5-E077-944D-ADFD-4FC5BD2F0DF2}" presName="Name35" presStyleLbl="parChTrans1D4" presStyleIdx="3" presStyleCnt="4"/>
      <dgm:spPr/>
    </dgm:pt>
    <dgm:pt modelId="{F84A6E26-9F3A-DB4C-8D45-55D3BA93B7FE}" type="pres">
      <dgm:prSet presAssocID="{3FD387A7-D382-BD47-A1A0-6F00801DDD34}" presName="hierRoot2" presStyleCnt="0">
        <dgm:presLayoutVars>
          <dgm:hierBranch val="r"/>
        </dgm:presLayoutVars>
      </dgm:prSet>
      <dgm:spPr/>
    </dgm:pt>
    <dgm:pt modelId="{F66487A4-9402-1742-9384-13BA071A5FD4}" type="pres">
      <dgm:prSet presAssocID="{3FD387A7-D382-BD47-A1A0-6F00801DDD34}" presName="rootComposite" presStyleCnt="0"/>
      <dgm:spPr/>
    </dgm:pt>
    <dgm:pt modelId="{6D75E3C9-7087-CE49-8174-8A8ED8F84C15}" type="pres">
      <dgm:prSet presAssocID="{3FD387A7-D382-BD47-A1A0-6F00801DDD34}" presName="rootText" presStyleLbl="node4" presStyleIdx="3" presStyleCnt="4">
        <dgm:presLayoutVars>
          <dgm:chPref val="3"/>
        </dgm:presLayoutVars>
      </dgm:prSet>
      <dgm:spPr/>
    </dgm:pt>
    <dgm:pt modelId="{E3602E01-25A7-5B4A-BB75-4FF2E21B7DFA}" type="pres">
      <dgm:prSet presAssocID="{3FD387A7-D382-BD47-A1A0-6F00801DDD34}" presName="rootConnector" presStyleLbl="node4" presStyleIdx="3" presStyleCnt="4"/>
      <dgm:spPr/>
    </dgm:pt>
    <dgm:pt modelId="{A0D10099-D086-CE41-AB9D-D141F78B5CF5}" type="pres">
      <dgm:prSet presAssocID="{3FD387A7-D382-BD47-A1A0-6F00801DDD34}" presName="hierChild4" presStyleCnt="0"/>
      <dgm:spPr/>
    </dgm:pt>
    <dgm:pt modelId="{D80BE8EC-46EE-F040-A73E-B55B935382A1}" type="pres">
      <dgm:prSet presAssocID="{3FD387A7-D382-BD47-A1A0-6F00801DDD34}" presName="hierChild5" presStyleCnt="0"/>
      <dgm:spPr/>
    </dgm:pt>
    <dgm:pt modelId="{3014D57F-4B21-B24D-8FB6-D7D38CD0ADF1}" type="pres">
      <dgm:prSet presAssocID="{096A2A1F-C4F5-164D-AEC9-B3D7CC5182B2}" presName="hierChild5" presStyleCnt="0"/>
      <dgm:spPr/>
    </dgm:pt>
    <dgm:pt modelId="{04CA917C-B816-B949-9A41-71B45736AA7B}" type="pres">
      <dgm:prSet presAssocID="{A7ADF885-5AA9-C947-B22D-CB7327245324}" presName="hierChild5" presStyleCnt="0"/>
      <dgm:spPr/>
    </dgm:pt>
    <dgm:pt modelId="{69D2FDBF-CB91-6B43-B9C8-E60656E49E3A}" type="pres">
      <dgm:prSet presAssocID="{3529E35E-0140-5047-808D-535F1351662C}" presName="Name35" presStyleLbl="parChTrans1D2" presStyleIdx="1" presStyleCnt="2"/>
      <dgm:spPr/>
    </dgm:pt>
    <dgm:pt modelId="{653A0334-0DD9-934B-98BC-11B3CF89BCCC}" type="pres">
      <dgm:prSet presAssocID="{CCBB7801-3ED2-6447-83A2-44B8C99F69A2}" presName="hierRoot2" presStyleCnt="0">
        <dgm:presLayoutVars>
          <dgm:hierBranch/>
        </dgm:presLayoutVars>
      </dgm:prSet>
      <dgm:spPr/>
    </dgm:pt>
    <dgm:pt modelId="{B20C82AC-82AB-304B-A30A-0839E191D118}" type="pres">
      <dgm:prSet presAssocID="{CCBB7801-3ED2-6447-83A2-44B8C99F69A2}" presName="rootComposite" presStyleCnt="0"/>
      <dgm:spPr/>
    </dgm:pt>
    <dgm:pt modelId="{346383B8-54BC-B442-9C37-18D913F0C4D9}" type="pres">
      <dgm:prSet presAssocID="{CCBB7801-3ED2-6447-83A2-44B8C99F69A2}" presName="rootText" presStyleLbl="node2" presStyleIdx="1" presStyleCnt="2">
        <dgm:presLayoutVars>
          <dgm:chPref val="3"/>
        </dgm:presLayoutVars>
      </dgm:prSet>
      <dgm:spPr/>
    </dgm:pt>
    <dgm:pt modelId="{556EB7B7-BA44-CA4C-A72A-24273DA8F4D7}" type="pres">
      <dgm:prSet presAssocID="{CCBB7801-3ED2-6447-83A2-44B8C99F69A2}" presName="rootConnector" presStyleLbl="node2" presStyleIdx="1" presStyleCnt="2"/>
      <dgm:spPr/>
    </dgm:pt>
    <dgm:pt modelId="{94A00A12-9292-4E46-8E0D-3D671813EC11}" type="pres">
      <dgm:prSet presAssocID="{CCBB7801-3ED2-6447-83A2-44B8C99F69A2}" presName="hierChild4" presStyleCnt="0"/>
      <dgm:spPr/>
    </dgm:pt>
    <dgm:pt modelId="{9CF4F249-6DF0-5B4F-98DD-B91B7378B09B}" type="pres">
      <dgm:prSet presAssocID="{DFE0AB39-FBC3-4548-96EA-0D5B35A995B7}" presName="Name35" presStyleLbl="parChTrans1D3" presStyleIdx="2" presStyleCnt="4"/>
      <dgm:spPr/>
    </dgm:pt>
    <dgm:pt modelId="{846627D7-5465-0146-8D85-87CD685C6C3E}" type="pres">
      <dgm:prSet presAssocID="{A1CFA2BA-1C63-F142-938A-47FB5F2CB29A}" presName="hierRoot2" presStyleCnt="0">
        <dgm:presLayoutVars>
          <dgm:hierBranch val="r"/>
        </dgm:presLayoutVars>
      </dgm:prSet>
      <dgm:spPr/>
    </dgm:pt>
    <dgm:pt modelId="{1AE3CB80-672A-694D-A67F-DE93C65163C3}" type="pres">
      <dgm:prSet presAssocID="{A1CFA2BA-1C63-F142-938A-47FB5F2CB29A}" presName="rootComposite" presStyleCnt="0"/>
      <dgm:spPr/>
    </dgm:pt>
    <dgm:pt modelId="{74F60948-3BA1-184F-81B1-AEFA3842458F}" type="pres">
      <dgm:prSet presAssocID="{A1CFA2BA-1C63-F142-938A-47FB5F2CB29A}" presName="rootText" presStyleLbl="node3" presStyleIdx="2" presStyleCnt="4">
        <dgm:presLayoutVars>
          <dgm:chPref val="3"/>
        </dgm:presLayoutVars>
      </dgm:prSet>
      <dgm:spPr/>
    </dgm:pt>
    <dgm:pt modelId="{766CD2DE-5AEA-5D4A-A108-668D38C3ABB6}" type="pres">
      <dgm:prSet presAssocID="{A1CFA2BA-1C63-F142-938A-47FB5F2CB29A}" presName="rootConnector" presStyleLbl="node3" presStyleIdx="2" presStyleCnt="4"/>
      <dgm:spPr/>
    </dgm:pt>
    <dgm:pt modelId="{B47B70E0-9C33-6940-8CB5-BDEE285CCA78}" type="pres">
      <dgm:prSet presAssocID="{A1CFA2BA-1C63-F142-938A-47FB5F2CB29A}" presName="hierChild4" presStyleCnt="0"/>
      <dgm:spPr/>
    </dgm:pt>
    <dgm:pt modelId="{4D4A43DB-220D-0349-BB22-510A7B331354}" type="pres">
      <dgm:prSet presAssocID="{A1CFA2BA-1C63-F142-938A-47FB5F2CB29A}" presName="hierChild5" presStyleCnt="0"/>
      <dgm:spPr/>
    </dgm:pt>
    <dgm:pt modelId="{BA63195F-88BA-1142-ACD4-DEDB601D67EB}" type="pres">
      <dgm:prSet presAssocID="{4B807306-E458-6C44-8DFE-FA513B71ABBB}" presName="Name35" presStyleLbl="parChTrans1D3" presStyleIdx="3" presStyleCnt="4"/>
      <dgm:spPr/>
    </dgm:pt>
    <dgm:pt modelId="{183E13AB-7FF2-7049-9F6E-EDD665B2E1A7}" type="pres">
      <dgm:prSet presAssocID="{8C86339E-1340-CF4D-ABF2-504633AC1C31}" presName="hierRoot2" presStyleCnt="0">
        <dgm:presLayoutVars>
          <dgm:hierBranch val="r"/>
        </dgm:presLayoutVars>
      </dgm:prSet>
      <dgm:spPr/>
    </dgm:pt>
    <dgm:pt modelId="{5B8F4172-8554-A14E-A907-0C21FD7D507D}" type="pres">
      <dgm:prSet presAssocID="{8C86339E-1340-CF4D-ABF2-504633AC1C31}" presName="rootComposite" presStyleCnt="0"/>
      <dgm:spPr/>
    </dgm:pt>
    <dgm:pt modelId="{4B1E989D-A831-D546-89B7-94DBDF93A0E4}" type="pres">
      <dgm:prSet presAssocID="{8C86339E-1340-CF4D-ABF2-504633AC1C31}" presName="rootText" presStyleLbl="node3" presStyleIdx="3" presStyleCnt="4">
        <dgm:presLayoutVars>
          <dgm:chPref val="3"/>
        </dgm:presLayoutVars>
      </dgm:prSet>
      <dgm:spPr/>
    </dgm:pt>
    <dgm:pt modelId="{6CAA1D6A-0469-544F-8E92-04FCA116EF73}" type="pres">
      <dgm:prSet presAssocID="{8C86339E-1340-CF4D-ABF2-504633AC1C31}" presName="rootConnector" presStyleLbl="node3" presStyleIdx="3" presStyleCnt="4"/>
      <dgm:spPr/>
    </dgm:pt>
    <dgm:pt modelId="{EE3872AF-6C21-514F-A5F9-0751883CABE5}" type="pres">
      <dgm:prSet presAssocID="{8C86339E-1340-CF4D-ABF2-504633AC1C31}" presName="hierChild4" presStyleCnt="0"/>
      <dgm:spPr/>
    </dgm:pt>
    <dgm:pt modelId="{E94CE6A7-BF3F-BF47-9B39-1F9076DF19B5}" type="pres">
      <dgm:prSet presAssocID="{8C86339E-1340-CF4D-ABF2-504633AC1C31}" presName="hierChild5" presStyleCnt="0"/>
      <dgm:spPr/>
    </dgm:pt>
    <dgm:pt modelId="{C5270369-C68B-DA4A-9873-9A4FE56BE367}" type="pres">
      <dgm:prSet presAssocID="{CCBB7801-3ED2-6447-83A2-44B8C99F69A2}" presName="hierChild5" presStyleCnt="0"/>
      <dgm:spPr/>
    </dgm:pt>
    <dgm:pt modelId="{3A1A0C83-4E4E-4F49-81A9-5BAA4C42CA94}" type="pres">
      <dgm:prSet presAssocID="{819D89FF-1DD2-0D43-AAC7-2EAC25BC1E54}" presName="hierChild3" presStyleCnt="0"/>
      <dgm:spPr/>
    </dgm:pt>
  </dgm:ptLst>
  <dgm:cxnLst>
    <dgm:cxn modelId="{E842E614-21BB-7348-881F-3F2810E590F0}" type="presOf" srcId="{7FC0026D-F662-4449-9821-557D97C823A6}" destId="{5BF80D7A-909D-2D49-8162-00AEE59E5BA2}" srcOrd="0" destOrd="0" presId="urn:microsoft.com/office/officeart/2005/8/layout/orgChart1"/>
    <dgm:cxn modelId="{EC36D819-D890-8946-90AD-E1022332D359}" type="presOf" srcId="{819D89FF-1DD2-0D43-AAC7-2EAC25BC1E54}" destId="{BF7BC301-DAE8-6442-8265-B1A5B631291F}" srcOrd="1" destOrd="0" presId="urn:microsoft.com/office/officeart/2005/8/layout/orgChart1"/>
    <dgm:cxn modelId="{7C6BA31E-BF24-FB48-80AD-7B52412C6A72}" type="presOf" srcId="{096A2A1F-C4F5-164D-AEC9-B3D7CC5182B2}" destId="{DE3DEB03-B82A-1E49-8AC5-9BBA0EC9B01D}" srcOrd="0" destOrd="0" presId="urn:microsoft.com/office/officeart/2005/8/layout/orgChart1"/>
    <dgm:cxn modelId="{980A7423-F7E3-6844-9BAB-AD546AEFA994}" type="presOf" srcId="{05BFE521-6D9A-B44C-85AC-B7ADB8B0A920}" destId="{7AC676C0-5F7F-9146-8B2D-B11BB043EE0D}" srcOrd="0" destOrd="0" presId="urn:microsoft.com/office/officeart/2005/8/layout/orgChart1"/>
    <dgm:cxn modelId="{9D7A8B2A-786A-5E45-BE04-3D278154397A}" type="presOf" srcId="{A1CFA2BA-1C63-F142-938A-47FB5F2CB29A}" destId="{766CD2DE-5AEA-5D4A-A108-668D38C3ABB6}" srcOrd="1" destOrd="0" presId="urn:microsoft.com/office/officeart/2005/8/layout/orgChart1"/>
    <dgm:cxn modelId="{1D430B2B-57B2-0141-8827-6E04D9790EB4}" type="presOf" srcId="{C1A2779A-E855-6C43-A6DA-075BF340B8E7}" destId="{255CFCF3-8B6F-AA4E-95C5-CBB5392F7FE1}" srcOrd="0" destOrd="0" presId="urn:microsoft.com/office/officeart/2005/8/layout/orgChart1"/>
    <dgm:cxn modelId="{626C052D-F432-344D-BA1B-680241CCCA3B}" srcId="{819D89FF-1DD2-0D43-AAC7-2EAC25BC1E54}" destId="{A7ADF885-5AA9-C947-B22D-CB7327245324}" srcOrd="0" destOrd="0" parTransId="{7FC0026D-F662-4449-9821-557D97C823A6}" sibTransId="{99BC1852-4B1C-E847-BB20-9169C72844E4}"/>
    <dgm:cxn modelId="{915CB22F-1EB5-8D4A-A729-FF03C5BA2C27}" type="presOf" srcId="{491E491A-56D4-514A-AC52-DD99E2D07CCC}" destId="{005C23C6-32E0-2245-B700-1324E43C349B}" srcOrd="0" destOrd="0" presId="urn:microsoft.com/office/officeart/2005/8/layout/orgChart1"/>
    <dgm:cxn modelId="{E8C52D3D-719A-6D45-8AA4-F3199220857F}" type="presOf" srcId="{DFE0AB39-FBC3-4548-96EA-0D5B35A995B7}" destId="{9CF4F249-6DF0-5B4F-98DD-B91B7378B09B}" srcOrd="0" destOrd="0" presId="urn:microsoft.com/office/officeart/2005/8/layout/orgChart1"/>
    <dgm:cxn modelId="{A1A21B40-4819-3C49-A2C3-2610221F9137}" srcId="{CCBB7801-3ED2-6447-83A2-44B8C99F69A2}" destId="{8C86339E-1340-CF4D-ABF2-504633AC1C31}" srcOrd="1" destOrd="0" parTransId="{4B807306-E458-6C44-8DFE-FA513B71ABBB}" sibTransId="{081481A9-82D7-1B42-BA54-F3C5052A5003}"/>
    <dgm:cxn modelId="{9CDD5C49-4B78-A74D-845D-DBE8F28F8864}" type="presOf" srcId="{8C86339E-1340-CF4D-ABF2-504633AC1C31}" destId="{4B1E989D-A831-D546-89B7-94DBDF93A0E4}" srcOrd="0" destOrd="0" presId="urn:microsoft.com/office/officeart/2005/8/layout/orgChart1"/>
    <dgm:cxn modelId="{377B4F4E-9173-3B4D-8B10-EDAF146B74CA}" type="presOf" srcId="{DF9DA657-5948-0145-AAED-13B23FB7046C}" destId="{A1781D3C-4D84-E948-AB73-097CD93EFAF9}" srcOrd="0" destOrd="0" presId="urn:microsoft.com/office/officeart/2005/8/layout/orgChart1"/>
    <dgm:cxn modelId="{8A2ACF52-7787-7C42-A34D-8B5A0E031080}" type="presOf" srcId="{16D8B957-8EA9-4845-8AB2-020766B89DC2}" destId="{7E5A47A3-352F-814C-9B7A-D33BE8314CB1}" srcOrd="1" destOrd="0" presId="urn:microsoft.com/office/officeart/2005/8/layout/orgChart1"/>
    <dgm:cxn modelId="{8C124555-138B-1D45-A16D-95C5C4021E1F}" type="presOf" srcId="{C64442D5-E077-944D-ADFD-4FC5BD2F0DF2}" destId="{511A9DF4-6E6A-8D46-9AB5-05BC6B57885E}" srcOrd="0" destOrd="0" presId="urn:microsoft.com/office/officeart/2005/8/layout/orgChart1"/>
    <dgm:cxn modelId="{FDA3BD5A-4FFA-8E4F-8150-0756737ACA51}" type="presOf" srcId="{33019FF1-F115-0240-AD2A-CFC8398A9531}" destId="{46EB8C23-E4B6-C646-9D30-33F82C6176AA}" srcOrd="0" destOrd="0" presId="urn:microsoft.com/office/officeart/2005/8/layout/orgChart1"/>
    <dgm:cxn modelId="{7119F161-C535-9944-B6CB-F5A2DE65C040}" type="presOf" srcId="{8C86339E-1340-CF4D-ABF2-504633AC1C31}" destId="{6CAA1D6A-0469-544F-8E92-04FCA116EF73}" srcOrd="1" destOrd="0" presId="urn:microsoft.com/office/officeart/2005/8/layout/orgChart1"/>
    <dgm:cxn modelId="{F9518568-D181-094F-88F8-CF8817A9A3D1}" type="presOf" srcId="{65237678-90E9-8B45-BEEC-8C2640766723}" destId="{C970D4CA-AEA7-9445-91C0-DE4364616DB7}" srcOrd="0" destOrd="0" presId="urn:microsoft.com/office/officeart/2005/8/layout/orgChart1"/>
    <dgm:cxn modelId="{8FC8496A-8A30-9847-92D7-C79E87D2CFAA}" srcId="{CCBB7801-3ED2-6447-83A2-44B8C99F69A2}" destId="{A1CFA2BA-1C63-F142-938A-47FB5F2CB29A}" srcOrd="0" destOrd="0" parTransId="{DFE0AB39-FBC3-4548-96EA-0D5B35A995B7}" sibTransId="{A1D5F1D8-FF50-0440-A603-9A42A35AC90F}"/>
    <dgm:cxn modelId="{C9D37B79-F4B4-1543-9FE1-32733FFB8443}" type="presOf" srcId="{A7ADF885-5AA9-C947-B22D-CB7327245324}" destId="{940AB4FB-4061-0443-9A04-6465A7EF3DB8}" srcOrd="0" destOrd="0" presId="urn:microsoft.com/office/officeart/2005/8/layout/orgChart1"/>
    <dgm:cxn modelId="{E8C7F37C-FBDA-4248-BB5E-E72220AEAB0E}" type="presOf" srcId="{CCBB7801-3ED2-6447-83A2-44B8C99F69A2}" destId="{346383B8-54BC-B442-9C37-18D913F0C4D9}" srcOrd="0" destOrd="0" presId="urn:microsoft.com/office/officeart/2005/8/layout/orgChart1"/>
    <dgm:cxn modelId="{D570A07D-9BDE-E745-8CEA-36D0E05E7599}" type="presOf" srcId="{DF9DA657-5948-0145-AAED-13B23FB7046C}" destId="{196A3747-2D66-9D40-A72B-2D6565C797FA}" srcOrd="1" destOrd="0" presId="urn:microsoft.com/office/officeart/2005/8/layout/orgChart1"/>
    <dgm:cxn modelId="{94DE0F8A-C373-8A44-8B41-95A8258625B9}" srcId="{DF9DA657-5948-0145-AAED-13B23FB7046C}" destId="{39B891F0-D033-4345-A829-111589B685A4}" srcOrd="1" destOrd="0" parTransId="{491E491A-56D4-514A-AC52-DD99E2D07CCC}" sibTransId="{B83412CB-DF48-594B-B93B-9BDA0630782E}"/>
    <dgm:cxn modelId="{F6A28F8A-B5BA-A141-81DA-1A9948403001}" type="presOf" srcId="{CCBB7801-3ED2-6447-83A2-44B8C99F69A2}" destId="{556EB7B7-BA44-CA4C-A72A-24273DA8F4D7}" srcOrd="1" destOrd="0" presId="urn:microsoft.com/office/officeart/2005/8/layout/orgChart1"/>
    <dgm:cxn modelId="{C5081690-47B9-5D41-A414-D25819B7F103}" type="presOf" srcId="{4B807306-E458-6C44-8DFE-FA513B71ABBB}" destId="{BA63195F-88BA-1142-ACD4-DEDB601D67EB}" srcOrd="0" destOrd="0" presId="urn:microsoft.com/office/officeart/2005/8/layout/orgChart1"/>
    <dgm:cxn modelId="{6FE46699-55E5-7041-BF20-E6C5D39C81A0}" srcId="{A7ADF885-5AA9-C947-B22D-CB7327245324}" destId="{DF9DA657-5948-0145-AAED-13B23FB7046C}" srcOrd="0" destOrd="0" parTransId="{65237678-90E9-8B45-BEEC-8C2640766723}" sibTransId="{312E509B-912C-DC47-8A2C-1A50BB4D7AF7}"/>
    <dgm:cxn modelId="{FEF9E09A-A5B8-8C46-AE6A-69C95EB66AFD}" type="presOf" srcId="{3FD387A7-D382-BD47-A1A0-6F00801DDD34}" destId="{E3602E01-25A7-5B4A-BB75-4FF2E21B7DFA}" srcOrd="1" destOrd="0" presId="urn:microsoft.com/office/officeart/2005/8/layout/orgChart1"/>
    <dgm:cxn modelId="{F014919F-CC73-2B45-A426-D92CD7D73E50}" type="presOf" srcId="{39B891F0-D033-4345-A829-111589B685A4}" destId="{533EA24B-E683-1F4E-910C-4A8B7F8BBC83}" srcOrd="1" destOrd="0" presId="urn:microsoft.com/office/officeart/2005/8/layout/orgChart1"/>
    <dgm:cxn modelId="{517764AA-9F90-024B-9056-1A6C399D3CA1}" type="presOf" srcId="{99CB12F1-2300-764B-8652-379FDE30CCE0}" destId="{04C91CB1-041F-0E49-B2F8-46F87BAC5615}" srcOrd="1" destOrd="0" presId="urn:microsoft.com/office/officeart/2005/8/layout/orgChart1"/>
    <dgm:cxn modelId="{9A1D5CAC-32E3-4440-B025-7665C4900E9D}" type="presOf" srcId="{16D8B957-8EA9-4845-8AB2-020766B89DC2}" destId="{CE842FBE-7BEB-BD47-8115-5D5B62B0418B}" srcOrd="0" destOrd="0" presId="urn:microsoft.com/office/officeart/2005/8/layout/orgChart1"/>
    <dgm:cxn modelId="{893700AD-C5AD-D342-88B5-904BC183E44E}" type="presOf" srcId="{3529E35E-0140-5047-808D-535F1351662C}" destId="{69D2FDBF-CB91-6B43-B9C8-E60656E49E3A}" srcOrd="0" destOrd="0" presId="urn:microsoft.com/office/officeart/2005/8/layout/orgChart1"/>
    <dgm:cxn modelId="{B4A6E0B4-5988-9D4E-BCFF-7E75469FA5CE}" srcId="{819D89FF-1DD2-0D43-AAC7-2EAC25BC1E54}" destId="{CCBB7801-3ED2-6447-83A2-44B8C99F69A2}" srcOrd="1" destOrd="0" parTransId="{3529E35E-0140-5047-808D-535F1351662C}" sibTransId="{233FEBEF-412F-4141-82EE-72F04FEB0601}"/>
    <dgm:cxn modelId="{FDDB74BA-0E23-1B4F-A84D-BAF0DC48C632}" srcId="{DF9DA657-5948-0145-AAED-13B23FB7046C}" destId="{16D8B957-8EA9-4845-8AB2-020766B89DC2}" srcOrd="0" destOrd="0" parTransId="{BA31E902-F937-D344-8A22-0156895C1675}" sibTransId="{CDF72FEA-28D3-8F45-84C6-A6E8AEB5ECE1}"/>
    <dgm:cxn modelId="{B9713ABF-AEDF-EA40-9849-0C7DF84D12CF}" type="presOf" srcId="{3FD387A7-D382-BD47-A1A0-6F00801DDD34}" destId="{6D75E3C9-7087-CE49-8174-8A8ED8F84C15}" srcOrd="0" destOrd="0" presId="urn:microsoft.com/office/officeart/2005/8/layout/orgChart1"/>
    <dgm:cxn modelId="{EA93EEC2-6E0A-2549-B7E7-1FF6524987E2}" type="presOf" srcId="{819D89FF-1DD2-0D43-AAC7-2EAC25BC1E54}" destId="{CE78FAE8-0163-B044-8F70-2ED26C915340}" srcOrd="0" destOrd="0" presId="urn:microsoft.com/office/officeart/2005/8/layout/orgChart1"/>
    <dgm:cxn modelId="{1C8021C4-8260-114B-92A3-50B618091217}" type="presOf" srcId="{39B891F0-D033-4345-A829-111589B685A4}" destId="{4DFE1EAC-6702-BC4F-88A9-57D934130FB2}" srcOrd="0" destOrd="0" presId="urn:microsoft.com/office/officeart/2005/8/layout/orgChart1"/>
    <dgm:cxn modelId="{47076EC4-84EA-1C44-B900-49C334310B8B}" type="presOf" srcId="{99CB12F1-2300-764B-8652-379FDE30CCE0}" destId="{EFD12663-1757-1B43-BD09-A522E16DAC63}" srcOrd="0" destOrd="0" presId="urn:microsoft.com/office/officeart/2005/8/layout/orgChart1"/>
    <dgm:cxn modelId="{F25B6BCE-658A-CC4C-9B16-22CB59D8C10B}" type="presOf" srcId="{A7ADF885-5AA9-C947-B22D-CB7327245324}" destId="{5C327F34-C582-1D4F-92D5-FEE5A83FDB41}" srcOrd="1" destOrd="0" presId="urn:microsoft.com/office/officeart/2005/8/layout/orgChart1"/>
    <dgm:cxn modelId="{5DC084CE-00B6-A544-86D4-450DB4FD3B3D}" srcId="{05BFE521-6D9A-B44C-85AC-B7ADB8B0A920}" destId="{819D89FF-1DD2-0D43-AAC7-2EAC25BC1E54}" srcOrd="0" destOrd="0" parTransId="{09B42536-5A6C-E346-8429-27BD206CB112}" sibTransId="{61464FF1-4364-6A4A-8A99-DFD468388093}"/>
    <dgm:cxn modelId="{28CC1AE0-18DE-C64E-BAD3-E0C43F048CB1}" srcId="{096A2A1F-C4F5-164D-AEC9-B3D7CC5182B2}" destId="{99CB12F1-2300-764B-8652-379FDE30CCE0}" srcOrd="0" destOrd="0" parTransId="{C1A2779A-E855-6C43-A6DA-075BF340B8E7}" sibTransId="{83A7BAF6-24FB-4444-AB77-94AC7C26F1D9}"/>
    <dgm:cxn modelId="{9693F9E5-CB51-6143-BCDD-03910188DE93}" type="presOf" srcId="{A1CFA2BA-1C63-F142-938A-47FB5F2CB29A}" destId="{74F60948-3BA1-184F-81B1-AEFA3842458F}" srcOrd="0" destOrd="0" presId="urn:microsoft.com/office/officeart/2005/8/layout/orgChart1"/>
    <dgm:cxn modelId="{549034EC-FC14-3B40-B32D-611AC65FD8EB}" srcId="{096A2A1F-C4F5-164D-AEC9-B3D7CC5182B2}" destId="{3FD387A7-D382-BD47-A1A0-6F00801DDD34}" srcOrd="1" destOrd="0" parTransId="{C64442D5-E077-944D-ADFD-4FC5BD2F0DF2}" sibTransId="{05AA75DA-2680-E849-93DA-99921526D14A}"/>
    <dgm:cxn modelId="{70BB4EEF-32F7-8C43-BE13-7691966C926E}" type="presOf" srcId="{096A2A1F-C4F5-164D-AEC9-B3D7CC5182B2}" destId="{9805F650-DE56-4749-9071-751AF074E4F6}" srcOrd="1" destOrd="0" presId="urn:microsoft.com/office/officeart/2005/8/layout/orgChart1"/>
    <dgm:cxn modelId="{6170C6EF-CFDE-1E42-BA50-2A74EC8CC3B7}" type="presOf" srcId="{BA31E902-F937-D344-8A22-0156895C1675}" destId="{CF138A41-59EF-0D4B-91FA-DA4EE8B08F4C}" srcOrd="0" destOrd="0" presId="urn:microsoft.com/office/officeart/2005/8/layout/orgChart1"/>
    <dgm:cxn modelId="{1C3DE4F4-9A77-1E49-90F4-440CAF701665}" srcId="{A7ADF885-5AA9-C947-B22D-CB7327245324}" destId="{096A2A1F-C4F5-164D-AEC9-B3D7CC5182B2}" srcOrd="1" destOrd="0" parTransId="{33019FF1-F115-0240-AD2A-CFC8398A9531}" sibTransId="{1765D15A-B666-484F-9F7B-37645FBB0DBD}"/>
    <dgm:cxn modelId="{5E166A64-89A0-1E4A-927C-7018911493E1}" type="presParOf" srcId="{7AC676C0-5F7F-9146-8B2D-B11BB043EE0D}" destId="{D37EAE53-82BB-9E47-BD95-B9B005212C36}" srcOrd="0" destOrd="0" presId="urn:microsoft.com/office/officeart/2005/8/layout/orgChart1"/>
    <dgm:cxn modelId="{EE0AB4BD-1028-2A4A-A785-86BD11F8730C}" type="presParOf" srcId="{D37EAE53-82BB-9E47-BD95-B9B005212C36}" destId="{BBCF0556-F29C-C54C-88FD-5BDF30374DE2}" srcOrd="0" destOrd="0" presId="urn:microsoft.com/office/officeart/2005/8/layout/orgChart1"/>
    <dgm:cxn modelId="{9C4FF45F-DDD9-CC43-81AA-37A16E749A3E}" type="presParOf" srcId="{BBCF0556-F29C-C54C-88FD-5BDF30374DE2}" destId="{CE78FAE8-0163-B044-8F70-2ED26C915340}" srcOrd="0" destOrd="0" presId="urn:microsoft.com/office/officeart/2005/8/layout/orgChart1"/>
    <dgm:cxn modelId="{BF7A63A9-E44A-8F40-8A77-ADF157E8FAB7}" type="presParOf" srcId="{BBCF0556-F29C-C54C-88FD-5BDF30374DE2}" destId="{BF7BC301-DAE8-6442-8265-B1A5B631291F}" srcOrd="1" destOrd="0" presId="urn:microsoft.com/office/officeart/2005/8/layout/orgChart1"/>
    <dgm:cxn modelId="{E06619AA-6315-4B43-ACD3-37D7C78175FC}" type="presParOf" srcId="{D37EAE53-82BB-9E47-BD95-B9B005212C36}" destId="{0F0D9054-B2E0-7C4F-B838-0F50CE0B474A}" srcOrd="1" destOrd="0" presId="urn:microsoft.com/office/officeart/2005/8/layout/orgChart1"/>
    <dgm:cxn modelId="{5923C48C-A5BD-8A4C-A84A-A976C5DE49D7}" type="presParOf" srcId="{0F0D9054-B2E0-7C4F-B838-0F50CE0B474A}" destId="{5BF80D7A-909D-2D49-8162-00AEE59E5BA2}" srcOrd="0" destOrd="0" presId="urn:microsoft.com/office/officeart/2005/8/layout/orgChart1"/>
    <dgm:cxn modelId="{A06699DE-B866-0B48-A8E5-09C6D3CE946A}" type="presParOf" srcId="{0F0D9054-B2E0-7C4F-B838-0F50CE0B474A}" destId="{70CCAE0B-5A2F-BA49-9083-75CE66737DDF}" srcOrd="1" destOrd="0" presId="urn:microsoft.com/office/officeart/2005/8/layout/orgChart1"/>
    <dgm:cxn modelId="{ECE8B950-02F7-F849-A009-7E3188CB8B24}" type="presParOf" srcId="{70CCAE0B-5A2F-BA49-9083-75CE66737DDF}" destId="{A599B307-0984-B04E-BB83-7781CFAEF14E}" srcOrd="0" destOrd="0" presId="urn:microsoft.com/office/officeart/2005/8/layout/orgChart1"/>
    <dgm:cxn modelId="{787FCC62-68E9-3A4B-80E3-5FD4BB94B7FA}" type="presParOf" srcId="{A599B307-0984-B04E-BB83-7781CFAEF14E}" destId="{940AB4FB-4061-0443-9A04-6465A7EF3DB8}" srcOrd="0" destOrd="0" presId="urn:microsoft.com/office/officeart/2005/8/layout/orgChart1"/>
    <dgm:cxn modelId="{5640C7BB-0CFC-8349-BA3E-4ED59741E508}" type="presParOf" srcId="{A599B307-0984-B04E-BB83-7781CFAEF14E}" destId="{5C327F34-C582-1D4F-92D5-FEE5A83FDB41}" srcOrd="1" destOrd="0" presId="urn:microsoft.com/office/officeart/2005/8/layout/orgChart1"/>
    <dgm:cxn modelId="{9C25ECE9-39CA-D84A-8E3D-401C08DBA3F1}" type="presParOf" srcId="{70CCAE0B-5A2F-BA49-9083-75CE66737DDF}" destId="{D3B7D154-C393-D944-B744-719E57A827E5}" srcOrd="1" destOrd="0" presId="urn:microsoft.com/office/officeart/2005/8/layout/orgChart1"/>
    <dgm:cxn modelId="{E684AAAA-78F0-4340-A76A-43C57E537D61}" type="presParOf" srcId="{D3B7D154-C393-D944-B744-719E57A827E5}" destId="{C970D4CA-AEA7-9445-91C0-DE4364616DB7}" srcOrd="0" destOrd="0" presId="urn:microsoft.com/office/officeart/2005/8/layout/orgChart1"/>
    <dgm:cxn modelId="{039E485A-DC6F-9F45-9E49-EF7F4374979D}" type="presParOf" srcId="{D3B7D154-C393-D944-B744-719E57A827E5}" destId="{4208CE14-F2D1-2F44-BE89-2EFF5418BD69}" srcOrd="1" destOrd="0" presId="urn:microsoft.com/office/officeart/2005/8/layout/orgChart1"/>
    <dgm:cxn modelId="{6A1F3885-4F3A-6A4E-9B89-77EF284C0B03}" type="presParOf" srcId="{4208CE14-F2D1-2F44-BE89-2EFF5418BD69}" destId="{1F2CD836-CD74-8749-9968-6FB07DF74F64}" srcOrd="0" destOrd="0" presId="urn:microsoft.com/office/officeart/2005/8/layout/orgChart1"/>
    <dgm:cxn modelId="{3C827AA1-1BAD-DB47-869E-3B02EE02BC5C}" type="presParOf" srcId="{1F2CD836-CD74-8749-9968-6FB07DF74F64}" destId="{A1781D3C-4D84-E948-AB73-097CD93EFAF9}" srcOrd="0" destOrd="0" presId="urn:microsoft.com/office/officeart/2005/8/layout/orgChart1"/>
    <dgm:cxn modelId="{AAB9E4D8-8212-494E-944B-594035C979C3}" type="presParOf" srcId="{1F2CD836-CD74-8749-9968-6FB07DF74F64}" destId="{196A3747-2D66-9D40-A72B-2D6565C797FA}" srcOrd="1" destOrd="0" presId="urn:microsoft.com/office/officeart/2005/8/layout/orgChart1"/>
    <dgm:cxn modelId="{9F22DEFF-9A18-7A42-A72E-2228430A0AC4}" type="presParOf" srcId="{4208CE14-F2D1-2F44-BE89-2EFF5418BD69}" destId="{3BA07FB3-F429-FD4E-B4C4-25A55F6A3FDE}" srcOrd="1" destOrd="0" presId="urn:microsoft.com/office/officeart/2005/8/layout/orgChart1"/>
    <dgm:cxn modelId="{3F494437-E472-A847-B515-3CDAACC03DB7}" type="presParOf" srcId="{3BA07FB3-F429-FD4E-B4C4-25A55F6A3FDE}" destId="{CF138A41-59EF-0D4B-91FA-DA4EE8B08F4C}" srcOrd="0" destOrd="0" presId="urn:microsoft.com/office/officeart/2005/8/layout/orgChart1"/>
    <dgm:cxn modelId="{BFB7CEBE-C863-9941-979E-E6646668E4AD}" type="presParOf" srcId="{3BA07FB3-F429-FD4E-B4C4-25A55F6A3FDE}" destId="{ED57A33A-8CE0-BE4E-85BE-1442A0A3E9F5}" srcOrd="1" destOrd="0" presId="urn:microsoft.com/office/officeart/2005/8/layout/orgChart1"/>
    <dgm:cxn modelId="{455CBC35-E5E7-5C40-B0B5-1E26389A6D17}" type="presParOf" srcId="{ED57A33A-8CE0-BE4E-85BE-1442A0A3E9F5}" destId="{BCE38D76-1F47-8C4B-A98A-F6B3D6D9C057}" srcOrd="0" destOrd="0" presId="urn:microsoft.com/office/officeart/2005/8/layout/orgChart1"/>
    <dgm:cxn modelId="{1FB1E926-1960-6A4F-AE67-63325799EEBD}" type="presParOf" srcId="{BCE38D76-1F47-8C4B-A98A-F6B3D6D9C057}" destId="{CE842FBE-7BEB-BD47-8115-5D5B62B0418B}" srcOrd="0" destOrd="0" presId="urn:microsoft.com/office/officeart/2005/8/layout/orgChart1"/>
    <dgm:cxn modelId="{3CA1B5DD-5DA1-0F4A-A422-2E441E4B0E62}" type="presParOf" srcId="{BCE38D76-1F47-8C4B-A98A-F6B3D6D9C057}" destId="{7E5A47A3-352F-814C-9B7A-D33BE8314CB1}" srcOrd="1" destOrd="0" presId="urn:microsoft.com/office/officeart/2005/8/layout/orgChart1"/>
    <dgm:cxn modelId="{D975D9D5-6D4A-A945-9F1C-BA2049642C68}" type="presParOf" srcId="{ED57A33A-8CE0-BE4E-85BE-1442A0A3E9F5}" destId="{223EFDC5-84AE-8D41-A53E-55EA00C1D784}" srcOrd="1" destOrd="0" presId="urn:microsoft.com/office/officeart/2005/8/layout/orgChart1"/>
    <dgm:cxn modelId="{49B81BB1-42CB-1E41-B4C9-44B45EAE84EB}" type="presParOf" srcId="{ED57A33A-8CE0-BE4E-85BE-1442A0A3E9F5}" destId="{10BBBC9D-FBF7-9743-B6BE-363CC030E790}" srcOrd="2" destOrd="0" presId="urn:microsoft.com/office/officeart/2005/8/layout/orgChart1"/>
    <dgm:cxn modelId="{0ABF288F-72C5-CC49-8DE6-EA7BBA09B9E2}" type="presParOf" srcId="{3BA07FB3-F429-FD4E-B4C4-25A55F6A3FDE}" destId="{005C23C6-32E0-2245-B700-1324E43C349B}" srcOrd="2" destOrd="0" presId="urn:microsoft.com/office/officeart/2005/8/layout/orgChart1"/>
    <dgm:cxn modelId="{84597D35-26A4-7444-AB75-BB0077001A43}" type="presParOf" srcId="{3BA07FB3-F429-FD4E-B4C4-25A55F6A3FDE}" destId="{E42B95B5-B4D9-484D-B024-779E2C04D2C0}" srcOrd="3" destOrd="0" presId="urn:microsoft.com/office/officeart/2005/8/layout/orgChart1"/>
    <dgm:cxn modelId="{F94D6F59-1B51-8348-A4E9-E22C699B3148}" type="presParOf" srcId="{E42B95B5-B4D9-484D-B024-779E2C04D2C0}" destId="{95CDBDE3-381D-4642-830F-BB0D316EA2CB}" srcOrd="0" destOrd="0" presId="urn:microsoft.com/office/officeart/2005/8/layout/orgChart1"/>
    <dgm:cxn modelId="{E7F5A8BB-E1AC-7B41-9FA3-11418407D1A3}" type="presParOf" srcId="{95CDBDE3-381D-4642-830F-BB0D316EA2CB}" destId="{4DFE1EAC-6702-BC4F-88A9-57D934130FB2}" srcOrd="0" destOrd="0" presId="urn:microsoft.com/office/officeart/2005/8/layout/orgChart1"/>
    <dgm:cxn modelId="{F3B964EE-1C50-CD4D-8929-AB886ED15915}" type="presParOf" srcId="{95CDBDE3-381D-4642-830F-BB0D316EA2CB}" destId="{533EA24B-E683-1F4E-910C-4A8B7F8BBC83}" srcOrd="1" destOrd="0" presId="urn:microsoft.com/office/officeart/2005/8/layout/orgChart1"/>
    <dgm:cxn modelId="{C5DA3658-F255-3D45-B725-BC6CDA3CD76C}" type="presParOf" srcId="{E42B95B5-B4D9-484D-B024-779E2C04D2C0}" destId="{98F2906A-7940-FC43-B3E3-FBC0F866080D}" srcOrd="1" destOrd="0" presId="urn:microsoft.com/office/officeart/2005/8/layout/orgChart1"/>
    <dgm:cxn modelId="{CAF93CC5-0CB7-164B-B0E9-B0DAF5E68DA3}" type="presParOf" srcId="{E42B95B5-B4D9-484D-B024-779E2C04D2C0}" destId="{8C005F50-0DB8-E34A-95B9-AB696BCD7D8E}" srcOrd="2" destOrd="0" presId="urn:microsoft.com/office/officeart/2005/8/layout/orgChart1"/>
    <dgm:cxn modelId="{2093F87E-27E4-4E4B-8AE9-0DE73B9691E0}" type="presParOf" srcId="{4208CE14-F2D1-2F44-BE89-2EFF5418BD69}" destId="{75B8AB8D-AA30-CB43-BD41-5FAC6A7D7BCB}" srcOrd="2" destOrd="0" presId="urn:microsoft.com/office/officeart/2005/8/layout/orgChart1"/>
    <dgm:cxn modelId="{5A679E71-7000-9549-8F09-AF1F1E89F3A9}" type="presParOf" srcId="{D3B7D154-C393-D944-B744-719E57A827E5}" destId="{46EB8C23-E4B6-C646-9D30-33F82C6176AA}" srcOrd="2" destOrd="0" presId="urn:microsoft.com/office/officeart/2005/8/layout/orgChart1"/>
    <dgm:cxn modelId="{4BBCB4F4-6936-7144-A0DC-6FDDCB08CC7A}" type="presParOf" srcId="{D3B7D154-C393-D944-B744-719E57A827E5}" destId="{7EDB5003-0EBA-554E-A11D-D9326F6774CA}" srcOrd="3" destOrd="0" presId="urn:microsoft.com/office/officeart/2005/8/layout/orgChart1"/>
    <dgm:cxn modelId="{38242741-C6BB-BD40-8F52-FA764761302A}" type="presParOf" srcId="{7EDB5003-0EBA-554E-A11D-D9326F6774CA}" destId="{C0226D54-D6E4-E748-B1DB-5EA90CE2897A}" srcOrd="0" destOrd="0" presId="urn:microsoft.com/office/officeart/2005/8/layout/orgChart1"/>
    <dgm:cxn modelId="{E96DB267-101F-5D45-9D57-BAE6E9CC245C}" type="presParOf" srcId="{C0226D54-D6E4-E748-B1DB-5EA90CE2897A}" destId="{DE3DEB03-B82A-1E49-8AC5-9BBA0EC9B01D}" srcOrd="0" destOrd="0" presId="urn:microsoft.com/office/officeart/2005/8/layout/orgChart1"/>
    <dgm:cxn modelId="{7D270A51-E6CB-7440-991C-B1A96EB23E15}" type="presParOf" srcId="{C0226D54-D6E4-E748-B1DB-5EA90CE2897A}" destId="{9805F650-DE56-4749-9071-751AF074E4F6}" srcOrd="1" destOrd="0" presId="urn:microsoft.com/office/officeart/2005/8/layout/orgChart1"/>
    <dgm:cxn modelId="{9E14EC31-095E-BE48-94E0-1659A809CD8E}" type="presParOf" srcId="{7EDB5003-0EBA-554E-A11D-D9326F6774CA}" destId="{43077169-FFA4-5C42-A343-25AF30BF2DCB}" srcOrd="1" destOrd="0" presId="urn:microsoft.com/office/officeart/2005/8/layout/orgChart1"/>
    <dgm:cxn modelId="{F5EA0930-EFE6-EB49-81F1-734114A38CC7}" type="presParOf" srcId="{43077169-FFA4-5C42-A343-25AF30BF2DCB}" destId="{255CFCF3-8B6F-AA4E-95C5-CBB5392F7FE1}" srcOrd="0" destOrd="0" presId="urn:microsoft.com/office/officeart/2005/8/layout/orgChart1"/>
    <dgm:cxn modelId="{9D58C78D-D9AD-F441-82E4-866818515EFC}" type="presParOf" srcId="{43077169-FFA4-5C42-A343-25AF30BF2DCB}" destId="{063ED740-E33A-EF44-A4DB-9B943BB17247}" srcOrd="1" destOrd="0" presId="urn:microsoft.com/office/officeart/2005/8/layout/orgChart1"/>
    <dgm:cxn modelId="{B5A47124-9205-1A41-A605-B93C140ECF92}" type="presParOf" srcId="{063ED740-E33A-EF44-A4DB-9B943BB17247}" destId="{906CC4E2-CC66-1C43-B909-99BCB745B2AE}" srcOrd="0" destOrd="0" presId="urn:microsoft.com/office/officeart/2005/8/layout/orgChart1"/>
    <dgm:cxn modelId="{B210D8B9-474D-FB43-B34E-924C6C16B323}" type="presParOf" srcId="{906CC4E2-CC66-1C43-B909-99BCB745B2AE}" destId="{EFD12663-1757-1B43-BD09-A522E16DAC63}" srcOrd="0" destOrd="0" presId="urn:microsoft.com/office/officeart/2005/8/layout/orgChart1"/>
    <dgm:cxn modelId="{443EE6FE-FCFE-CC41-A785-79BB4AD37BC4}" type="presParOf" srcId="{906CC4E2-CC66-1C43-B909-99BCB745B2AE}" destId="{04C91CB1-041F-0E49-B2F8-46F87BAC5615}" srcOrd="1" destOrd="0" presId="urn:microsoft.com/office/officeart/2005/8/layout/orgChart1"/>
    <dgm:cxn modelId="{456928C1-21EE-E845-8FD6-3BC65FEB56EC}" type="presParOf" srcId="{063ED740-E33A-EF44-A4DB-9B943BB17247}" destId="{9DA095B9-3B9F-D74E-914B-84492B69C7AA}" srcOrd="1" destOrd="0" presId="urn:microsoft.com/office/officeart/2005/8/layout/orgChart1"/>
    <dgm:cxn modelId="{0C095B45-D01A-F94F-BFF0-24F400C555AB}" type="presParOf" srcId="{063ED740-E33A-EF44-A4DB-9B943BB17247}" destId="{BCF5E812-8F0C-384D-92CA-2A17ED7317F2}" srcOrd="2" destOrd="0" presId="urn:microsoft.com/office/officeart/2005/8/layout/orgChart1"/>
    <dgm:cxn modelId="{0F779741-EA88-AF4C-8C99-13F74B135B10}" type="presParOf" srcId="{43077169-FFA4-5C42-A343-25AF30BF2DCB}" destId="{511A9DF4-6E6A-8D46-9AB5-05BC6B57885E}" srcOrd="2" destOrd="0" presId="urn:microsoft.com/office/officeart/2005/8/layout/orgChart1"/>
    <dgm:cxn modelId="{67C502FD-CABD-D441-81C3-79929D68214A}" type="presParOf" srcId="{43077169-FFA4-5C42-A343-25AF30BF2DCB}" destId="{F84A6E26-9F3A-DB4C-8D45-55D3BA93B7FE}" srcOrd="3" destOrd="0" presId="urn:microsoft.com/office/officeart/2005/8/layout/orgChart1"/>
    <dgm:cxn modelId="{27574819-D633-244C-8E97-DECAC7EDB54D}" type="presParOf" srcId="{F84A6E26-9F3A-DB4C-8D45-55D3BA93B7FE}" destId="{F66487A4-9402-1742-9384-13BA071A5FD4}" srcOrd="0" destOrd="0" presId="urn:microsoft.com/office/officeart/2005/8/layout/orgChart1"/>
    <dgm:cxn modelId="{414B959A-A97E-4C44-AD73-D5A3890B85B3}" type="presParOf" srcId="{F66487A4-9402-1742-9384-13BA071A5FD4}" destId="{6D75E3C9-7087-CE49-8174-8A8ED8F84C15}" srcOrd="0" destOrd="0" presId="urn:microsoft.com/office/officeart/2005/8/layout/orgChart1"/>
    <dgm:cxn modelId="{0CCFA983-D019-6548-AD68-10DAEC9CDAFB}" type="presParOf" srcId="{F66487A4-9402-1742-9384-13BA071A5FD4}" destId="{E3602E01-25A7-5B4A-BB75-4FF2E21B7DFA}" srcOrd="1" destOrd="0" presId="urn:microsoft.com/office/officeart/2005/8/layout/orgChart1"/>
    <dgm:cxn modelId="{F62F02A1-C266-D842-A024-7CAF1C2F1DBF}" type="presParOf" srcId="{F84A6E26-9F3A-DB4C-8D45-55D3BA93B7FE}" destId="{A0D10099-D086-CE41-AB9D-D141F78B5CF5}" srcOrd="1" destOrd="0" presId="urn:microsoft.com/office/officeart/2005/8/layout/orgChart1"/>
    <dgm:cxn modelId="{CE72EEB5-C531-1A42-B7AD-B06D998CD673}" type="presParOf" srcId="{F84A6E26-9F3A-DB4C-8D45-55D3BA93B7FE}" destId="{D80BE8EC-46EE-F040-A73E-B55B935382A1}" srcOrd="2" destOrd="0" presId="urn:microsoft.com/office/officeart/2005/8/layout/orgChart1"/>
    <dgm:cxn modelId="{933D8B07-4987-014F-AD4B-BEB9E2C24271}" type="presParOf" srcId="{7EDB5003-0EBA-554E-A11D-D9326F6774CA}" destId="{3014D57F-4B21-B24D-8FB6-D7D38CD0ADF1}" srcOrd="2" destOrd="0" presId="urn:microsoft.com/office/officeart/2005/8/layout/orgChart1"/>
    <dgm:cxn modelId="{231EED60-1027-8245-9E6E-60E3DD82AF92}" type="presParOf" srcId="{70CCAE0B-5A2F-BA49-9083-75CE66737DDF}" destId="{04CA917C-B816-B949-9A41-71B45736AA7B}" srcOrd="2" destOrd="0" presId="urn:microsoft.com/office/officeart/2005/8/layout/orgChart1"/>
    <dgm:cxn modelId="{69402C07-E105-3D44-A173-13B7890CE8CF}" type="presParOf" srcId="{0F0D9054-B2E0-7C4F-B838-0F50CE0B474A}" destId="{69D2FDBF-CB91-6B43-B9C8-E60656E49E3A}" srcOrd="2" destOrd="0" presId="urn:microsoft.com/office/officeart/2005/8/layout/orgChart1"/>
    <dgm:cxn modelId="{DBB1CA9A-67B1-1E4F-BBD5-359DFB96D125}" type="presParOf" srcId="{0F0D9054-B2E0-7C4F-B838-0F50CE0B474A}" destId="{653A0334-0DD9-934B-98BC-11B3CF89BCCC}" srcOrd="3" destOrd="0" presId="urn:microsoft.com/office/officeart/2005/8/layout/orgChart1"/>
    <dgm:cxn modelId="{148E5A07-A12D-2949-93D1-C2F49001091B}" type="presParOf" srcId="{653A0334-0DD9-934B-98BC-11B3CF89BCCC}" destId="{B20C82AC-82AB-304B-A30A-0839E191D118}" srcOrd="0" destOrd="0" presId="urn:microsoft.com/office/officeart/2005/8/layout/orgChart1"/>
    <dgm:cxn modelId="{E7718E7F-71B8-AA47-A537-9783491775AC}" type="presParOf" srcId="{B20C82AC-82AB-304B-A30A-0839E191D118}" destId="{346383B8-54BC-B442-9C37-18D913F0C4D9}" srcOrd="0" destOrd="0" presId="urn:microsoft.com/office/officeart/2005/8/layout/orgChart1"/>
    <dgm:cxn modelId="{43D54356-07FC-0F43-81EE-88070093B41B}" type="presParOf" srcId="{B20C82AC-82AB-304B-A30A-0839E191D118}" destId="{556EB7B7-BA44-CA4C-A72A-24273DA8F4D7}" srcOrd="1" destOrd="0" presId="urn:microsoft.com/office/officeart/2005/8/layout/orgChart1"/>
    <dgm:cxn modelId="{363D42A0-D77A-774D-B72C-0E87CA75DBFE}" type="presParOf" srcId="{653A0334-0DD9-934B-98BC-11B3CF89BCCC}" destId="{94A00A12-9292-4E46-8E0D-3D671813EC11}" srcOrd="1" destOrd="0" presId="urn:microsoft.com/office/officeart/2005/8/layout/orgChart1"/>
    <dgm:cxn modelId="{5F734863-C4A3-9D4C-A0D9-B68CDCBCBDEC}" type="presParOf" srcId="{94A00A12-9292-4E46-8E0D-3D671813EC11}" destId="{9CF4F249-6DF0-5B4F-98DD-B91B7378B09B}" srcOrd="0" destOrd="0" presId="urn:microsoft.com/office/officeart/2005/8/layout/orgChart1"/>
    <dgm:cxn modelId="{F9C3BFE2-747B-6A43-8654-0AE04D2947F8}" type="presParOf" srcId="{94A00A12-9292-4E46-8E0D-3D671813EC11}" destId="{846627D7-5465-0146-8D85-87CD685C6C3E}" srcOrd="1" destOrd="0" presId="urn:microsoft.com/office/officeart/2005/8/layout/orgChart1"/>
    <dgm:cxn modelId="{12185EA1-7620-C24F-9244-46043A374059}" type="presParOf" srcId="{846627D7-5465-0146-8D85-87CD685C6C3E}" destId="{1AE3CB80-672A-694D-A67F-DE93C65163C3}" srcOrd="0" destOrd="0" presId="urn:microsoft.com/office/officeart/2005/8/layout/orgChart1"/>
    <dgm:cxn modelId="{227AAA68-61FD-6B4B-A3DA-8843FB58E566}" type="presParOf" srcId="{1AE3CB80-672A-694D-A67F-DE93C65163C3}" destId="{74F60948-3BA1-184F-81B1-AEFA3842458F}" srcOrd="0" destOrd="0" presId="urn:microsoft.com/office/officeart/2005/8/layout/orgChart1"/>
    <dgm:cxn modelId="{5FFEC107-5BF9-D947-AAE6-CF80B35FA2C0}" type="presParOf" srcId="{1AE3CB80-672A-694D-A67F-DE93C65163C3}" destId="{766CD2DE-5AEA-5D4A-A108-668D38C3ABB6}" srcOrd="1" destOrd="0" presId="urn:microsoft.com/office/officeart/2005/8/layout/orgChart1"/>
    <dgm:cxn modelId="{B7708568-2EA7-4D41-A2DB-C8C3AD74BEE9}" type="presParOf" srcId="{846627D7-5465-0146-8D85-87CD685C6C3E}" destId="{B47B70E0-9C33-6940-8CB5-BDEE285CCA78}" srcOrd="1" destOrd="0" presId="urn:microsoft.com/office/officeart/2005/8/layout/orgChart1"/>
    <dgm:cxn modelId="{53BC178F-62F1-1F47-A152-E704951592A0}" type="presParOf" srcId="{846627D7-5465-0146-8D85-87CD685C6C3E}" destId="{4D4A43DB-220D-0349-BB22-510A7B331354}" srcOrd="2" destOrd="0" presId="urn:microsoft.com/office/officeart/2005/8/layout/orgChart1"/>
    <dgm:cxn modelId="{DC96178F-C282-D14A-9FCA-DC28799E64A2}" type="presParOf" srcId="{94A00A12-9292-4E46-8E0D-3D671813EC11}" destId="{BA63195F-88BA-1142-ACD4-DEDB601D67EB}" srcOrd="2" destOrd="0" presId="urn:microsoft.com/office/officeart/2005/8/layout/orgChart1"/>
    <dgm:cxn modelId="{0B6F35A2-E631-2D4A-A2C2-01A17D36FBAB}" type="presParOf" srcId="{94A00A12-9292-4E46-8E0D-3D671813EC11}" destId="{183E13AB-7FF2-7049-9F6E-EDD665B2E1A7}" srcOrd="3" destOrd="0" presId="urn:microsoft.com/office/officeart/2005/8/layout/orgChart1"/>
    <dgm:cxn modelId="{8AAFABCF-243F-7E4F-B792-B5F2078232AA}" type="presParOf" srcId="{183E13AB-7FF2-7049-9F6E-EDD665B2E1A7}" destId="{5B8F4172-8554-A14E-A907-0C21FD7D507D}" srcOrd="0" destOrd="0" presId="urn:microsoft.com/office/officeart/2005/8/layout/orgChart1"/>
    <dgm:cxn modelId="{0F06E84E-C4C6-874D-ABDC-1CA3B1A0D0C8}" type="presParOf" srcId="{5B8F4172-8554-A14E-A907-0C21FD7D507D}" destId="{4B1E989D-A831-D546-89B7-94DBDF93A0E4}" srcOrd="0" destOrd="0" presId="urn:microsoft.com/office/officeart/2005/8/layout/orgChart1"/>
    <dgm:cxn modelId="{B75BC12C-18F7-A04C-81F1-412107DB4F75}" type="presParOf" srcId="{5B8F4172-8554-A14E-A907-0C21FD7D507D}" destId="{6CAA1D6A-0469-544F-8E92-04FCA116EF73}" srcOrd="1" destOrd="0" presId="urn:microsoft.com/office/officeart/2005/8/layout/orgChart1"/>
    <dgm:cxn modelId="{280D76ED-2A3C-6E4F-99E4-166C6A664848}" type="presParOf" srcId="{183E13AB-7FF2-7049-9F6E-EDD665B2E1A7}" destId="{EE3872AF-6C21-514F-A5F9-0751883CABE5}" srcOrd="1" destOrd="0" presId="urn:microsoft.com/office/officeart/2005/8/layout/orgChart1"/>
    <dgm:cxn modelId="{D9543B5E-CDF2-9440-A384-B35472520F52}" type="presParOf" srcId="{183E13AB-7FF2-7049-9F6E-EDD665B2E1A7}" destId="{E94CE6A7-BF3F-BF47-9B39-1F9076DF19B5}" srcOrd="2" destOrd="0" presId="urn:microsoft.com/office/officeart/2005/8/layout/orgChart1"/>
    <dgm:cxn modelId="{B42B2826-9153-CD46-93BC-DC667DD852D5}" type="presParOf" srcId="{653A0334-0DD9-934B-98BC-11B3CF89BCCC}" destId="{C5270369-C68B-DA4A-9873-9A4FE56BE367}" srcOrd="2" destOrd="0" presId="urn:microsoft.com/office/officeart/2005/8/layout/orgChart1"/>
    <dgm:cxn modelId="{9C763CB2-7D64-E14A-AC68-C964709C9DA8}" type="presParOf" srcId="{D37EAE53-82BB-9E47-BD95-B9B005212C36}" destId="{3A1A0C83-4E4E-4F49-81A9-5BAA4C42CA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F04893-3203-AB42-81ED-A659D70AA19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52903DF2-54B7-894C-B49C-1A30A92FB9CC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Groupe</a:t>
          </a:r>
        </a:p>
      </dgm:t>
    </dgm:pt>
    <dgm:pt modelId="{CA48B886-D3B8-4049-A36A-1FDC74E8B4E0}" type="parTrans" cxnId="{4E5FBC59-60EC-014F-9BD7-E3F3E490BBB8}">
      <dgm:prSet/>
      <dgm:spPr/>
    </dgm:pt>
    <dgm:pt modelId="{86C46963-16FA-1645-9D8A-7ECB97D841DC}" type="sibTrans" cxnId="{4E5FBC59-60EC-014F-9BD7-E3F3E490BBB8}">
      <dgm:prSet/>
      <dgm:spPr/>
    </dgm:pt>
    <dgm:pt modelId="{BB9F07B6-2E53-B74E-9300-4144D01CABF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SC</a:t>
          </a:r>
        </a:p>
      </dgm:t>
    </dgm:pt>
    <dgm:pt modelId="{9BF0B5E1-6A40-BC46-B1DB-403D7DCB11F6}" type="parTrans" cxnId="{4CFF14C0-D2CE-E94B-9F4B-D11A1C470675}">
      <dgm:prSet/>
      <dgm:spPr/>
    </dgm:pt>
    <dgm:pt modelId="{BF25C050-29E7-BD44-AAB2-1FE19AA11DC8}" type="sibTrans" cxnId="{4CFF14C0-D2CE-E94B-9F4B-D11A1C470675}">
      <dgm:prSet/>
      <dgm:spPr/>
    </dgm:pt>
    <dgm:pt modelId="{84C43618-6A36-2042-A13F-2B7CCE198CC0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NP</a:t>
          </a:r>
        </a:p>
      </dgm:t>
    </dgm:pt>
    <dgm:pt modelId="{B335BC7D-BECB-0C41-A490-8D97805AD0DE}" type="parTrans" cxnId="{BE9CC9FC-ACF7-A149-B0AC-FEFFE86B8FC0}">
      <dgm:prSet/>
      <dgm:spPr/>
    </dgm:pt>
    <dgm:pt modelId="{4F9EAD29-9C71-8447-8754-CDCD691287C6}" type="sibTrans" cxnId="{BE9CC9FC-ACF7-A149-B0AC-FEFFE86B8FC0}">
      <dgm:prSet/>
      <dgm:spPr/>
    </dgm:pt>
    <dgm:pt modelId="{E20CF5CB-FB56-934A-9A0C-3D2EC7CA755C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Pron</a:t>
          </a:r>
        </a:p>
      </dgm:t>
    </dgm:pt>
    <dgm:pt modelId="{45B0F418-A65F-B34B-B48D-BB4E24B00133}" type="parTrans" cxnId="{9DBC2696-28BB-C146-B43E-179361FD86DD}">
      <dgm:prSet/>
      <dgm:spPr/>
    </dgm:pt>
    <dgm:pt modelId="{52D82501-8E53-DF4E-B453-434D35791C67}" type="sibTrans" cxnId="{9DBC2696-28BB-C146-B43E-179361FD86DD}">
      <dgm:prSet/>
      <dgm:spPr/>
    </dgm:pt>
    <dgm:pt modelId="{6B70DEC9-9693-5544-A65C-778C3C5A047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Il</a:t>
          </a:r>
        </a:p>
      </dgm:t>
    </dgm:pt>
    <dgm:pt modelId="{2C2A30DF-BF50-A647-946B-7C7CED19DDD1}" type="parTrans" cxnId="{5D6D24E3-A9E2-6C4A-9D14-14ACDE5ADA96}">
      <dgm:prSet/>
      <dgm:spPr/>
    </dgm:pt>
    <dgm:pt modelId="{A551AF58-7838-E348-BF20-DA6576BDCD05}" type="sibTrans" cxnId="{5D6D24E3-A9E2-6C4A-9D14-14ACDE5ADA96}">
      <dgm:prSet/>
      <dgm:spPr/>
    </dgm:pt>
    <dgm:pt modelId="{6EF3C78C-D0F5-254B-9AA5-5713AEAA3D8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FV</a:t>
          </a:r>
        </a:p>
      </dgm:t>
    </dgm:pt>
    <dgm:pt modelId="{E3E90D21-44BB-0748-9537-201E463074F6}" type="parTrans" cxnId="{D7B9773E-526B-4649-ACCA-33220BF6A98E}">
      <dgm:prSet/>
      <dgm:spPr/>
    </dgm:pt>
    <dgm:pt modelId="{9F3674D8-5AE7-5742-8CB7-A91EEAE49ADB}" type="sibTrans" cxnId="{D7B9773E-526B-4649-ACCA-33220BF6A98E}">
      <dgm:prSet/>
      <dgm:spPr/>
    </dgm:pt>
    <dgm:pt modelId="{0FB3143C-82F8-7C46-AD1F-49F3BA546BB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Verb</a:t>
          </a:r>
        </a:p>
      </dgm:t>
    </dgm:pt>
    <dgm:pt modelId="{7802F8B2-40E7-8D44-86C1-154ECB48DD05}" type="parTrans" cxnId="{CD92E616-6D6A-A347-A1FB-FDAACAECB742}">
      <dgm:prSet/>
      <dgm:spPr/>
    </dgm:pt>
    <dgm:pt modelId="{8DFD3DEC-927F-F44F-AFEF-187EFFB41CE6}" type="sibTrans" cxnId="{CD92E616-6D6A-A347-A1FB-FDAACAECB742}">
      <dgm:prSet/>
      <dgm:spPr/>
    </dgm:pt>
    <dgm:pt modelId="{3B0C5E10-B158-4D4B-B216-E2B2BB733A31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porte</a:t>
          </a:r>
        </a:p>
      </dgm:t>
    </dgm:pt>
    <dgm:pt modelId="{5A981833-3FE3-DC43-B5B5-AD7D7E344E4A}" type="parTrans" cxnId="{B96639C0-F432-DB47-AC9C-2EBC91280954}">
      <dgm:prSet/>
      <dgm:spPr/>
    </dgm:pt>
    <dgm:pt modelId="{2F7C4071-F822-4541-896C-93B3E82368A7}" type="sibTrans" cxnId="{B96639C0-F432-DB47-AC9C-2EBC91280954}">
      <dgm:prSet/>
      <dgm:spPr/>
    </dgm:pt>
    <dgm:pt modelId="{E312F827-9D59-E340-87E9-B91D55EBC78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NP</a:t>
          </a:r>
        </a:p>
      </dgm:t>
    </dgm:pt>
    <dgm:pt modelId="{B5C219AA-CF98-C049-B265-AE6C564E1C1B}" type="parTrans" cxnId="{7484AAB4-D547-FC4C-AFCA-F3926906E38C}">
      <dgm:prSet/>
      <dgm:spPr/>
    </dgm:pt>
    <dgm:pt modelId="{DE613611-BD45-C844-BEE4-35BDE281742B}" type="sibTrans" cxnId="{7484AAB4-D547-FC4C-AFCA-F3926906E38C}">
      <dgm:prSet/>
      <dgm:spPr/>
    </dgm:pt>
    <dgm:pt modelId="{A639E259-FBB3-BC47-AEC7-0168FEB8374D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Det</a:t>
          </a:r>
        </a:p>
      </dgm:t>
    </dgm:pt>
    <dgm:pt modelId="{EC105979-5BC6-BE43-B19D-EE75B2A26977}" type="parTrans" cxnId="{01CF8AB4-5CD4-7E43-B354-A01D3776C912}">
      <dgm:prSet/>
      <dgm:spPr/>
    </dgm:pt>
    <dgm:pt modelId="{8F37549E-22D8-8947-BCED-2CE8ABF604E3}" type="sibTrans" cxnId="{01CF8AB4-5CD4-7E43-B354-A01D3776C912}">
      <dgm:prSet/>
      <dgm:spPr/>
    </dgm:pt>
    <dgm:pt modelId="{1DC64D93-8F21-7146-8BBB-0F483645D19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la</a:t>
          </a:r>
        </a:p>
      </dgm:t>
    </dgm:pt>
    <dgm:pt modelId="{1545CA3A-D0B8-D24E-B2BF-1520F81C743C}" type="parTrans" cxnId="{569EAC64-7DC9-A044-8E25-1CD367742330}">
      <dgm:prSet/>
      <dgm:spPr/>
    </dgm:pt>
    <dgm:pt modelId="{4F711CEE-CC7A-E941-B802-650AD7A638E0}" type="sibTrans" cxnId="{569EAC64-7DC9-A044-8E25-1CD367742330}">
      <dgm:prSet/>
      <dgm:spPr/>
    </dgm:pt>
    <dgm:pt modelId="{32919CDC-AF90-2245-AD29-60FA3F534D1B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Noun</a:t>
          </a:r>
        </a:p>
      </dgm:t>
    </dgm:pt>
    <dgm:pt modelId="{23466391-8856-BB49-9DB3-EFDF67E0C28C}" type="parTrans" cxnId="{2C92527D-7ED1-1449-B8B8-F2297A424298}">
      <dgm:prSet/>
      <dgm:spPr/>
    </dgm:pt>
    <dgm:pt modelId="{54433A4F-62F4-BA4C-B7BA-A28412B74C9D}" type="sibTrans" cxnId="{2C92527D-7ED1-1449-B8B8-F2297A424298}">
      <dgm:prSet/>
      <dgm:spPr/>
    </dgm:pt>
    <dgm:pt modelId="{2A1605C2-59B7-9A4F-8655-E2D2DDEB1B0C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coupe</a:t>
          </a:r>
        </a:p>
      </dgm:t>
    </dgm:pt>
    <dgm:pt modelId="{39D90D71-DD8E-3140-878D-E7911B9C1C02}" type="parTrans" cxnId="{BA6B04A9-1BA0-8E4E-A348-1572EDD8B8CC}">
      <dgm:prSet/>
      <dgm:spPr/>
    </dgm:pt>
    <dgm:pt modelId="{A51D0835-9C7F-C74A-BAE8-D88FA3A69CAD}" type="sibTrans" cxnId="{BA6B04A9-1BA0-8E4E-A348-1572EDD8B8CC}">
      <dgm:prSet/>
      <dgm:spPr/>
    </dgm:pt>
    <dgm:pt modelId="{77BBE73D-4FCA-534C-B5FB-C31DA4761739}" type="pres">
      <dgm:prSet presAssocID="{8AF04893-3203-AB42-81ED-A659D70AA19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A12313-27E5-DA4A-A193-EFAC35C7A128}" type="pres">
      <dgm:prSet presAssocID="{52903DF2-54B7-894C-B49C-1A30A92FB9CC}" presName="hierRoot1" presStyleCnt="0">
        <dgm:presLayoutVars>
          <dgm:hierBranch/>
        </dgm:presLayoutVars>
      </dgm:prSet>
      <dgm:spPr/>
    </dgm:pt>
    <dgm:pt modelId="{8528B403-C411-8244-9512-9F36D089F295}" type="pres">
      <dgm:prSet presAssocID="{52903DF2-54B7-894C-B49C-1A30A92FB9CC}" presName="rootComposite1" presStyleCnt="0"/>
      <dgm:spPr/>
    </dgm:pt>
    <dgm:pt modelId="{E7EF9E7D-F836-2D4B-B19A-FCB9EA2EEF95}" type="pres">
      <dgm:prSet presAssocID="{52903DF2-54B7-894C-B49C-1A30A92FB9CC}" presName="rootText1" presStyleLbl="node0" presStyleIdx="0" presStyleCnt="1">
        <dgm:presLayoutVars>
          <dgm:chPref val="3"/>
        </dgm:presLayoutVars>
      </dgm:prSet>
      <dgm:spPr/>
    </dgm:pt>
    <dgm:pt modelId="{C5C8AAD8-4BD2-5346-B920-6370DCD5EF8F}" type="pres">
      <dgm:prSet presAssocID="{52903DF2-54B7-894C-B49C-1A30A92FB9CC}" presName="rootConnector1" presStyleLbl="node1" presStyleIdx="0" presStyleCnt="0"/>
      <dgm:spPr/>
    </dgm:pt>
    <dgm:pt modelId="{870C23AF-39DE-4343-9CC0-2B5EB77C253E}" type="pres">
      <dgm:prSet presAssocID="{52903DF2-54B7-894C-B49C-1A30A92FB9CC}" presName="hierChild2" presStyleCnt="0"/>
      <dgm:spPr/>
    </dgm:pt>
    <dgm:pt modelId="{CA866506-7434-1A4C-8504-60E306ADB3D8}" type="pres">
      <dgm:prSet presAssocID="{9BF0B5E1-6A40-BC46-B1DB-403D7DCB11F6}" presName="Name35" presStyleLbl="parChTrans1D2" presStyleIdx="0" presStyleCnt="2"/>
      <dgm:spPr/>
    </dgm:pt>
    <dgm:pt modelId="{2F56A0C7-D508-9549-9C57-D2AD29493C3E}" type="pres">
      <dgm:prSet presAssocID="{BB9F07B6-2E53-B74E-9300-4144D01CABF8}" presName="hierRoot2" presStyleCnt="0">
        <dgm:presLayoutVars>
          <dgm:hierBranch/>
        </dgm:presLayoutVars>
      </dgm:prSet>
      <dgm:spPr/>
    </dgm:pt>
    <dgm:pt modelId="{654E0871-FDD4-5B4C-9600-8FA69DEC6279}" type="pres">
      <dgm:prSet presAssocID="{BB9F07B6-2E53-B74E-9300-4144D01CABF8}" presName="rootComposite" presStyleCnt="0"/>
      <dgm:spPr/>
    </dgm:pt>
    <dgm:pt modelId="{E936FAC9-0735-8F41-B78B-DF72E75F9875}" type="pres">
      <dgm:prSet presAssocID="{BB9F07B6-2E53-B74E-9300-4144D01CABF8}" presName="rootText" presStyleLbl="node2" presStyleIdx="0" presStyleCnt="2">
        <dgm:presLayoutVars>
          <dgm:chPref val="3"/>
        </dgm:presLayoutVars>
      </dgm:prSet>
      <dgm:spPr/>
    </dgm:pt>
    <dgm:pt modelId="{7CE61F87-B31E-D346-8F52-A45FEE00F02C}" type="pres">
      <dgm:prSet presAssocID="{BB9F07B6-2E53-B74E-9300-4144D01CABF8}" presName="rootConnector" presStyleLbl="node2" presStyleIdx="0" presStyleCnt="2"/>
      <dgm:spPr/>
    </dgm:pt>
    <dgm:pt modelId="{94D71B64-4FC0-2B4B-83C5-DD7CF9824980}" type="pres">
      <dgm:prSet presAssocID="{BB9F07B6-2E53-B74E-9300-4144D01CABF8}" presName="hierChild4" presStyleCnt="0"/>
      <dgm:spPr/>
    </dgm:pt>
    <dgm:pt modelId="{A8DE5CEF-B49F-9241-A9ED-2908300FCC2D}" type="pres">
      <dgm:prSet presAssocID="{B335BC7D-BECB-0C41-A490-8D97805AD0DE}" presName="Name35" presStyleLbl="parChTrans1D3" presStyleIdx="0" presStyleCnt="4"/>
      <dgm:spPr/>
    </dgm:pt>
    <dgm:pt modelId="{4B3407D1-268E-7B49-865E-21524588390B}" type="pres">
      <dgm:prSet presAssocID="{84C43618-6A36-2042-A13F-2B7CCE198CC0}" presName="hierRoot2" presStyleCnt="0">
        <dgm:presLayoutVars>
          <dgm:hierBranch/>
        </dgm:presLayoutVars>
      </dgm:prSet>
      <dgm:spPr/>
    </dgm:pt>
    <dgm:pt modelId="{980B76EE-614F-C74E-9BFC-5E51B0BF49CC}" type="pres">
      <dgm:prSet presAssocID="{84C43618-6A36-2042-A13F-2B7CCE198CC0}" presName="rootComposite" presStyleCnt="0"/>
      <dgm:spPr/>
    </dgm:pt>
    <dgm:pt modelId="{6CED29CE-EC45-0E48-ABAA-CC2CFD1809EE}" type="pres">
      <dgm:prSet presAssocID="{84C43618-6A36-2042-A13F-2B7CCE198CC0}" presName="rootText" presStyleLbl="node3" presStyleIdx="0" presStyleCnt="4">
        <dgm:presLayoutVars>
          <dgm:chPref val="3"/>
        </dgm:presLayoutVars>
      </dgm:prSet>
      <dgm:spPr/>
    </dgm:pt>
    <dgm:pt modelId="{4FB7DF2D-E93D-F645-AF2C-270C821D43C9}" type="pres">
      <dgm:prSet presAssocID="{84C43618-6A36-2042-A13F-2B7CCE198CC0}" presName="rootConnector" presStyleLbl="node3" presStyleIdx="0" presStyleCnt="4"/>
      <dgm:spPr/>
    </dgm:pt>
    <dgm:pt modelId="{2D928093-3A6D-2B46-A36F-411177543C0F}" type="pres">
      <dgm:prSet presAssocID="{84C43618-6A36-2042-A13F-2B7CCE198CC0}" presName="hierChild4" presStyleCnt="0"/>
      <dgm:spPr/>
    </dgm:pt>
    <dgm:pt modelId="{14652F60-ED8C-6A4F-BEE0-164DB60BF9F7}" type="pres">
      <dgm:prSet presAssocID="{45B0F418-A65F-B34B-B48D-BB4E24B00133}" presName="Name35" presStyleLbl="parChTrans1D4" presStyleIdx="0" presStyleCnt="6"/>
      <dgm:spPr/>
    </dgm:pt>
    <dgm:pt modelId="{759A0554-22C6-D44A-A633-27C1011D42EC}" type="pres">
      <dgm:prSet presAssocID="{E20CF5CB-FB56-934A-9A0C-3D2EC7CA755C}" presName="hierRoot2" presStyleCnt="0">
        <dgm:presLayoutVars>
          <dgm:hierBranch/>
        </dgm:presLayoutVars>
      </dgm:prSet>
      <dgm:spPr/>
    </dgm:pt>
    <dgm:pt modelId="{BD9A3AA5-5F9E-D04E-8DA7-A815C758A92A}" type="pres">
      <dgm:prSet presAssocID="{E20CF5CB-FB56-934A-9A0C-3D2EC7CA755C}" presName="rootComposite" presStyleCnt="0"/>
      <dgm:spPr/>
    </dgm:pt>
    <dgm:pt modelId="{D8C794D9-2827-0744-BF55-6EFE7A91DC87}" type="pres">
      <dgm:prSet presAssocID="{E20CF5CB-FB56-934A-9A0C-3D2EC7CA755C}" presName="rootText" presStyleLbl="node4" presStyleIdx="0" presStyleCnt="6">
        <dgm:presLayoutVars>
          <dgm:chPref val="3"/>
        </dgm:presLayoutVars>
      </dgm:prSet>
      <dgm:spPr/>
    </dgm:pt>
    <dgm:pt modelId="{A44C9516-8BB9-8846-A40F-A915F4EE1B98}" type="pres">
      <dgm:prSet presAssocID="{E20CF5CB-FB56-934A-9A0C-3D2EC7CA755C}" presName="rootConnector" presStyleLbl="node4" presStyleIdx="0" presStyleCnt="6"/>
      <dgm:spPr/>
    </dgm:pt>
    <dgm:pt modelId="{E9C78846-2E35-DC46-8488-0F0716639CB7}" type="pres">
      <dgm:prSet presAssocID="{E20CF5CB-FB56-934A-9A0C-3D2EC7CA755C}" presName="hierChild4" presStyleCnt="0"/>
      <dgm:spPr/>
    </dgm:pt>
    <dgm:pt modelId="{3572E3F3-E16F-7849-8AE2-6D5179791F71}" type="pres">
      <dgm:prSet presAssocID="{2C2A30DF-BF50-A647-946B-7C7CED19DDD1}" presName="Name35" presStyleLbl="parChTrans1D4" presStyleIdx="1" presStyleCnt="6"/>
      <dgm:spPr/>
    </dgm:pt>
    <dgm:pt modelId="{70E2389C-7029-1C44-B25A-DFF31050DD4B}" type="pres">
      <dgm:prSet presAssocID="{6B70DEC9-9693-5544-A65C-778C3C5A0473}" presName="hierRoot2" presStyleCnt="0">
        <dgm:presLayoutVars>
          <dgm:hierBranch val="r"/>
        </dgm:presLayoutVars>
      </dgm:prSet>
      <dgm:spPr/>
    </dgm:pt>
    <dgm:pt modelId="{C6E93916-2D1E-2246-92AE-77150E0797AF}" type="pres">
      <dgm:prSet presAssocID="{6B70DEC9-9693-5544-A65C-778C3C5A0473}" presName="rootComposite" presStyleCnt="0"/>
      <dgm:spPr/>
    </dgm:pt>
    <dgm:pt modelId="{27C778BE-0AE4-5E4C-9CBB-7420CD135309}" type="pres">
      <dgm:prSet presAssocID="{6B70DEC9-9693-5544-A65C-778C3C5A0473}" presName="rootText" presStyleLbl="node4" presStyleIdx="1" presStyleCnt="6">
        <dgm:presLayoutVars>
          <dgm:chPref val="3"/>
        </dgm:presLayoutVars>
      </dgm:prSet>
      <dgm:spPr/>
    </dgm:pt>
    <dgm:pt modelId="{BFCE33B0-E250-6A41-8C4A-2E20B05EECC7}" type="pres">
      <dgm:prSet presAssocID="{6B70DEC9-9693-5544-A65C-778C3C5A0473}" presName="rootConnector" presStyleLbl="node4" presStyleIdx="1" presStyleCnt="6"/>
      <dgm:spPr/>
    </dgm:pt>
    <dgm:pt modelId="{C366B5FE-AFDB-6845-8AA3-F801D3439B53}" type="pres">
      <dgm:prSet presAssocID="{6B70DEC9-9693-5544-A65C-778C3C5A0473}" presName="hierChild4" presStyleCnt="0"/>
      <dgm:spPr/>
    </dgm:pt>
    <dgm:pt modelId="{43D9F9C6-E342-D649-98CE-C604A115397E}" type="pres">
      <dgm:prSet presAssocID="{6B70DEC9-9693-5544-A65C-778C3C5A0473}" presName="hierChild5" presStyleCnt="0"/>
      <dgm:spPr/>
    </dgm:pt>
    <dgm:pt modelId="{A72A615A-C22A-5A43-88F4-6D1E3D5F7C09}" type="pres">
      <dgm:prSet presAssocID="{E20CF5CB-FB56-934A-9A0C-3D2EC7CA755C}" presName="hierChild5" presStyleCnt="0"/>
      <dgm:spPr/>
    </dgm:pt>
    <dgm:pt modelId="{6E3C23D0-FE3C-6B43-8272-AA71B470D9A5}" type="pres">
      <dgm:prSet presAssocID="{84C43618-6A36-2042-A13F-2B7CCE198CC0}" presName="hierChild5" presStyleCnt="0"/>
      <dgm:spPr/>
    </dgm:pt>
    <dgm:pt modelId="{404A3D55-A17E-3342-9F98-F5E42E871DC1}" type="pres">
      <dgm:prSet presAssocID="{E3E90D21-44BB-0748-9537-201E463074F6}" presName="Name35" presStyleLbl="parChTrans1D3" presStyleIdx="1" presStyleCnt="4"/>
      <dgm:spPr/>
    </dgm:pt>
    <dgm:pt modelId="{0D46FE68-AB37-464B-8CB1-D43A1FF09373}" type="pres">
      <dgm:prSet presAssocID="{6EF3C78C-D0F5-254B-9AA5-5713AEAA3D8E}" presName="hierRoot2" presStyleCnt="0">
        <dgm:presLayoutVars>
          <dgm:hierBranch/>
        </dgm:presLayoutVars>
      </dgm:prSet>
      <dgm:spPr/>
    </dgm:pt>
    <dgm:pt modelId="{E65DFDB1-B097-CD4A-99D9-C57FFF007C3F}" type="pres">
      <dgm:prSet presAssocID="{6EF3C78C-D0F5-254B-9AA5-5713AEAA3D8E}" presName="rootComposite" presStyleCnt="0"/>
      <dgm:spPr/>
    </dgm:pt>
    <dgm:pt modelId="{40C0D96B-9C2B-B442-8E68-5F5000375019}" type="pres">
      <dgm:prSet presAssocID="{6EF3C78C-D0F5-254B-9AA5-5713AEAA3D8E}" presName="rootText" presStyleLbl="node3" presStyleIdx="1" presStyleCnt="4">
        <dgm:presLayoutVars>
          <dgm:chPref val="3"/>
        </dgm:presLayoutVars>
      </dgm:prSet>
      <dgm:spPr/>
    </dgm:pt>
    <dgm:pt modelId="{33BB61A4-4E8C-C143-B310-0D3F663D6F58}" type="pres">
      <dgm:prSet presAssocID="{6EF3C78C-D0F5-254B-9AA5-5713AEAA3D8E}" presName="rootConnector" presStyleLbl="node3" presStyleIdx="1" presStyleCnt="4"/>
      <dgm:spPr/>
    </dgm:pt>
    <dgm:pt modelId="{84697411-FEDE-B146-B743-B58E97CBB6DB}" type="pres">
      <dgm:prSet presAssocID="{6EF3C78C-D0F5-254B-9AA5-5713AEAA3D8E}" presName="hierChild4" presStyleCnt="0"/>
      <dgm:spPr/>
    </dgm:pt>
    <dgm:pt modelId="{717D3CEC-1A7B-6C4B-9A4D-7158F4520BCD}" type="pres">
      <dgm:prSet presAssocID="{7802F8B2-40E7-8D44-86C1-154ECB48DD05}" presName="Name35" presStyleLbl="parChTrans1D4" presStyleIdx="2" presStyleCnt="6"/>
      <dgm:spPr/>
    </dgm:pt>
    <dgm:pt modelId="{372C1194-37F8-2A4B-B6DD-ACC62A1EDB2B}" type="pres">
      <dgm:prSet presAssocID="{0FB3143C-82F8-7C46-AD1F-49F3BA546BB4}" presName="hierRoot2" presStyleCnt="0">
        <dgm:presLayoutVars>
          <dgm:hierBranch/>
        </dgm:presLayoutVars>
      </dgm:prSet>
      <dgm:spPr/>
    </dgm:pt>
    <dgm:pt modelId="{07E74EC1-1FDC-C448-9C3E-473FB6830BCF}" type="pres">
      <dgm:prSet presAssocID="{0FB3143C-82F8-7C46-AD1F-49F3BA546BB4}" presName="rootComposite" presStyleCnt="0"/>
      <dgm:spPr/>
    </dgm:pt>
    <dgm:pt modelId="{C2DDC412-DD46-634F-BAA8-90EDBA905852}" type="pres">
      <dgm:prSet presAssocID="{0FB3143C-82F8-7C46-AD1F-49F3BA546BB4}" presName="rootText" presStyleLbl="node4" presStyleIdx="2" presStyleCnt="6">
        <dgm:presLayoutVars>
          <dgm:chPref val="3"/>
        </dgm:presLayoutVars>
      </dgm:prSet>
      <dgm:spPr/>
    </dgm:pt>
    <dgm:pt modelId="{2EB71964-DCF8-A047-B1EF-A0555291907E}" type="pres">
      <dgm:prSet presAssocID="{0FB3143C-82F8-7C46-AD1F-49F3BA546BB4}" presName="rootConnector" presStyleLbl="node4" presStyleIdx="2" presStyleCnt="6"/>
      <dgm:spPr/>
    </dgm:pt>
    <dgm:pt modelId="{8BAA4409-0C4A-B24B-9B25-D4F648DB7E00}" type="pres">
      <dgm:prSet presAssocID="{0FB3143C-82F8-7C46-AD1F-49F3BA546BB4}" presName="hierChild4" presStyleCnt="0"/>
      <dgm:spPr/>
    </dgm:pt>
    <dgm:pt modelId="{DB8A1A02-0DD0-D64C-92BD-44F836E961A2}" type="pres">
      <dgm:prSet presAssocID="{5A981833-3FE3-DC43-B5B5-AD7D7E344E4A}" presName="Name35" presStyleLbl="parChTrans1D4" presStyleIdx="3" presStyleCnt="6"/>
      <dgm:spPr/>
    </dgm:pt>
    <dgm:pt modelId="{03818293-1442-F640-A7A1-CA4591CF3C78}" type="pres">
      <dgm:prSet presAssocID="{3B0C5E10-B158-4D4B-B216-E2B2BB733A31}" presName="hierRoot2" presStyleCnt="0">
        <dgm:presLayoutVars>
          <dgm:hierBranch val="r"/>
        </dgm:presLayoutVars>
      </dgm:prSet>
      <dgm:spPr/>
    </dgm:pt>
    <dgm:pt modelId="{D74AA14B-E2CF-A64D-BFE4-1E924988F373}" type="pres">
      <dgm:prSet presAssocID="{3B0C5E10-B158-4D4B-B216-E2B2BB733A31}" presName="rootComposite" presStyleCnt="0"/>
      <dgm:spPr/>
    </dgm:pt>
    <dgm:pt modelId="{71788226-F961-2E4E-9763-23872B76104B}" type="pres">
      <dgm:prSet presAssocID="{3B0C5E10-B158-4D4B-B216-E2B2BB733A31}" presName="rootText" presStyleLbl="node4" presStyleIdx="3" presStyleCnt="6">
        <dgm:presLayoutVars>
          <dgm:chPref val="3"/>
        </dgm:presLayoutVars>
      </dgm:prSet>
      <dgm:spPr/>
    </dgm:pt>
    <dgm:pt modelId="{E20377DE-8B98-F940-8589-40BED48D779C}" type="pres">
      <dgm:prSet presAssocID="{3B0C5E10-B158-4D4B-B216-E2B2BB733A31}" presName="rootConnector" presStyleLbl="node4" presStyleIdx="3" presStyleCnt="6"/>
      <dgm:spPr/>
    </dgm:pt>
    <dgm:pt modelId="{F774E584-2F19-554C-A532-FB64FAD1F5B4}" type="pres">
      <dgm:prSet presAssocID="{3B0C5E10-B158-4D4B-B216-E2B2BB733A31}" presName="hierChild4" presStyleCnt="0"/>
      <dgm:spPr/>
    </dgm:pt>
    <dgm:pt modelId="{8736BB23-B077-234B-B296-A6B24CB22AB1}" type="pres">
      <dgm:prSet presAssocID="{3B0C5E10-B158-4D4B-B216-E2B2BB733A31}" presName="hierChild5" presStyleCnt="0"/>
      <dgm:spPr/>
    </dgm:pt>
    <dgm:pt modelId="{3FA694D0-36B0-E840-BE1F-12AC307CAF47}" type="pres">
      <dgm:prSet presAssocID="{0FB3143C-82F8-7C46-AD1F-49F3BA546BB4}" presName="hierChild5" presStyleCnt="0"/>
      <dgm:spPr/>
    </dgm:pt>
    <dgm:pt modelId="{8D008F59-C81E-AF4E-BBB9-AC1CC60442C9}" type="pres">
      <dgm:prSet presAssocID="{6EF3C78C-D0F5-254B-9AA5-5713AEAA3D8E}" presName="hierChild5" presStyleCnt="0"/>
      <dgm:spPr/>
    </dgm:pt>
    <dgm:pt modelId="{B9282E1C-AC7E-7D43-93B7-DB4BFBA2A5E1}" type="pres">
      <dgm:prSet presAssocID="{BB9F07B6-2E53-B74E-9300-4144D01CABF8}" presName="hierChild5" presStyleCnt="0"/>
      <dgm:spPr/>
    </dgm:pt>
    <dgm:pt modelId="{7B65ACF2-1C81-8F44-9637-2D82AA9E1136}" type="pres">
      <dgm:prSet presAssocID="{B5C219AA-CF98-C049-B265-AE6C564E1C1B}" presName="Name35" presStyleLbl="parChTrans1D2" presStyleIdx="1" presStyleCnt="2"/>
      <dgm:spPr/>
    </dgm:pt>
    <dgm:pt modelId="{40C2878B-8472-7E40-82EE-D8A7222517CF}" type="pres">
      <dgm:prSet presAssocID="{E312F827-9D59-E340-87E9-B91D55EBC782}" presName="hierRoot2" presStyleCnt="0">
        <dgm:presLayoutVars>
          <dgm:hierBranch/>
        </dgm:presLayoutVars>
      </dgm:prSet>
      <dgm:spPr/>
    </dgm:pt>
    <dgm:pt modelId="{5C4F3842-19DE-CB41-BE8A-537172725A5B}" type="pres">
      <dgm:prSet presAssocID="{E312F827-9D59-E340-87E9-B91D55EBC782}" presName="rootComposite" presStyleCnt="0"/>
      <dgm:spPr/>
    </dgm:pt>
    <dgm:pt modelId="{EE5EB124-3A58-414D-8F86-DEABA9DA1668}" type="pres">
      <dgm:prSet presAssocID="{E312F827-9D59-E340-87E9-B91D55EBC782}" presName="rootText" presStyleLbl="node2" presStyleIdx="1" presStyleCnt="2">
        <dgm:presLayoutVars>
          <dgm:chPref val="3"/>
        </dgm:presLayoutVars>
      </dgm:prSet>
      <dgm:spPr/>
    </dgm:pt>
    <dgm:pt modelId="{A22939B0-3A64-A34D-85DF-E7A674B9F19E}" type="pres">
      <dgm:prSet presAssocID="{E312F827-9D59-E340-87E9-B91D55EBC782}" presName="rootConnector" presStyleLbl="node2" presStyleIdx="1" presStyleCnt="2"/>
      <dgm:spPr/>
    </dgm:pt>
    <dgm:pt modelId="{55F4AD05-97F3-8042-8D38-2A808776DC31}" type="pres">
      <dgm:prSet presAssocID="{E312F827-9D59-E340-87E9-B91D55EBC782}" presName="hierChild4" presStyleCnt="0"/>
      <dgm:spPr/>
    </dgm:pt>
    <dgm:pt modelId="{C61C85B9-E683-764A-B81F-2D1D6FE06DDF}" type="pres">
      <dgm:prSet presAssocID="{EC105979-5BC6-BE43-B19D-EE75B2A26977}" presName="Name35" presStyleLbl="parChTrans1D3" presStyleIdx="2" presStyleCnt="4"/>
      <dgm:spPr/>
    </dgm:pt>
    <dgm:pt modelId="{7FB62F4D-E7F9-D543-9B5D-D88A3F8EFD37}" type="pres">
      <dgm:prSet presAssocID="{A639E259-FBB3-BC47-AEC7-0168FEB8374D}" presName="hierRoot2" presStyleCnt="0">
        <dgm:presLayoutVars>
          <dgm:hierBranch/>
        </dgm:presLayoutVars>
      </dgm:prSet>
      <dgm:spPr/>
    </dgm:pt>
    <dgm:pt modelId="{A0EFD3A7-1B36-F84B-B753-A9B830DB010A}" type="pres">
      <dgm:prSet presAssocID="{A639E259-FBB3-BC47-AEC7-0168FEB8374D}" presName="rootComposite" presStyleCnt="0"/>
      <dgm:spPr/>
    </dgm:pt>
    <dgm:pt modelId="{4636FF22-5639-F24A-B707-E49D75FC55C4}" type="pres">
      <dgm:prSet presAssocID="{A639E259-FBB3-BC47-AEC7-0168FEB8374D}" presName="rootText" presStyleLbl="node3" presStyleIdx="2" presStyleCnt="4">
        <dgm:presLayoutVars>
          <dgm:chPref val="3"/>
        </dgm:presLayoutVars>
      </dgm:prSet>
      <dgm:spPr/>
    </dgm:pt>
    <dgm:pt modelId="{03806978-3280-CC49-93F3-0C117F498DDF}" type="pres">
      <dgm:prSet presAssocID="{A639E259-FBB3-BC47-AEC7-0168FEB8374D}" presName="rootConnector" presStyleLbl="node3" presStyleIdx="2" presStyleCnt="4"/>
      <dgm:spPr/>
    </dgm:pt>
    <dgm:pt modelId="{7375FE36-EC74-B148-8EE2-9CD23EFDA236}" type="pres">
      <dgm:prSet presAssocID="{A639E259-FBB3-BC47-AEC7-0168FEB8374D}" presName="hierChild4" presStyleCnt="0"/>
      <dgm:spPr/>
    </dgm:pt>
    <dgm:pt modelId="{C010B118-18F1-0C47-BDFE-48E1EDCD5A52}" type="pres">
      <dgm:prSet presAssocID="{1545CA3A-D0B8-D24E-B2BF-1520F81C743C}" presName="Name35" presStyleLbl="parChTrans1D4" presStyleIdx="4" presStyleCnt="6"/>
      <dgm:spPr/>
    </dgm:pt>
    <dgm:pt modelId="{1A9F8AC7-E4E0-9C41-9101-F9AE4205A20C}" type="pres">
      <dgm:prSet presAssocID="{1DC64D93-8F21-7146-8BBB-0F483645D19E}" presName="hierRoot2" presStyleCnt="0">
        <dgm:presLayoutVars>
          <dgm:hierBranch val="r"/>
        </dgm:presLayoutVars>
      </dgm:prSet>
      <dgm:spPr/>
    </dgm:pt>
    <dgm:pt modelId="{B1E817AE-229C-3D4F-B8BA-451FDDBA9766}" type="pres">
      <dgm:prSet presAssocID="{1DC64D93-8F21-7146-8BBB-0F483645D19E}" presName="rootComposite" presStyleCnt="0"/>
      <dgm:spPr/>
    </dgm:pt>
    <dgm:pt modelId="{A6C0B254-5ED9-0A4F-9EDD-9D977B1B0F48}" type="pres">
      <dgm:prSet presAssocID="{1DC64D93-8F21-7146-8BBB-0F483645D19E}" presName="rootText" presStyleLbl="node4" presStyleIdx="4" presStyleCnt="6">
        <dgm:presLayoutVars>
          <dgm:chPref val="3"/>
        </dgm:presLayoutVars>
      </dgm:prSet>
      <dgm:spPr/>
    </dgm:pt>
    <dgm:pt modelId="{E8DF147E-B542-F24A-BE0F-17E836E87FE6}" type="pres">
      <dgm:prSet presAssocID="{1DC64D93-8F21-7146-8BBB-0F483645D19E}" presName="rootConnector" presStyleLbl="node4" presStyleIdx="4" presStyleCnt="6"/>
      <dgm:spPr/>
    </dgm:pt>
    <dgm:pt modelId="{ECE39F55-C2E9-EC44-A810-13447B632820}" type="pres">
      <dgm:prSet presAssocID="{1DC64D93-8F21-7146-8BBB-0F483645D19E}" presName="hierChild4" presStyleCnt="0"/>
      <dgm:spPr/>
    </dgm:pt>
    <dgm:pt modelId="{31E221A4-59D0-5042-AD52-14EFD3A3A68D}" type="pres">
      <dgm:prSet presAssocID="{1DC64D93-8F21-7146-8BBB-0F483645D19E}" presName="hierChild5" presStyleCnt="0"/>
      <dgm:spPr/>
    </dgm:pt>
    <dgm:pt modelId="{A4181145-DDEF-0449-9523-D021B97B7233}" type="pres">
      <dgm:prSet presAssocID="{A639E259-FBB3-BC47-AEC7-0168FEB8374D}" presName="hierChild5" presStyleCnt="0"/>
      <dgm:spPr/>
    </dgm:pt>
    <dgm:pt modelId="{BE3AD9B8-FBF6-F643-9443-5AB11C9B7559}" type="pres">
      <dgm:prSet presAssocID="{23466391-8856-BB49-9DB3-EFDF67E0C28C}" presName="Name35" presStyleLbl="parChTrans1D3" presStyleIdx="3" presStyleCnt="4"/>
      <dgm:spPr/>
    </dgm:pt>
    <dgm:pt modelId="{562FFB72-7B3D-1343-9DC6-D186332D803E}" type="pres">
      <dgm:prSet presAssocID="{32919CDC-AF90-2245-AD29-60FA3F534D1B}" presName="hierRoot2" presStyleCnt="0">
        <dgm:presLayoutVars>
          <dgm:hierBranch/>
        </dgm:presLayoutVars>
      </dgm:prSet>
      <dgm:spPr/>
    </dgm:pt>
    <dgm:pt modelId="{C4E01DB4-89BD-D04A-ADB5-C91A1555AE34}" type="pres">
      <dgm:prSet presAssocID="{32919CDC-AF90-2245-AD29-60FA3F534D1B}" presName="rootComposite" presStyleCnt="0"/>
      <dgm:spPr/>
    </dgm:pt>
    <dgm:pt modelId="{EDD81983-C593-E848-A53B-B1927A4BAD11}" type="pres">
      <dgm:prSet presAssocID="{32919CDC-AF90-2245-AD29-60FA3F534D1B}" presName="rootText" presStyleLbl="node3" presStyleIdx="3" presStyleCnt="4">
        <dgm:presLayoutVars>
          <dgm:chPref val="3"/>
        </dgm:presLayoutVars>
      </dgm:prSet>
      <dgm:spPr/>
    </dgm:pt>
    <dgm:pt modelId="{BCE4DD10-C787-AB4E-A2A1-3A07654AD7C5}" type="pres">
      <dgm:prSet presAssocID="{32919CDC-AF90-2245-AD29-60FA3F534D1B}" presName="rootConnector" presStyleLbl="node3" presStyleIdx="3" presStyleCnt="4"/>
      <dgm:spPr/>
    </dgm:pt>
    <dgm:pt modelId="{6DF5A9C9-A196-7C41-94DB-996ECCD4C190}" type="pres">
      <dgm:prSet presAssocID="{32919CDC-AF90-2245-AD29-60FA3F534D1B}" presName="hierChild4" presStyleCnt="0"/>
      <dgm:spPr/>
    </dgm:pt>
    <dgm:pt modelId="{6DBA21A0-C92F-5C4D-A723-0956BC85E1D6}" type="pres">
      <dgm:prSet presAssocID="{39D90D71-DD8E-3140-878D-E7911B9C1C02}" presName="Name35" presStyleLbl="parChTrans1D4" presStyleIdx="5" presStyleCnt="6"/>
      <dgm:spPr/>
    </dgm:pt>
    <dgm:pt modelId="{FB96C509-0024-A443-BE68-5DC5EE32F74A}" type="pres">
      <dgm:prSet presAssocID="{2A1605C2-59B7-9A4F-8655-E2D2DDEB1B0C}" presName="hierRoot2" presStyleCnt="0">
        <dgm:presLayoutVars>
          <dgm:hierBranch val="r"/>
        </dgm:presLayoutVars>
      </dgm:prSet>
      <dgm:spPr/>
    </dgm:pt>
    <dgm:pt modelId="{7719D87A-7992-4D49-95D6-9E27B07C0E38}" type="pres">
      <dgm:prSet presAssocID="{2A1605C2-59B7-9A4F-8655-E2D2DDEB1B0C}" presName="rootComposite" presStyleCnt="0"/>
      <dgm:spPr/>
    </dgm:pt>
    <dgm:pt modelId="{D0A2EAB9-8196-5241-8C10-F480D36EE049}" type="pres">
      <dgm:prSet presAssocID="{2A1605C2-59B7-9A4F-8655-E2D2DDEB1B0C}" presName="rootText" presStyleLbl="node4" presStyleIdx="5" presStyleCnt="6">
        <dgm:presLayoutVars>
          <dgm:chPref val="3"/>
        </dgm:presLayoutVars>
      </dgm:prSet>
      <dgm:spPr/>
    </dgm:pt>
    <dgm:pt modelId="{A88A6904-C767-194F-8559-68809ADC20C9}" type="pres">
      <dgm:prSet presAssocID="{2A1605C2-59B7-9A4F-8655-E2D2DDEB1B0C}" presName="rootConnector" presStyleLbl="node4" presStyleIdx="5" presStyleCnt="6"/>
      <dgm:spPr/>
    </dgm:pt>
    <dgm:pt modelId="{1D4B5EC8-B1F3-0D40-89FC-40B94B40E481}" type="pres">
      <dgm:prSet presAssocID="{2A1605C2-59B7-9A4F-8655-E2D2DDEB1B0C}" presName="hierChild4" presStyleCnt="0"/>
      <dgm:spPr/>
    </dgm:pt>
    <dgm:pt modelId="{B553D007-110D-F343-8897-19050896E997}" type="pres">
      <dgm:prSet presAssocID="{2A1605C2-59B7-9A4F-8655-E2D2DDEB1B0C}" presName="hierChild5" presStyleCnt="0"/>
      <dgm:spPr/>
    </dgm:pt>
    <dgm:pt modelId="{9ED49750-518A-3441-AFB6-BCAF080436FD}" type="pres">
      <dgm:prSet presAssocID="{32919CDC-AF90-2245-AD29-60FA3F534D1B}" presName="hierChild5" presStyleCnt="0"/>
      <dgm:spPr/>
    </dgm:pt>
    <dgm:pt modelId="{1BFDBBD7-C1DF-F147-BA46-B42F25BDAD84}" type="pres">
      <dgm:prSet presAssocID="{E312F827-9D59-E340-87E9-B91D55EBC782}" presName="hierChild5" presStyleCnt="0"/>
      <dgm:spPr/>
    </dgm:pt>
    <dgm:pt modelId="{50C13E53-5908-CA47-BE9D-65DECA932167}" type="pres">
      <dgm:prSet presAssocID="{52903DF2-54B7-894C-B49C-1A30A92FB9CC}" presName="hierChild3" presStyleCnt="0"/>
      <dgm:spPr/>
    </dgm:pt>
  </dgm:ptLst>
  <dgm:cxnLst>
    <dgm:cxn modelId="{D8D8F700-98FE-424F-B3F6-64AB17CE0E20}" type="presOf" srcId="{1DC64D93-8F21-7146-8BBB-0F483645D19E}" destId="{A6C0B254-5ED9-0A4F-9EDD-9D977B1B0F48}" srcOrd="0" destOrd="0" presId="urn:microsoft.com/office/officeart/2005/8/layout/orgChart1"/>
    <dgm:cxn modelId="{7A7E3211-E61D-3A4C-9C70-A25C86DB6F82}" type="presOf" srcId="{1DC64D93-8F21-7146-8BBB-0F483645D19E}" destId="{E8DF147E-B542-F24A-BE0F-17E836E87FE6}" srcOrd="1" destOrd="0" presId="urn:microsoft.com/office/officeart/2005/8/layout/orgChart1"/>
    <dgm:cxn modelId="{63358515-6AC3-9440-AD1A-1EA75B6167BC}" type="presOf" srcId="{32919CDC-AF90-2245-AD29-60FA3F534D1B}" destId="{BCE4DD10-C787-AB4E-A2A1-3A07654AD7C5}" srcOrd="1" destOrd="0" presId="urn:microsoft.com/office/officeart/2005/8/layout/orgChart1"/>
    <dgm:cxn modelId="{92D00316-B6AB-0F47-BC58-7A42AE83E3B3}" type="presOf" srcId="{6B70DEC9-9693-5544-A65C-778C3C5A0473}" destId="{BFCE33B0-E250-6A41-8C4A-2E20B05EECC7}" srcOrd="1" destOrd="0" presId="urn:microsoft.com/office/officeart/2005/8/layout/orgChart1"/>
    <dgm:cxn modelId="{CD92E616-6D6A-A347-A1FB-FDAACAECB742}" srcId="{6EF3C78C-D0F5-254B-9AA5-5713AEAA3D8E}" destId="{0FB3143C-82F8-7C46-AD1F-49F3BA546BB4}" srcOrd="0" destOrd="0" parTransId="{7802F8B2-40E7-8D44-86C1-154ECB48DD05}" sibTransId="{8DFD3DEC-927F-F44F-AFEF-187EFFB41CE6}"/>
    <dgm:cxn modelId="{CB558D17-EE37-B94D-A17C-42618EB4D778}" type="presOf" srcId="{7802F8B2-40E7-8D44-86C1-154ECB48DD05}" destId="{717D3CEC-1A7B-6C4B-9A4D-7158F4520BCD}" srcOrd="0" destOrd="0" presId="urn:microsoft.com/office/officeart/2005/8/layout/orgChart1"/>
    <dgm:cxn modelId="{C9507B25-40B7-6944-B00B-0B70B5E3CE73}" type="presOf" srcId="{BB9F07B6-2E53-B74E-9300-4144D01CABF8}" destId="{E936FAC9-0735-8F41-B78B-DF72E75F9875}" srcOrd="0" destOrd="0" presId="urn:microsoft.com/office/officeart/2005/8/layout/orgChart1"/>
    <dgm:cxn modelId="{7D24752A-9F08-4642-A797-813F33D4A862}" type="presOf" srcId="{39D90D71-DD8E-3140-878D-E7911B9C1C02}" destId="{6DBA21A0-C92F-5C4D-A723-0956BC85E1D6}" srcOrd="0" destOrd="0" presId="urn:microsoft.com/office/officeart/2005/8/layout/orgChart1"/>
    <dgm:cxn modelId="{6402032F-9206-F74B-86DB-1AAF3473470E}" type="presOf" srcId="{E20CF5CB-FB56-934A-9A0C-3D2EC7CA755C}" destId="{D8C794D9-2827-0744-BF55-6EFE7A91DC87}" srcOrd="0" destOrd="0" presId="urn:microsoft.com/office/officeart/2005/8/layout/orgChart1"/>
    <dgm:cxn modelId="{B5D03A31-AEA9-5440-8450-2E4D01B1DB64}" type="presOf" srcId="{BB9F07B6-2E53-B74E-9300-4144D01CABF8}" destId="{7CE61F87-B31E-D346-8F52-A45FEE00F02C}" srcOrd="1" destOrd="0" presId="urn:microsoft.com/office/officeart/2005/8/layout/orgChart1"/>
    <dgm:cxn modelId="{8BAC8232-44DB-2B42-AAF7-C80F8AD5FD74}" type="presOf" srcId="{9BF0B5E1-6A40-BC46-B1DB-403D7DCB11F6}" destId="{CA866506-7434-1A4C-8504-60E306ADB3D8}" srcOrd="0" destOrd="0" presId="urn:microsoft.com/office/officeart/2005/8/layout/orgChart1"/>
    <dgm:cxn modelId="{1D88FE36-A91F-344D-8CE5-CFD33C3D09AF}" type="presOf" srcId="{23466391-8856-BB49-9DB3-EFDF67E0C28C}" destId="{BE3AD9B8-FBF6-F643-9443-5AB11C9B7559}" srcOrd="0" destOrd="0" presId="urn:microsoft.com/office/officeart/2005/8/layout/orgChart1"/>
    <dgm:cxn modelId="{68077A3C-5DEF-7948-B81E-AD0CC150304F}" type="presOf" srcId="{3B0C5E10-B158-4D4B-B216-E2B2BB733A31}" destId="{E20377DE-8B98-F940-8589-40BED48D779C}" srcOrd="1" destOrd="0" presId="urn:microsoft.com/office/officeart/2005/8/layout/orgChart1"/>
    <dgm:cxn modelId="{D7B9773E-526B-4649-ACCA-33220BF6A98E}" srcId="{BB9F07B6-2E53-B74E-9300-4144D01CABF8}" destId="{6EF3C78C-D0F5-254B-9AA5-5713AEAA3D8E}" srcOrd="1" destOrd="0" parTransId="{E3E90D21-44BB-0748-9537-201E463074F6}" sibTransId="{9F3674D8-5AE7-5742-8CB7-A91EEAE49ADB}"/>
    <dgm:cxn modelId="{FDE8B53E-FDF6-FE43-99D7-26AE99486480}" type="presOf" srcId="{E312F827-9D59-E340-87E9-B91D55EBC782}" destId="{EE5EB124-3A58-414D-8F86-DEABA9DA1668}" srcOrd="0" destOrd="0" presId="urn:microsoft.com/office/officeart/2005/8/layout/orgChart1"/>
    <dgm:cxn modelId="{14BAF541-A341-A34B-8C94-B3B81C8C8FC4}" type="presOf" srcId="{0FB3143C-82F8-7C46-AD1F-49F3BA546BB4}" destId="{C2DDC412-DD46-634F-BAA8-90EDBA905852}" srcOrd="0" destOrd="0" presId="urn:microsoft.com/office/officeart/2005/8/layout/orgChart1"/>
    <dgm:cxn modelId="{DCE00A43-7A3C-E44E-830C-E757390C121F}" type="presOf" srcId="{32919CDC-AF90-2245-AD29-60FA3F534D1B}" destId="{EDD81983-C593-E848-A53B-B1927A4BAD11}" srcOrd="0" destOrd="0" presId="urn:microsoft.com/office/officeart/2005/8/layout/orgChart1"/>
    <dgm:cxn modelId="{6EDEED57-5243-624D-9F51-3F548F32C2A5}" type="presOf" srcId="{3B0C5E10-B158-4D4B-B216-E2B2BB733A31}" destId="{71788226-F961-2E4E-9763-23872B76104B}" srcOrd="0" destOrd="0" presId="urn:microsoft.com/office/officeart/2005/8/layout/orgChart1"/>
    <dgm:cxn modelId="{4E5FBC59-60EC-014F-9BD7-E3F3E490BBB8}" srcId="{8AF04893-3203-AB42-81ED-A659D70AA192}" destId="{52903DF2-54B7-894C-B49C-1A30A92FB9CC}" srcOrd="0" destOrd="0" parTransId="{CA48B886-D3B8-4049-A36A-1FDC74E8B4E0}" sibTransId="{86C46963-16FA-1645-9D8A-7ECB97D841DC}"/>
    <dgm:cxn modelId="{9362D05F-1402-CC40-BBE9-66C8EC468B8A}" type="presOf" srcId="{A639E259-FBB3-BC47-AEC7-0168FEB8374D}" destId="{4636FF22-5639-F24A-B707-E49D75FC55C4}" srcOrd="0" destOrd="0" presId="urn:microsoft.com/office/officeart/2005/8/layout/orgChart1"/>
    <dgm:cxn modelId="{569EAC64-7DC9-A044-8E25-1CD367742330}" srcId="{A639E259-FBB3-BC47-AEC7-0168FEB8374D}" destId="{1DC64D93-8F21-7146-8BBB-0F483645D19E}" srcOrd="0" destOrd="0" parTransId="{1545CA3A-D0B8-D24E-B2BF-1520F81C743C}" sibTransId="{4F711CEE-CC7A-E941-B802-650AD7A638E0}"/>
    <dgm:cxn modelId="{B0824168-09DC-FA4B-B4DC-EA72B099CC84}" type="presOf" srcId="{2A1605C2-59B7-9A4F-8655-E2D2DDEB1B0C}" destId="{A88A6904-C767-194F-8559-68809ADC20C9}" srcOrd="1" destOrd="0" presId="urn:microsoft.com/office/officeart/2005/8/layout/orgChart1"/>
    <dgm:cxn modelId="{54F36F71-EC29-874B-98B0-58ACCF674941}" type="presOf" srcId="{6B70DEC9-9693-5544-A65C-778C3C5A0473}" destId="{27C778BE-0AE4-5E4C-9CBB-7420CD135309}" srcOrd="0" destOrd="0" presId="urn:microsoft.com/office/officeart/2005/8/layout/orgChart1"/>
    <dgm:cxn modelId="{90739B76-D6C3-D44F-BCB4-33DCD87133AD}" type="presOf" srcId="{8AF04893-3203-AB42-81ED-A659D70AA192}" destId="{77BBE73D-4FCA-534C-B5FB-C31DA4761739}" srcOrd="0" destOrd="0" presId="urn:microsoft.com/office/officeart/2005/8/layout/orgChart1"/>
    <dgm:cxn modelId="{2C92527D-7ED1-1449-B8B8-F2297A424298}" srcId="{E312F827-9D59-E340-87E9-B91D55EBC782}" destId="{32919CDC-AF90-2245-AD29-60FA3F534D1B}" srcOrd="1" destOrd="0" parTransId="{23466391-8856-BB49-9DB3-EFDF67E0C28C}" sibTransId="{54433A4F-62F4-BA4C-B7BA-A28412B74C9D}"/>
    <dgm:cxn modelId="{1D2DED91-7707-684F-B617-DC7BF1899A8F}" type="presOf" srcId="{6EF3C78C-D0F5-254B-9AA5-5713AEAA3D8E}" destId="{40C0D96B-9C2B-B442-8E68-5F5000375019}" srcOrd="0" destOrd="0" presId="urn:microsoft.com/office/officeart/2005/8/layout/orgChart1"/>
    <dgm:cxn modelId="{9DBC2696-28BB-C146-B43E-179361FD86DD}" srcId="{84C43618-6A36-2042-A13F-2B7CCE198CC0}" destId="{E20CF5CB-FB56-934A-9A0C-3D2EC7CA755C}" srcOrd="0" destOrd="0" parTransId="{45B0F418-A65F-B34B-B48D-BB4E24B00133}" sibTransId="{52D82501-8E53-DF4E-B453-434D35791C67}"/>
    <dgm:cxn modelId="{A44BD098-FA25-BE44-948F-18B031669023}" type="presOf" srcId="{E312F827-9D59-E340-87E9-B91D55EBC782}" destId="{A22939B0-3A64-A34D-85DF-E7A674B9F19E}" srcOrd="1" destOrd="0" presId="urn:microsoft.com/office/officeart/2005/8/layout/orgChart1"/>
    <dgm:cxn modelId="{95DA4A99-7699-6D41-AF79-C5A2E016F92F}" type="presOf" srcId="{A639E259-FBB3-BC47-AEC7-0168FEB8374D}" destId="{03806978-3280-CC49-93F3-0C117F498DDF}" srcOrd="1" destOrd="0" presId="urn:microsoft.com/office/officeart/2005/8/layout/orgChart1"/>
    <dgm:cxn modelId="{EAEA92A1-C91A-C741-A851-C72FA704AC24}" type="presOf" srcId="{2A1605C2-59B7-9A4F-8655-E2D2DDEB1B0C}" destId="{D0A2EAB9-8196-5241-8C10-F480D36EE049}" srcOrd="0" destOrd="0" presId="urn:microsoft.com/office/officeart/2005/8/layout/orgChart1"/>
    <dgm:cxn modelId="{53C215A4-4683-B444-B0CB-C3E2DE49D8D8}" type="presOf" srcId="{45B0F418-A65F-B34B-B48D-BB4E24B00133}" destId="{14652F60-ED8C-6A4F-BEE0-164DB60BF9F7}" srcOrd="0" destOrd="0" presId="urn:microsoft.com/office/officeart/2005/8/layout/orgChart1"/>
    <dgm:cxn modelId="{BA6B04A9-1BA0-8E4E-A348-1572EDD8B8CC}" srcId="{32919CDC-AF90-2245-AD29-60FA3F534D1B}" destId="{2A1605C2-59B7-9A4F-8655-E2D2DDEB1B0C}" srcOrd="0" destOrd="0" parTransId="{39D90D71-DD8E-3140-878D-E7911B9C1C02}" sibTransId="{A51D0835-9C7F-C74A-BAE8-D88FA3A69CAD}"/>
    <dgm:cxn modelId="{58E6BFA9-2D11-1448-B49A-263F50D46C8D}" type="presOf" srcId="{84C43618-6A36-2042-A13F-2B7CCE198CC0}" destId="{6CED29CE-EC45-0E48-ABAA-CC2CFD1809EE}" srcOrd="0" destOrd="0" presId="urn:microsoft.com/office/officeart/2005/8/layout/orgChart1"/>
    <dgm:cxn modelId="{96C75DAD-CF76-5D42-B225-CFE33FAB8BDD}" type="presOf" srcId="{5A981833-3FE3-DC43-B5B5-AD7D7E344E4A}" destId="{DB8A1A02-0DD0-D64C-92BD-44F836E961A2}" srcOrd="0" destOrd="0" presId="urn:microsoft.com/office/officeart/2005/8/layout/orgChart1"/>
    <dgm:cxn modelId="{15B18EAD-2476-384B-A439-5C9C8F4A4259}" type="presOf" srcId="{EC105979-5BC6-BE43-B19D-EE75B2A26977}" destId="{C61C85B9-E683-764A-B81F-2D1D6FE06DDF}" srcOrd="0" destOrd="0" presId="urn:microsoft.com/office/officeart/2005/8/layout/orgChart1"/>
    <dgm:cxn modelId="{01CF8AB4-5CD4-7E43-B354-A01D3776C912}" srcId="{E312F827-9D59-E340-87E9-B91D55EBC782}" destId="{A639E259-FBB3-BC47-AEC7-0168FEB8374D}" srcOrd="0" destOrd="0" parTransId="{EC105979-5BC6-BE43-B19D-EE75B2A26977}" sibTransId="{8F37549E-22D8-8947-BCED-2CE8ABF604E3}"/>
    <dgm:cxn modelId="{7484AAB4-D547-FC4C-AFCA-F3926906E38C}" srcId="{52903DF2-54B7-894C-B49C-1A30A92FB9CC}" destId="{E312F827-9D59-E340-87E9-B91D55EBC782}" srcOrd="1" destOrd="0" parTransId="{B5C219AA-CF98-C049-B265-AE6C564E1C1B}" sibTransId="{DE613611-BD45-C844-BEE4-35BDE281742B}"/>
    <dgm:cxn modelId="{4CFF14C0-D2CE-E94B-9F4B-D11A1C470675}" srcId="{52903DF2-54B7-894C-B49C-1A30A92FB9CC}" destId="{BB9F07B6-2E53-B74E-9300-4144D01CABF8}" srcOrd="0" destOrd="0" parTransId="{9BF0B5E1-6A40-BC46-B1DB-403D7DCB11F6}" sibTransId="{BF25C050-29E7-BD44-AAB2-1FE19AA11DC8}"/>
    <dgm:cxn modelId="{B96639C0-F432-DB47-AC9C-2EBC91280954}" srcId="{0FB3143C-82F8-7C46-AD1F-49F3BA546BB4}" destId="{3B0C5E10-B158-4D4B-B216-E2B2BB733A31}" srcOrd="0" destOrd="0" parTransId="{5A981833-3FE3-DC43-B5B5-AD7D7E344E4A}" sibTransId="{2F7C4071-F822-4541-896C-93B3E82368A7}"/>
    <dgm:cxn modelId="{3AB5AFC0-A447-724A-8CCC-8A2E7F48661F}" type="presOf" srcId="{0FB3143C-82F8-7C46-AD1F-49F3BA546BB4}" destId="{2EB71964-DCF8-A047-B1EF-A0555291907E}" srcOrd="1" destOrd="0" presId="urn:microsoft.com/office/officeart/2005/8/layout/orgChart1"/>
    <dgm:cxn modelId="{3622A7C2-F4E6-D440-A8F0-1C4802FB3E4A}" type="presOf" srcId="{6EF3C78C-D0F5-254B-9AA5-5713AEAA3D8E}" destId="{33BB61A4-4E8C-C143-B310-0D3F663D6F58}" srcOrd="1" destOrd="0" presId="urn:microsoft.com/office/officeart/2005/8/layout/orgChart1"/>
    <dgm:cxn modelId="{A1CB39C5-51A2-6149-909A-038AFE474C44}" type="presOf" srcId="{2C2A30DF-BF50-A647-946B-7C7CED19DDD1}" destId="{3572E3F3-E16F-7849-8AE2-6D5179791F71}" srcOrd="0" destOrd="0" presId="urn:microsoft.com/office/officeart/2005/8/layout/orgChart1"/>
    <dgm:cxn modelId="{AF3212D3-31A0-4348-9040-03DE0B267830}" type="presOf" srcId="{B335BC7D-BECB-0C41-A490-8D97805AD0DE}" destId="{A8DE5CEF-B49F-9241-A9ED-2908300FCC2D}" srcOrd="0" destOrd="0" presId="urn:microsoft.com/office/officeart/2005/8/layout/orgChart1"/>
    <dgm:cxn modelId="{937091DE-863B-9E41-B68A-C1EFD94102B3}" type="presOf" srcId="{B5C219AA-CF98-C049-B265-AE6C564E1C1B}" destId="{7B65ACF2-1C81-8F44-9637-2D82AA9E1136}" srcOrd="0" destOrd="0" presId="urn:microsoft.com/office/officeart/2005/8/layout/orgChart1"/>
    <dgm:cxn modelId="{FF5D84E0-71C0-E342-8A6B-2990DD9C3BC6}" type="presOf" srcId="{E20CF5CB-FB56-934A-9A0C-3D2EC7CA755C}" destId="{A44C9516-8BB9-8846-A40F-A915F4EE1B98}" srcOrd="1" destOrd="0" presId="urn:microsoft.com/office/officeart/2005/8/layout/orgChart1"/>
    <dgm:cxn modelId="{5D6D24E3-A9E2-6C4A-9D14-14ACDE5ADA96}" srcId="{E20CF5CB-FB56-934A-9A0C-3D2EC7CA755C}" destId="{6B70DEC9-9693-5544-A65C-778C3C5A0473}" srcOrd="0" destOrd="0" parTransId="{2C2A30DF-BF50-A647-946B-7C7CED19DDD1}" sibTransId="{A551AF58-7838-E348-BF20-DA6576BDCD05}"/>
    <dgm:cxn modelId="{B5DEDEE6-ED0E-484D-BED4-44F9E7F882B1}" type="presOf" srcId="{52903DF2-54B7-894C-B49C-1A30A92FB9CC}" destId="{C5C8AAD8-4BD2-5346-B920-6370DCD5EF8F}" srcOrd="1" destOrd="0" presId="urn:microsoft.com/office/officeart/2005/8/layout/orgChart1"/>
    <dgm:cxn modelId="{452324EE-6884-7941-A9D9-43EB9A33B628}" type="presOf" srcId="{52903DF2-54B7-894C-B49C-1A30A92FB9CC}" destId="{E7EF9E7D-F836-2D4B-B19A-FCB9EA2EEF95}" srcOrd="0" destOrd="0" presId="urn:microsoft.com/office/officeart/2005/8/layout/orgChart1"/>
    <dgm:cxn modelId="{043AC4F0-6D5F-5843-AE14-B5EF45BF5788}" type="presOf" srcId="{1545CA3A-D0B8-D24E-B2BF-1520F81C743C}" destId="{C010B118-18F1-0C47-BDFE-48E1EDCD5A52}" srcOrd="0" destOrd="0" presId="urn:microsoft.com/office/officeart/2005/8/layout/orgChart1"/>
    <dgm:cxn modelId="{A861ABF5-38A3-4548-B259-CFE55A4D8CAB}" type="presOf" srcId="{84C43618-6A36-2042-A13F-2B7CCE198CC0}" destId="{4FB7DF2D-E93D-F645-AF2C-270C821D43C9}" srcOrd="1" destOrd="0" presId="urn:microsoft.com/office/officeart/2005/8/layout/orgChart1"/>
    <dgm:cxn modelId="{BE9CC9FC-ACF7-A149-B0AC-FEFFE86B8FC0}" srcId="{BB9F07B6-2E53-B74E-9300-4144D01CABF8}" destId="{84C43618-6A36-2042-A13F-2B7CCE198CC0}" srcOrd="0" destOrd="0" parTransId="{B335BC7D-BECB-0C41-A490-8D97805AD0DE}" sibTransId="{4F9EAD29-9C71-8447-8754-CDCD691287C6}"/>
    <dgm:cxn modelId="{29B838FF-D74C-164A-8929-119F01561CF1}" type="presOf" srcId="{E3E90D21-44BB-0748-9537-201E463074F6}" destId="{404A3D55-A17E-3342-9F98-F5E42E871DC1}" srcOrd="0" destOrd="0" presId="urn:microsoft.com/office/officeart/2005/8/layout/orgChart1"/>
    <dgm:cxn modelId="{80D79158-3340-A544-AA55-B52E97C192F8}" type="presParOf" srcId="{77BBE73D-4FCA-534C-B5FB-C31DA4761739}" destId="{E9A12313-27E5-DA4A-A193-EFAC35C7A128}" srcOrd="0" destOrd="0" presId="urn:microsoft.com/office/officeart/2005/8/layout/orgChart1"/>
    <dgm:cxn modelId="{D4D88C45-B1EB-A94E-9A17-E40CEB38E14E}" type="presParOf" srcId="{E9A12313-27E5-DA4A-A193-EFAC35C7A128}" destId="{8528B403-C411-8244-9512-9F36D089F295}" srcOrd="0" destOrd="0" presId="urn:microsoft.com/office/officeart/2005/8/layout/orgChart1"/>
    <dgm:cxn modelId="{A1727C57-3AD9-7344-98C1-6A6C4DA93061}" type="presParOf" srcId="{8528B403-C411-8244-9512-9F36D089F295}" destId="{E7EF9E7D-F836-2D4B-B19A-FCB9EA2EEF95}" srcOrd="0" destOrd="0" presId="urn:microsoft.com/office/officeart/2005/8/layout/orgChart1"/>
    <dgm:cxn modelId="{C4B0F4AA-521A-AE47-A405-8CBDC052C06D}" type="presParOf" srcId="{8528B403-C411-8244-9512-9F36D089F295}" destId="{C5C8AAD8-4BD2-5346-B920-6370DCD5EF8F}" srcOrd="1" destOrd="0" presId="urn:microsoft.com/office/officeart/2005/8/layout/orgChart1"/>
    <dgm:cxn modelId="{9F91B4BB-2217-274C-B339-F21525251FF3}" type="presParOf" srcId="{E9A12313-27E5-DA4A-A193-EFAC35C7A128}" destId="{870C23AF-39DE-4343-9CC0-2B5EB77C253E}" srcOrd="1" destOrd="0" presId="urn:microsoft.com/office/officeart/2005/8/layout/orgChart1"/>
    <dgm:cxn modelId="{3B5B6234-B695-A840-85D7-6484EEC0D793}" type="presParOf" srcId="{870C23AF-39DE-4343-9CC0-2B5EB77C253E}" destId="{CA866506-7434-1A4C-8504-60E306ADB3D8}" srcOrd="0" destOrd="0" presId="urn:microsoft.com/office/officeart/2005/8/layout/orgChart1"/>
    <dgm:cxn modelId="{89770AA9-C2F3-7744-87E9-37A1C3AFEAFB}" type="presParOf" srcId="{870C23AF-39DE-4343-9CC0-2B5EB77C253E}" destId="{2F56A0C7-D508-9549-9C57-D2AD29493C3E}" srcOrd="1" destOrd="0" presId="urn:microsoft.com/office/officeart/2005/8/layout/orgChart1"/>
    <dgm:cxn modelId="{22B7EA44-5293-544A-81BA-A5FECED2BF24}" type="presParOf" srcId="{2F56A0C7-D508-9549-9C57-D2AD29493C3E}" destId="{654E0871-FDD4-5B4C-9600-8FA69DEC6279}" srcOrd="0" destOrd="0" presId="urn:microsoft.com/office/officeart/2005/8/layout/orgChart1"/>
    <dgm:cxn modelId="{111BD5EC-4812-3A4F-9A8D-887B4CE35488}" type="presParOf" srcId="{654E0871-FDD4-5B4C-9600-8FA69DEC6279}" destId="{E936FAC9-0735-8F41-B78B-DF72E75F9875}" srcOrd="0" destOrd="0" presId="urn:microsoft.com/office/officeart/2005/8/layout/orgChart1"/>
    <dgm:cxn modelId="{1C174B9C-D2F9-994E-B53E-7ACCC579D753}" type="presParOf" srcId="{654E0871-FDD4-5B4C-9600-8FA69DEC6279}" destId="{7CE61F87-B31E-D346-8F52-A45FEE00F02C}" srcOrd="1" destOrd="0" presId="urn:microsoft.com/office/officeart/2005/8/layout/orgChart1"/>
    <dgm:cxn modelId="{79337835-9900-1247-9127-A5A810554B2A}" type="presParOf" srcId="{2F56A0C7-D508-9549-9C57-D2AD29493C3E}" destId="{94D71B64-4FC0-2B4B-83C5-DD7CF9824980}" srcOrd="1" destOrd="0" presId="urn:microsoft.com/office/officeart/2005/8/layout/orgChart1"/>
    <dgm:cxn modelId="{004A5FE8-6D30-6E4B-B148-EED973FD03A4}" type="presParOf" srcId="{94D71B64-4FC0-2B4B-83C5-DD7CF9824980}" destId="{A8DE5CEF-B49F-9241-A9ED-2908300FCC2D}" srcOrd="0" destOrd="0" presId="urn:microsoft.com/office/officeart/2005/8/layout/orgChart1"/>
    <dgm:cxn modelId="{4A5200F2-0D48-6148-AF0E-54EAA1ECB0C2}" type="presParOf" srcId="{94D71B64-4FC0-2B4B-83C5-DD7CF9824980}" destId="{4B3407D1-268E-7B49-865E-21524588390B}" srcOrd="1" destOrd="0" presId="urn:microsoft.com/office/officeart/2005/8/layout/orgChart1"/>
    <dgm:cxn modelId="{BCCF0C3F-9BD9-8349-94BC-DBFF6D4761C6}" type="presParOf" srcId="{4B3407D1-268E-7B49-865E-21524588390B}" destId="{980B76EE-614F-C74E-9BFC-5E51B0BF49CC}" srcOrd="0" destOrd="0" presId="urn:microsoft.com/office/officeart/2005/8/layout/orgChart1"/>
    <dgm:cxn modelId="{B5B0D4B3-3224-634D-A335-3978B4A64D5E}" type="presParOf" srcId="{980B76EE-614F-C74E-9BFC-5E51B0BF49CC}" destId="{6CED29CE-EC45-0E48-ABAA-CC2CFD1809EE}" srcOrd="0" destOrd="0" presId="urn:microsoft.com/office/officeart/2005/8/layout/orgChart1"/>
    <dgm:cxn modelId="{B4D87D6C-3399-E843-8F41-20280B986742}" type="presParOf" srcId="{980B76EE-614F-C74E-9BFC-5E51B0BF49CC}" destId="{4FB7DF2D-E93D-F645-AF2C-270C821D43C9}" srcOrd="1" destOrd="0" presId="urn:microsoft.com/office/officeart/2005/8/layout/orgChart1"/>
    <dgm:cxn modelId="{A91CCA6E-EDF3-2D4F-A3F6-C81DF58548F9}" type="presParOf" srcId="{4B3407D1-268E-7B49-865E-21524588390B}" destId="{2D928093-3A6D-2B46-A36F-411177543C0F}" srcOrd="1" destOrd="0" presId="urn:microsoft.com/office/officeart/2005/8/layout/orgChart1"/>
    <dgm:cxn modelId="{905026B1-6902-A942-9BF0-5A8E63507D15}" type="presParOf" srcId="{2D928093-3A6D-2B46-A36F-411177543C0F}" destId="{14652F60-ED8C-6A4F-BEE0-164DB60BF9F7}" srcOrd="0" destOrd="0" presId="urn:microsoft.com/office/officeart/2005/8/layout/orgChart1"/>
    <dgm:cxn modelId="{8BBC0868-B333-0543-A8D7-541E92A9C471}" type="presParOf" srcId="{2D928093-3A6D-2B46-A36F-411177543C0F}" destId="{759A0554-22C6-D44A-A633-27C1011D42EC}" srcOrd="1" destOrd="0" presId="urn:microsoft.com/office/officeart/2005/8/layout/orgChart1"/>
    <dgm:cxn modelId="{7CD0E005-5278-364F-87DA-3439BAF31F15}" type="presParOf" srcId="{759A0554-22C6-D44A-A633-27C1011D42EC}" destId="{BD9A3AA5-5F9E-D04E-8DA7-A815C758A92A}" srcOrd="0" destOrd="0" presId="urn:microsoft.com/office/officeart/2005/8/layout/orgChart1"/>
    <dgm:cxn modelId="{6EDB586A-5279-1A44-8B8F-7F7ADBAA6601}" type="presParOf" srcId="{BD9A3AA5-5F9E-D04E-8DA7-A815C758A92A}" destId="{D8C794D9-2827-0744-BF55-6EFE7A91DC87}" srcOrd="0" destOrd="0" presId="urn:microsoft.com/office/officeart/2005/8/layout/orgChart1"/>
    <dgm:cxn modelId="{368E67CA-1F7D-E142-9E27-FB2000669097}" type="presParOf" srcId="{BD9A3AA5-5F9E-D04E-8DA7-A815C758A92A}" destId="{A44C9516-8BB9-8846-A40F-A915F4EE1B98}" srcOrd="1" destOrd="0" presId="urn:microsoft.com/office/officeart/2005/8/layout/orgChart1"/>
    <dgm:cxn modelId="{C6DEE2BE-9B28-3C44-80F4-C531113542BA}" type="presParOf" srcId="{759A0554-22C6-D44A-A633-27C1011D42EC}" destId="{E9C78846-2E35-DC46-8488-0F0716639CB7}" srcOrd="1" destOrd="0" presId="urn:microsoft.com/office/officeart/2005/8/layout/orgChart1"/>
    <dgm:cxn modelId="{D1E8DBDD-B1B1-0444-B8EF-170BB0DA01C9}" type="presParOf" srcId="{E9C78846-2E35-DC46-8488-0F0716639CB7}" destId="{3572E3F3-E16F-7849-8AE2-6D5179791F71}" srcOrd="0" destOrd="0" presId="urn:microsoft.com/office/officeart/2005/8/layout/orgChart1"/>
    <dgm:cxn modelId="{A0A9EA17-D5DF-8342-9749-04418522A4B7}" type="presParOf" srcId="{E9C78846-2E35-DC46-8488-0F0716639CB7}" destId="{70E2389C-7029-1C44-B25A-DFF31050DD4B}" srcOrd="1" destOrd="0" presId="urn:microsoft.com/office/officeart/2005/8/layout/orgChart1"/>
    <dgm:cxn modelId="{1FD2871D-22E6-7B4A-B78F-AAE910CA7EDB}" type="presParOf" srcId="{70E2389C-7029-1C44-B25A-DFF31050DD4B}" destId="{C6E93916-2D1E-2246-92AE-77150E0797AF}" srcOrd="0" destOrd="0" presId="urn:microsoft.com/office/officeart/2005/8/layout/orgChart1"/>
    <dgm:cxn modelId="{3DA86928-89D8-FB41-B44D-0122F3AA6F9C}" type="presParOf" srcId="{C6E93916-2D1E-2246-92AE-77150E0797AF}" destId="{27C778BE-0AE4-5E4C-9CBB-7420CD135309}" srcOrd="0" destOrd="0" presId="urn:microsoft.com/office/officeart/2005/8/layout/orgChart1"/>
    <dgm:cxn modelId="{A60D5459-85CF-4545-A319-0C2DF8ECC2E4}" type="presParOf" srcId="{C6E93916-2D1E-2246-92AE-77150E0797AF}" destId="{BFCE33B0-E250-6A41-8C4A-2E20B05EECC7}" srcOrd="1" destOrd="0" presId="urn:microsoft.com/office/officeart/2005/8/layout/orgChart1"/>
    <dgm:cxn modelId="{749DDB99-33BA-7D47-9A5E-4AB80F192311}" type="presParOf" srcId="{70E2389C-7029-1C44-B25A-DFF31050DD4B}" destId="{C366B5FE-AFDB-6845-8AA3-F801D3439B53}" srcOrd="1" destOrd="0" presId="urn:microsoft.com/office/officeart/2005/8/layout/orgChart1"/>
    <dgm:cxn modelId="{3783568F-3035-BD4D-BD07-617E3ECA3C59}" type="presParOf" srcId="{70E2389C-7029-1C44-B25A-DFF31050DD4B}" destId="{43D9F9C6-E342-D649-98CE-C604A115397E}" srcOrd="2" destOrd="0" presId="urn:microsoft.com/office/officeart/2005/8/layout/orgChart1"/>
    <dgm:cxn modelId="{AD93C779-514A-9743-8A23-2F65B7167578}" type="presParOf" srcId="{759A0554-22C6-D44A-A633-27C1011D42EC}" destId="{A72A615A-C22A-5A43-88F4-6D1E3D5F7C09}" srcOrd="2" destOrd="0" presId="urn:microsoft.com/office/officeart/2005/8/layout/orgChart1"/>
    <dgm:cxn modelId="{66F13249-2DF7-5042-9432-41810EB672DC}" type="presParOf" srcId="{4B3407D1-268E-7B49-865E-21524588390B}" destId="{6E3C23D0-FE3C-6B43-8272-AA71B470D9A5}" srcOrd="2" destOrd="0" presId="urn:microsoft.com/office/officeart/2005/8/layout/orgChart1"/>
    <dgm:cxn modelId="{A7BD9C9D-E89C-3549-A942-B967EC9658E4}" type="presParOf" srcId="{94D71B64-4FC0-2B4B-83C5-DD7CF9824980}" destId="{404A3D55-A17E-3342-9F98-F5E42E871DC1}" srcOrd="2" destOrd="0" presId="urn:microsoft.com/office/officeart/2005/8/layout/orgChart1"/>
    <dgm:cxn modelId="{2B61A788-5BAC-EF4E-9677-86A2B6A90D30}" type="presParOf" srcId="{94D71B64-4FC0-2B4B-83C5-DD7CF9824980}" destId="{0D46FE68-AB37-464B-8CB1-D43A1FF09373}" srcOrd="3" destOrd="0" presId="urn:microsoft.com/office/officeart/2005/8/layout/orgChart1"/>
    <dgm:cxn modelId="{E454DF66-1D65-3140-9798-B2E29DA99A73}" type="presParOf" srcId="{0D46FE68-AB37-464B-8CB1-D43A1FF09373}" destId="{E65DFDB1-B097-CD4A-99D9-C57FFF007C3F}" srcOrd="0" destOrd="0" presId="urn:microsoft.com/office/officeart/2005/8/layout/orgChart1"/>
    <dgm:cxn modelId="{6901D3B7-FD51-1447-9D56-0E8CC5AC57B4}" type="presParOf" srcId="{E65DFDB1-B097-CD4A-99D9-C57FFF007C3F}" destId="{40C0D96B-9C2B-B442-8E68-5F5000375019}" srcOrd="0" destOrd="0" presId="urn:microsoft.com/office/officeart/2005/8/layout/orgChart1"/>
    <dgm:cxn modelId="{BA46F602-78F0-EC42-A9B3-3D14118278F6}" type="presParOf" srcId="{E65DFDB1-B097-CD4A-99D9-C57FFF007C3F}" destId="{33BB61A4-4E8C-C143-B310-0D3F663D6F58}" srcOrd="1" destOrd="0" presId="urn:microsoft.com/office/officeart/2005/8/layout/orgChart1"/>
    <dgm:cxn modelId="{C31B9704-7D44-1845-A723-380B2E641FA1}" type="presParOf" srcId="{0D46FE68-AB37-464B-8CB1-D43A1FF09373}" destId="{84697411-FEDE-B146-B743-B58E97CBB6DB}" srcOrd="1" destOrd="0" presId="urn:microsoft.com/office/officeart/2005/8/layout/orgChart1"/>
    <dgm:cxn modelId="{8AAE3E28-0C2E-544C-8A67-0AE3F832AAAD}" type="presParOf" srcId="{84697411-FEDE-B146-B743-B58E97CBB6DB}" destId="{717D3CEC-1A7B-6C4B-9A4D-7158F4520BCD}" srcOrd="0" destOrd="0" presId="urn:microsoft.com/office/officeart/2005/8/layout/orgChart1"/>
    <dgm:cxn modelId="{C8AC6DEF-65AD-C34E-BD32-0497A2E1556F}" type="presParOf" srcId="{84697411-FEDE-B146-B743-B58E97CBB6DB}" destId="{372C1194-37F8-2A4B-B6DD-ACC62A1EDB2B}" srcOrd="1" destOrd="0" presId="urn:microsoft.com/office/officeart/2005/8/layout/orgChart1"/>
    <dgm:cxn modelId="{1AD49080-8F23-2E41-A834-B14099A2D93A}" type="presParOf" srcId="{372C1194-37F8-2A4B-B6DD-ACC62A1EDB2B}" destId="{07E74EC1-1FDC-C448-9C3E-473FB6830BCF}" srcOrd="0" destOrd="0" presId="urn:microsoft.com/office/officeart/2005/8/layout/orgChart1"/>
    <dgm:cxn modelId="{26ABEA60-73BE-BE4C-A646-E2BB6C8AED27}" type="presParOf" srcId="{07E74EC1-1FDC-C448-9C3E-473FB6830BCF}" destId="{C2DDC412-DD46-634F-BAA8-90EDBA905852}" srcOrd="0" destOrd="0" presId="urn:microsoft.com/office/officeart/2005/8/layout/orgChart1"/>
    <dgm:cxn modelId="{89B733BB-966C-9E42-AA20-3BCDAD7B3979}" type="presParOf" srcId="{07E74EC1-1FDC-C448-9C3E-473FB6830BCF}" destId="{2EB71964-DCF8-A047-B1EF-A0555291907E}" srcOrd="1" destOrd="0" presId="urn:microsoft.com/office/officeart/2005/8/layout/orgChart1"/>
    <dgm:cxn modelId="{1633E0B3-2D6E-E445-88E7-BBF29FB490B6}" type="presParOf" srcId="{372C1194-37F8-2A4B-B6DD-ACC62A1EDB2B}" destId="{8BAA4409-0C4A-B24B-9B25-D4F648DB7E00}" srcOrd="1" destOrd="0" presId="urn:microsoft.com/office/officeart/2005/8/layout/orgChart1"/>
    <dgm:cxn modelId="{8FD3332E-FE77-8740-8769-1B3300F658D1}" type="presParOf" srcId="{8BAA4409-0C4A-B24B-9B25-D4F648DB7E00}" destId="{DB8A1A02-0DD0-D64C-92BD-44F836E961A2}" srcOrd="0" destOrd="0" presId="urn:microsoft.com/office/officeart/2005/8/layout/orgChart1"/>
    <dgm:cxn modelId="{859F9786-A687-E341-BE82-DEA740E76C51}" type="presParOf" srcId="{8BAA4409-0C4A-B24B-9B25-D4F648DB7E00}" destId="{03818293-1442-F640-A7A1-CA4591CF3C78}" srcOrd="1" destOrd="0" presId="urn:microsoft.com/office/officeart/2005/8/layout/orgChart1"/>
    <dgm:cxn modelId="{BEB1EF79-EBA1-EC4D-8F89-74FA2095CE4D}" type="presParOf" srcId="{03818293-1442-F640-A7A1-CA4591CF3C78}" destId="{D74AA14B-E2CF-A64D-BFE4-1E924988F373}" srcOrd="0" destOrd="0" presId="urn:microsoft.com/office/officeart/2005/8/layout/orgChart1"/>
    <dgm:cxn modelId="{5BBF2008-7B95-B241-B503-35BE61689179}" type="presParOf" srcId="{D74AA14B-E2CF-A64D-BFE4-1E924988F373}" destId="{71788226-F961-2E4E-9763-23872B76104B}" srcOrd="0" destOrd="0" presId="urn:microsoft.com/office/officeart/2005/8/layout/orgChart1"/>
    <dgm:cxn modelId="{6BA4AD54-DD41-6745-9C18-0E0A0DB618A7}" type="presParOf" srcId="{D74AA14B-E2CF-A64D-BFE4-1E924988F373}" destId="{E20377DE-8B98-F940-8589-40BED48D779C}" srcOrd="1" destOrd="0" presId="urn:microsoft.com/office/officeart/2005/8/layout/orgChart1"/>
    <dgm:cxn modelId="{15F580FF-54CF-5049-A002-BF3B7B800C3E}" type="presParOf" srcId="{03818293-1442-F640-A7A1-CA4591CF3C78}" destId="{F774E584-2F19-554C-A532-FB64FAD1F5B4}" srcOrd="1" destOrd="0" presId="urn:microsoft.com/office/officeart/2005/8/layout/orgChart1"/>
    <dgm:cxn modelId="{2F848A42-4B21-7F40-9AC0-D3A843F8963F}" type="presParOf" srcId="{03818293-1442-F640-A7A1-CA4591CF3C78}" destId="{8736BB23-B077-234B-B296-A6B24CB22AB1}" srcOrd="2" destOrd="0" presId="urn:microsoft.com/office/officeart/2005/8/layout/orgChart1"/>
    <dgm:cxn modelId="{60E19959-6D5B-9040-A2A4-575FFE9C95CB}" type="presParOf" srcId="{372C1194-37F8-2A4B-B6DD-ACC62A1EDB2B}" destId="{3FA694D0-36B0-E840-BE1F-12AC307CAF47}" srcOrd="2" destOrd="0" presId="urn:microsoft.com/office/officeart/2005/8/layout/orgChart1"/>
    <dgm:cxn modelId="{AA3FF19A-634F-3545-BFB3-8B8DB32241D9}" type="presParOf" srcId="{0D46FE68-AB37-464B-8CB1-D43A1FF09373}" destId="{8D008F59-C81E-AF4E-BBB9-AC1CC60442C9}" srcOrd="2" destOrd="0" presId="urn:microsoft.com/office/officeart/2005/8/layout/orgChart1"/>
    <dgm:cxn modelId="{EAC207F2-D07F-344B-9412-809A6BDB6CFA}" type="presParOf" srcId="{2F56A0C7-D508-9549-9C57-D2AD29493C3E}" destId="{B9282E1C-AC7E-7D43-93B7-DB4BFBA2A5E1}" srcOrd="2" destOrd="0" presId="urn:microsoft.com/office/officeart/2005/8/layout/orgChart1"/>
    <dgm:cxn modelId="{720DDBF7-1536-2E44-85A8-043452E3E308}" type="presParOf" srcId="{870C23AF-39DE-4343-9CC0-2B5EB77C253E}" destId="{7B65ACF2-1C81-8F44-9637-2D82AA9E1136}" srcOrd="2" destOrd="0" presId="urn:microsoft.com/office/officeart/2005/8/layout/orgChart1"/>
    <dgm:cxn modelId="{04952AEC-0C08-C04A-BA92-86CE3FF4379E}" type="presParOf" srcId="{870C23AF-39DE-4343-9CC0-2B5EB77C253E}" destId="{40C2878B-8472-7E40-82EE-D8A7222517CF}" srcOrd="3" destOrd="0" presId="urn:microsoft.com/office/officeart/2005/8/layout/orgChart1"/>
    <dgm:cxn modelId="{77AE3E81-89F2-8541-A438-E45EBAE13109}" type="presParOf" srcId="{40C2878B-8472-7E40-82EE-D8A7222517CF}" destId="{5C4F3842-19DE-CB41-BE8A-537172725A5B}" srcOrd="0" destOrd="0" presId="urn:microsoft.com/office/officeart/2005/8/layout/orgChart1"/>
    <dgm:cxn modelId="{85996579-FBA6-644E-A06A-A6B6EADCF978}" type="presParOf" srcId="{5C4F3842-19DE-CB41-BE8A-537172725A5B}" destId="{EE5EB124-3A58-414D-8F86-DEABA9DA1668}" srcOrd="0" destOrd="0" presId="urn:microsoft.com/office/officeart/2005/8/layout/orgChart1"/>
    <dgm:cxn modelId="{A7B59EA8-C54B-7349-A9CC-BC421D7F62EE}" type="presParOf" srcId="{5C4F3842-19DE-CB41-BE8A-537172725A5B}" destId="{A22939B0-3A64-A34D-85DF-E7A674B9F19E}" srcOrd="1" destOrd="0" presId="urn:microsoft.com/office/officeart/2005/8/layout/orgChart1"/>
    <dgm:cxn modelId="{02B531EF-5B4E-324D-93D4-52A83A473FB3}" type="presParOf" srcId="{40C2878B-8472-7E40-82EE-D8A7222517CF}" destId="{55F4AD05-97F3-8042-8D38-2A808776DC31}" srcOrd="1" destOrd="0" presId="urn:microsoft.com/office/officeart/2005/8/layout/orgChart1"/>
    <dgm:cxn modelId="{8AE8AD06-168E-BC46-B5E6-DD0BFEA2745D}" type="presParOf" srcId="{55F4AD05-97F3-8042-8D38-2A808776DC31}" destId="{C61C85B9-E683-764A-B81F-2D1D6FE06DDF}" srcOrd="0" destOrd="0" presId="urn:microsoft.com/office/officeart/2005/8/layout/orgChart1"/>
    <dgm:cxn modelId="{88548CFA-2700-614E-9386-D2B2B4CA95E0}" type="presParOf" srcId="{55F4AD05-97F3-8042-8D38-2A808776DC31}" destId="{7FB62F4D-E7F9-D543-9B5D-D88A3F8EFD37}" srcOrd="1" destOrd="0" presId="urn:microsoft.com/office/officeart/2005/8/layout/orgChart1"/>
    <dgm:cxn modelId="{53FBFBDF-728C-5148-860B-F1DE6FF5BC22}" type="presParOf" srcId="{7FB62F4D-E7F9-D543-9B5D-D88A3F8EFD37}" destId="{A0EFD3A7-1B36-F84B-B753-A9B830DB010A}" srcOrd="0" destOrd="0" presId="urn:microsoft.com/office/officeart/2005/8/layout/orgChart1"/>
    <dgm:cxn modelId="{935BF321-B0C9-1F48-B043-07EAF448B61E}" type="presParOf" srcId="{A0EFD3A7-1B36-F84B-B753-A9B830DB010A}" destId="{4636FF22-5639-F24A-B707-E49D75FC55C4}" srcOrd="0" destOrd="0" presId="urn:microsoft.com/office/officeart/2005/8/layout/orgChart1"/>
    <dgm:cxn modelId="{717C7EDB-0446-9E4B-A2BF-72F987A37A7B}" type="presParOf" srcId="{A0EFD3A7-1B36-F84B-B753-A9B830DB010A}" destId="{03806978-3280-CC49-93F3-0C117F498DDF}" srcOrd="1" destOrd="0" presId="urn:microsoft.com/office/officeart/2005/8/layout/orgChart1"/>
    <dgm:cxn modelId="{7A1906F6-ABC0-6E42-BDBD-440A4D9A4922}" type="presParOf" srcId="{7FB62F4D-E7F9-D543-9B5D-D88A3F8EFD37}" destId="{7375FE36-EC74-B148-8EE2-9CD23EFDA236}" srcOrd="1" destOrd="0" presId="urn:microsoft.com/office/officeart/2005/8/layout/orgChart1"/>
    <dgm:cxn modelId="{4B3CEDAB-1D90-0B4B-BDE6-999942D3C490}" type="presParOf" srcId="{7375FE36-EC74-B148-8EE2-9CD23EFDA236}" destId="{C010B118-18F1-0C47-BDFE-48E1EDCD5A52}" srcOrd="0" destOrd="0" presId="urn:microsoft.com/office/officeart/2005/8/layout/orgChart1"/>
    <dgm:cxn modelId="{C37A7131-EEDB-2F45-B1E7-D75F47B0CD58}" type="presParOf" srcId="{7375FE36-EC74-B148-8EE2-9CD23EFDA236}" destId="{1A9F8AC7-E4E0-9C41-9101-F9AE4205A20C}" srcOrd="1" destOrd="0" presId="urn:microsoft.com/office/officeart/2005/8/layout/orgChart1"/>
    <dgm:cxn modelId="{764F9AF6-6C85-074E-B1E1-77ED454EBABD}" type="presParOf" srcId="{1A9F8AC7-E4E0-9C41-9101-F9AE4205A20C}" destId="{B1E817AE-229C-3D4F-B8BA-451FDDBA9766}" srcOrd="0" destOrd="0" presId="urn:microsoft.com/office/officeart/2005/8/layout/orgChart1"/>
    <dgm:cxn modelId="{A3F1D247-B75B-7D4F-9AE9-34855C30E26D}" type="presParOf" srcId="{B1E817AE-229C-3D4F-B8BA-451FDDBA9766}" destId="{A6C0B254-5ED9-0A4F-9EDD-9D977B1B0F48}" srcOrd="0" destOrd="0" presId="urn:microsoft.com/office/officeart/2005/8/layout/orgChart1"/>
    <dgm:cxn modelId="{5498EEE0-3A95-1241-82D4-6D18B22C873A}" type="presParOf" srcId="{B1E817AE-229C-3D4F-B8BA-451FDDBA9766}" destId="{E8DF147E-B542-F24A-BE0F-17E836E87FE6}" srcOrd="1" destOrd="0" presId="urn:microsoft.com/office/officeart/2005/8/layout/orgChart1"/>
    <dgm:cxn modelId="{EF5D4A30-E44F-C140-B852-F4C62FAA75A0}" type="presParOf" srcId="{1A9F8AC7-E4E0-9C41-9101-F9AE4205A20C}" destId="{ECE39F55-C2E9-EC44-A810-13447B632820}" srcOrd="1" destOrd="0" presId="urn:microsoft.com/office/officeart/2005/8/layout/orgChart1"/>
    <dgm:cxn modelId="{983103EF-1EFA-8B40-853F-5628E50C03D1}" type="presParOf" srcId="{1A9F8AC7-E4E0-9C41-9101-F9AE4205A20C}" destId="{31E221A4-59D0-5042-AD52-14EFD3A3A68D}" srcOrd="2" destOrd="0" presId="urn:microsoft.com/office/officeart/2005/8/layout/orgChart1"/>
    <dgm:cxn modelId="{D4518593-DD51-6046-8CB4-F440CBD94FD7}" type="presParOf" srcId="{7FB62F4D-E7F9-D543-9B5D-D88A3F8EFD37}" destId="{A4181145-DDEF-0449-9523-D021B97B7233}" srcOrd="2" destOrd="0" presId="urn:microsoft.com/office/officeart/2005/8/layout/orgChart1"/>
    <dgm:cxn modelId="{8B76A6B0-4525-2A44-B985-940E4F690BCF}" type="presParOf" srcId="{55F4AD05-97F3-8042-8D38-2A808776DC31}" destId="{BE3AD9B8-FBF6-F643-9443-5AB11C9B7559}" srcOrd="2" destOrd="0" presId="urn:microsoft.com/office/officeart/2005/8/layout/orgChart1"/>
    <dgm:cxn modelId="{0B5D1967-F2DE-DA4B-8057-A98D0B185D97}" type="presParOf" srcId="{55F4AD05-97F3-8042-8D38-2A808776DC31}" destId="{562FFB72-7B3D-1343-9DC6-D186332D803E}" srcOrd="3" destOrd="0" presId="urn:microsoft.com/office/officeart/2005/8/layout/orgChart1"/>
    <dgm:cxn modelId="{21266D3A-16BA-A645-A45A-CBEE13D5E495}" type="presParOf" srcId="{562FFB72-7B3D-1343-9DC6-D186332D803E}" destId="{C4E01DB4-89BD-D04A-ADB5-C91A1555AE34}" srcOrd="0" destOrd="0" presId="urn:microsoft.com/office/officeart/2005/8/layout/orgChart1"/>
    <dgm:cxn modelId="{7995D7F2-F205-9A46-9219-3564588E03A7}" type="presParOf" srcId="{C4E01DB4-89BD-D04A-ADB5-C91A1555AE34}" destId="{EDD81983-C593-E848-A53B-B1927A4BAD11}" srcOrd="0" destOrd="0" presId="urn:microsoft.com/office/officeart/2005/8/layout/orgChart1"/>
    <dgm:cxn modelId="{584D2C0C-A423-2C4C-A94C-03DFEF1170F7}" type="presParOf" srcId="{C4E01DB4-89BD-D04A-ADB5-C91A1555AE34}" destId="{BCE4DD10-C787-AB4E-A2A1-3A07654AD7C5}" srcOrd="1" destOrd="0" presId="urn:microsoft.com/office/officeart/2005/8/layout/orgChart1"/>
    <dgm:cxn modelId="{8ABCB601-F1F8-2C44-B3AB-BBC351CD9E57}" type="presParOf" srcId="{562FFB72-7B3D-1343-9DC6-D186332D803E}" destId="{6DF5A9C9-A196-7C41-94DB-996ECCD4C190}" srcOrd="1" destOrd="0" presId="urn:microsoft.com/office/officeart/2005/8/layout/orgChart1"/>
    <dgm:cxn modelId="{C279DDC8-CEA7-534C-BA89-7449AFBD7F2F}" type="presParOf" srcId="{6DF5A9C9-A196-7C41-94DB-996ECCD4C190}" destId="{6DBA21A0-C92F-5C4D-A723-0956BC85E1D6}" srcOrd="0" destOrd="0" presId="urn:microsoft.com/office/officeart/2005/8/layout/orgChart1"/>
    <dgm:cxn modelId="{F8AFBDBC-1094-CC40-927D-B50B36D43BBB}" type="presParOf" srcId="{6DF5A9C9-A196-7C41-94DB-996ECCD4C190}" destId="{FB96C509-0024-A443-BE68-5DC5EE32F74A}" srcOrd="1" destOrd="0" presId="urn:microsoft.com/office/officeart/2005/8/layout/orgChart1"/>
    <dgm:cxn modelId="{D3D47CD0-1EC0-904A-A0DE-BC43A72F6667}" type="presParOf" srcId="{FB96C509-0024-A443-BE68-5DC5EE32F74A}" destId="{7719D87A-7992-4D49-95D6-9E27B07C0E38}" srcOrd="0" destOrd="0" presId="urn:microsoft.com/office/officeart/2005/8/layout/orgChart1"/>
    <dgm:cxn modelId="{334359AF-A19D-3E41-BBC4-8E32C0ED1132}" type="presParOf" srcId="{7719D87A-7992-4D49-95D6-9E27B07C0E38}" destId="{D0A2EAB9-8196-5241-8C10-F480D36EE049}" srcOrd="0" destOrd="0" presId="urn:microsoft.com/office/officeart/2005/8/layout/orgChart1"/>
    <dgm:cxn modelId="{D297C05C-EFA3-7949-9143-F1D7067C921E}" type="presParOf" srcId="{7719D87A-7992-4D49-95D6-9E27B07C0E38}" destId="{A88A6904-C767-194F-8559-68809ADC20C9}" srcOrd="1" destOrd="0" presId="urn:microsoft.com/office/officeart/2005/8/layout/orgChart1"/>
    <dgm:cxn modelId="{619D3FC1-BC67-A143-A761-9325C1D15F92}" type="presParOf" srcId="{FB96C509-0024-A443-BE68-5DC5EE32F74A}" destId="{1D4B5EC8-B1F3-0D40-89FC-40B94B40E481}" srcOrd="1" destOrd="0" presId="urn:microsoft.com/office/officeart/2005/8/layout/orgChart1"/>
    <dgm:cxn modelId="{EF323FA0-57A2-2742-8E81-E0B883301E21}" type="presParOf" srcId="{FB96C509-0024-A443-BE68-5DC5EE32F74A}" destId="{B553D007-110D-F343-8897-19050896E997}" srcOrd="2" destOrd="0" presId="urn:microsoft.com/office/officeart/2005/8/layout/orgChart1"/>
    <dgm:cxn modelId="{661EA880-D6A3-C84F-A9DA-19FCC05E468D}" type="presParOf" srcId="{562FFB72-7B3D-1343-9DC6-D186332D803E}" destId="{9ED49750-518A-3441-AFB6-BCAF080436FD}" srcOrd="2" destOrd="0" presId="urn:microsoft.com/office/officeart/2005/8/layout/orgChart1"/>
    <dgm:cxn modelId="{8568F1AA-1B8B-E74E-808A-C727235B72AD}" type="presParOf" srcId="{40C2878B-8472-7E40-82EE-D8A7222517CF}" destId="{1BFDBBD7-C1DF-F147-BA46-B42F25BDAD84}" srcOrd="2" destOrd="0" presId="urn:microsoft.com/office/officeart/2005/8/layout/orgChart1"/>
    <dgm:cxn modelId="{8B2052A7-7DFA-5546-98A0-41E85B1219FD}" type="presParOf" srcId="{E9A12313-27E5-DA4A-A193-EFAC35C7A128}" destId="{50C13E53-5908-CA47-BE9D-65DECA9321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61903-6AC2-6940-BFE7-B9C901A71218}">
      <dsp:nvSpPr>
        <dsp:cNvPr id="0" name=""/>
        <dsp:cNvSpPr/>
      </dsp:nvSpPr>
      <dsp:spPr>
        <a:xfrm>
          <a:off x="3351455" y="1167532"/>
          <a:ext cx="428176" cy="148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311"/>
              </a:lnTo>
              <a:lnTo>
                <a:pt x="428176" y="74311"/>
              </a:lnTo>
              <a:lnTo>
                <a:pt x="428176" y="148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A101B-F1E9-4E4C-B098-02DCA8349B52}">
      <dsp:nvSpPr>
        <dsp:cNvPr id="0" name=""/>
        <dsp:cNvSpPr/>
      </dsp:nvSpPr>
      <dsp:spPr>
        <a:xfrm>
          <a:off x="2923278" y="1167532"/>
          <a:ext cx="428176" cy="148623"/>
        </a:xfrm>
        <a:custGeom>
          <a:avLst/>
          <a:gdLst/>
          <a:ahLst/>
          <a:cxnLst/>
          <a:rect l="0" t="0" r="0" b="0"/>
          <a:pathLst>
            <a:path>
              <a:moveTo>
                <a:pt x="428176" y="0"/>
              </a:moveTo>
              <a:lnTo>
                <a:pt x="428176" y="74311"/>
              </a:lnTo>
              <a:lnTo>
                <a:pt x="0" y="74311"/>
              </a:lnTo>
              <a:lnTo>
                <a:pt x="0" y="148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29130-586A-5D4E-A68F-98DDBB280BD5}">
      <dsp:nvSpPr>
        <dsp:cNvPr id="0" name=""/>
        <dsp:cNvSpPr/>
      </dsp:nvSpPr>
      <dsp:spPr>
        <a:xfrm>
          <a:off x="2066925" y="665044"/>
          <a:ext cx="1284530" cy="148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311"/>
              </a:lnTo>
              <a:lnTo>
                <a:pt x="1284530" y="74311"/>
              </a:lnTo>
              <a:lnTo>
                <a:pt x="1284530" y="1486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54B63-BF44-ED41-A884-E7B5ED1C938D}">
      <dsp:nvSpPr>
        <dsp:cNvPr id="0" name=""/>
        <dsp:cNvSpPr/>
      </dsp:nvSpPr>
      <dsp:spPr>
        <a:xfrm>
          <a:off x="2066925" y="665044"/>
          <a:ext cx="428176" cy="148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311"/>
              </a:lnTo>
              <a:lnTo>
                <a:pt x="428176" y="74311"/>
              </a:lnTo>
              <a:lnTo>
                <a:pt x="428176" y="1486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0FB73-3AED-2A42-B599-CE0FE37B69F6}">
      <dsp:nvSpPr>
        <dsp:cNvPr id="0" name=""/>
        <dsp:cNvSpPr/>
      </dsp:nvSpPr>
      <dsp:spPr>
        <a:xfrm>
          <a:off x="1638748" y="665044"/>
          <a:ext cx="428176" cy="148623"/>
        </a:xfrm>
        <a:custGeom>
          <a:avLst/>
          <a:gdLst/>
          <a:ahLst/>
          <a:cxnLst/>
          <a:rect l="0" t="0" r="0" b="0"/>
          <a:pathLst>
            <a:path>
              <a:moveTo>
                <a:pt x="428176" y="0"/>
              </a:moveTo>
              <a:lnTo>
                <a:pt x="428176" y="74311"/>
              </a:lnTo>
              <a:lnTo>
                <a:pt x="0" y="74311"/>
              </a:lnTo>
              <a:lnTo>
                <a:pt x="0" y="1486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B96E7-9403-EC4C-9B60-1D7F4E539E06}">
      <dsp:nvSpPr>
        <dsp:cNvPr id="0" name=""/>
        <dsp:cNvSpPr/>
      </dsp:nvSpPr>
      <dsp:spPr>
        <a:xfrm>
          <a:off x="782394" y="1167532"/>
          <a:ext cx="428176" cy="148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311"/>
              </a:lnTo>
              <a:lnTo>
                <a:pt x="428176" y="74311"/>
              </a:lnTo>
              <a:lnTo>
                <a:pt x="428176" y="148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97913-D95E-6347-A3BF-967295C8F54E}">
      <dsp:nvSpPr>
        <dsp:cNvPr id="0" name=""/>
        <dsp:cNvSpPr/>
      </dsp:nvSpPr>
      <dsp:spPr>
        <a:xfrm>
          <a:off x="354218" y="1167532"/>
          <a:ext cx="428176" cy="148623"/>
        </a:xfrm>
        <a:custGeom>
          <a:avLst/>
          <a:gdLst/>
          <a:ahLst/>
          <a:cxnLst/>
          <a:rect l="0" t="0" r="0" b="0"/>
          <a:pathLst>
            <a:path>
              <a:moveTo>
                <a:pt x="428176" y="0"/>
              </a:moveTo>
              <a:lnTo>
                <a:pt x="428176" y="74311"/>
              </a:lnTo>
              <a:lnTo>
                <a:pt x="0" y="74311"/>
              </a:lnTo>
              <a:lnTo>
                <a:pt x="0" y="148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25555-ABCE-D14F-9C8C-9777069A3F3E}">
      <dsp:nvSpPr>
        <dsp:cNvPr id="0" name=""/>
        <dsp:cNvSpPr/>
      </dsp:nvSpPr>
      <dsp:spPr>
        <a:xfrm>
          <a:off x="782394" y="665044"/>
          <a:ext cx="1284530" cy="148623"/>
        </a:xfrm>
        <a:custGeom>
          <a:avLst/>
          <a:gdLst/>
          <a:ahLst/>
          <a:cxnLst/>
          <a:rect l="0" t="0" r="0" b="0"/>
          <a:pathLst>
            <a:path>
              <a:moveTo>
                <a:pt x="1284530" y="0"/>
              </a:moveTo>
              <a:lnTo>
                <a:pt x="1284530" y="74311"/>
              </a:lnTo>
              <a:lnTo>
                <a:pt x="0" y="74311"/>
              </a:lnTo>
              <a:lnTo>
                <a:pt x="0" y="1486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C4ED7-BE1D-994B-AD33-B9FBE4330BF1}">
      <dsp:nvSpPr>
        <dsp:cNvPr id="0" name=""/>
        <dsp:cNvSpPr/>
      </dsp:nvSpPr>
      <dsp:spPr>
        <a:xfrm>
          <a:off x="1713059" y="311179"/>
          <a:ext cx="707730" cy="3538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sz="16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Groupe</a:t>
          </a:r>
          <a:endParaRPr kumimoji="0" lang="en-US" altLang="fr-FR" sz="16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713059" y="311179"/>
        <a:ext cx="707730" cy="353865"/>
      </dsp:txXfrm>
    </dsp:sp>
    <dsp:sp modelId="{F63B896C-658F-C048-87AF-09F7A220AF35}">
      <dsp:nvSpPr>
        <dsp:cNvPr id="0" name=""/>
        <dsp:cNvSpPr/>
      </dsp:nvSpPr>
      <dsp:spPr>
        <a:xfrm>
          <a:off x="428529" y="813667"/>
          <a:ext cx="707730" cy="3538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sz="16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SN</a:t>
          </a:r>
          <a:endParaRPr kumimoji="0" lang="en-US" altLang="fr-FR" sz="16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428529" y="813667"/>
        <a:ext cx="707730" cy="353865"/>
      </dsp:txXfrm>
    </dsp:sp>
    <dsp:sp modelId="{0E145A57-C0B3-284B-A5B8-409AEC193B6A}">
      <dsp:nvSpPr>
        <dsp:cNvPr id="0" name=""/>
        <dsp:cNvSpPr/>
      </dsp:nvSpPr>
      <dsp:spPr>
        <a:xfrm>
          <a:off x="353" y="1316155"/>
          <a:ext cx="707730" cy="3538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sz="16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la</a:t>
          </a:r>
          <a:endParaRPr kumimoji="0" lang="en-US" altLang="fr-FR" sz="16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353" y="1316155"/>
        <a:ext cx="707730" cy="353865"/>
      </dsp:txXfrm>
    </dsp:sp>
    <dsp:sp modelId="{B1640762-3B7F-DE49-B50E-8228E4D0E0CD}">
      <dsp:nvSpPr>
        <dsp:cNvPr id="0" name=""/>
        <dsp:cNvSpPr/>
      </dsp:nvSpPr>
      <dsp:spPr>
        <a:xfrm>
          <a:off x="856706" y="1316155"/>
          <a:ext cx="707730" cy="3538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sz="16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dame</a:t>
          </a:r>
          <a:endParaRPr kumimoji="0" lang="en-US" altLang="fr-FR" sz="16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856706" y="1316155"/>
        <a:ext cx="707730" cy="353865"/>
      </dsp:txXfrm>
    </dsp:sp>
    <dsp:sp modelId="{C1B4A249-7101-D241-91A2-3EB8411307B2}">
      <dsp:nvSpPr>
        <dsp:cNvPr id="0" name=""/>
        <dsp:cNvSpPr/>
      </dsp:nvSpPr>
      <dsp:spPr>
        <a:xfrm>
          <a:off x="1284883" y="813667"/>
          <a:ext cx="707730" cy="3538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sz="16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lui</a:t>
          </a:r>
          <a:endParaRPr kumimoji="0" lang="en-US" altLang="fr-FR" sz="16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284883" y="813667"/>
        <a:ext cx="707730" cy="353865"/>
      </dsp:txXfrm>
    </dsp:sp>
    <dsp:sp modelId="{3181BDC7-E369-E94D-A00B-BF4D81359CDA}">
      <dsp:nvSpPr>
        <dsp:cNvPr id="0" name=""/>
        <dsp:cNvSpPr/>
      </dsp:nvSpPr>
      <dsp:spPr>
        <a:xfrm>
          <a:off x="2141236" y="813667"/>
          <a:ext cx="707730" cy="3538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sz="16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raconte</a:t>
          </a:r>
          <a:endParaRPr kumimoji="0" lang="en-US" altLang="fr-FR" sz="16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2141236" y="813667"/>
        <a:ext cx="707730" cy="353865"/>
      </dsp:txXfrm>
    </dsp:sp>
    <dsp:sp modelId="{AC1D4334-7759-4642-9B43-57A5AF2F8A3B}">
      <dsp:nvSpPr>
        <dsp:cNvPr id="0" name=""/>
        <dsp:cNvSpPr/>
      </dsp:nvSpPr>
      <dsp:spPr>
        <a:xfrm>
          <a:off x="2997590" y="813667"/>
          <a:ext cx="707730" cy="3538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sz="16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SN</a:t>
          </a:r>
          <a:endParaRPr kumimoji="0" lang="en-US" altLang="fr-FR" sz="16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2997590" y="813667"/>
        <a:ext cx="707730" cy="353865"/>
      </dsp:txXfrm>
    </dsp:sp>
    <dsp:sp modelId="{51B1F136-AC42-DA40-91BC-73C695C9CADD}">
      <dsp:nvSpPr>
        <dsp:cNvPr id="0" name=""/>
        <dsp:cNvSpPr/>
      </dsp:nvSpPr>
      <dsp:spPr>
        <a:xfrm>
          <a:off x="2569413" y="1316155"/>
          <a:ext cx="707730" cy="3538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sz="16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une</a:t>
          </a:r>
          <a:endParaRPr kumimoji="0" lang="en-US" altLang="fr-FR" sz="16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2569413" y="1316155"/>
        <a:ext cx="707730" cy="353865"/>
      </dsp:txXfrm>
    </dsp:sp>
    <dsp:sp modelId="{520A55AE-0959-9947-99DB-269E454267D2}">
      <dsp:nvSpPr>
        <dsp:cNvPr id="0" name=""/>
        <dsp:cNvSpPr/>
      </dsp:nvSpPr>
      <dsp:spPr>
        <a:xfrm>
          <a:off x="3425766" y="1316155"/>
          <a:ext cx="707730" cy="3538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sz="16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histoire</a:t>
          </a:r>
          <a:endParaRPr kumimoji="0" lang="en-US" altLang="fr-FR" sz="16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3425766" y="1316155"/>
        <a:ext cx="707730" cy="3538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0685B-49B2-8E4E-99E9-B81B1E111927}">
      <dsp:nvSpPr>
        <dsp:cNvPr id="0" name=""/>
        <dsp:cNvSpPr/>
      </dsp:nvSpPr>
      <dsp:spPr>
        <a:xfrm>
          <a:off x="3485021" y="1137097"/>
          <a:ext cx="354524" cy="123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28"/>
              </a:lnTo>
              <a:lnTo>
                <a:pt x="354524" y="61528"/>
              </a:lnTo>
              <a:lnTo>
                <a:pt x="354524" y="1230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B94C7-EA16-0944-AFE5-5828654FB6F4}">
      <dsp:nvSpPr>
        <dsp:cNvPr id="0" name=""/>
        <dsp:cNvSpPr/>
      </dsp:nvSpPr>
      <dsp:spPr>
        <a:xfrm>
          <a:off x="3130497" y="1137097"/>
          <a:ext cx="354524" cy="123057"/>
        </a:xfrm>
        <a:custGeom>
          <a:avLst/>
          <a:gdLst/>
          <a:ahLst/>
          <a:cxnLst/>
          <a:rect l="0" t="0" r="0" b="0"/>
          <a:pathLst>
            <a:path>
              <a:moveTo>
                <a:pt x="354524" y="0"/>
              </a:moveTo>
              <a:lnTo>
                <a:pt x="354524" y="61528"/>
              </a:lnTo>
              <a:lnTo>
                <a:pt x="0" y="61528"/>
              </a:lnTo>
              <a:lnTo>
                <a:pt x="0" y="1230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D4B6C-83D9-5B4B-8A2D-D09FB327D3D6}">
      <dsp:nvSpPr>
        <dsp:cNvPr id="0" name=""/>
        <dsp:cNvSpPr/>
      </dsp:nvSpPr>
      <dsp:spPr>
        <a:xfrm>
          <a:off x="2066924" y="721044"/>
          <a:ext cx="1418096" cy="123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28"/>
              </a:lnTo>
              <a:lnTo>
                <a:pt x="1418096" y="61528"/>
              </a:lnTo>
              <a:lnTo>
                <a:pt x="1418096" y="1230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73D36-89DA-1E4B-AC96-AB5CCDEFC421}">
      <dsp:nvSpPr>
        <dsp:cNvPr id="0" name=""/>
        <dsp:cNvSpPr/>
      </dsp:nvSpPr>
      <dsp:spPr>
        <a:xfrm>
          <a:off x="2066924" y="1137097"/>
          <a:ext cx="354524" cy="123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28"/>
              </a:lnTo>
              <a:lnTo>
                <a:pt x="354524" y="61528"/>
              </a:lnTo>
              <a:lnTo>
                <a:pt x="354524" y="1230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67682-1A21-7F44-BCAE-D5144CB5BCBC}">
      <dsp:nvSpPr>
        <dsp:cNvPr id="0" name=""/>
        <dsp:cNvSpPr/>
      </dsp:nvSpPr>
      <dsp:spPr>
        <a:xfrm>
          <a:off x="1712400" y="1137097"/>
          <a:ext cx="354524" cy="123057"/>
        </a:xfrm>
        <a:custGeom>
          <a:avLst/>
          <a:gdLst/>
          <a:ahLst/>
          <a:cxnLst/>
          <a:rect l="0" t="0" r="0" b="0"/>
          <a:pathLst>
            <a:path>
              <a:moveTo>
                <a:pt x="354524" y="0"/>
              </a:moveTo>
              <a:lnTo>
                <a:pt x="354524" y="61528"/>
              </a:lnTo>
              <a:lnTo>
                <a:pt x="0" y="61528"/>
              </a:lnTo>
              <a:lnTo>
                <a:pt x="0" y="1230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8DD38-6062-0448-9929-684D3EAD6E9E}">
      <dsp:nvSpPr>
        <dsp:cNvPr id="0" name=""/>
        <dsp:cNvSpPr/>
      </dsp:nvSpPr>
      <dsp:spPr>
        <a:xfrm>
          <a:off x="2021204" y="721044"/>
          <a:ext cx="91440" cy="1230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30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80AB1-8235-E244-ABAA-F72B52EECA10}">
      <dsp:nvSpPr>
        <dsp:cNvPr id="0" name=""/>
        <dsp:cNvSpPr/>
      </dsp:nvSpPr>
      <dsp:spPr>
        <a:xfrm>
          <a:off x="648828" y="1137097"/>
          <a:ext cx="354524" cy="123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28"/>
              </a:lnTo>
              <a:lnTo>
                <a:pt x="354524" y="61528"/>
              </a:lnTo>
              <a:lnTo>
                <a:pt x="354524" y="1230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A2A44-E929-FB41-A264-2804FBA75021}">
      <dsp:nvSpPr>
        <dsp:cNvPr id="0" name=""/>
        <dsp:cNvSpPr/>
      </dsp:nvSpPr>
      <dsp:spPr>
        <a:xfrm>
          <a:off x="294304" y="1137097"/>
          <a:ext cx="354524" cy="123057"/>
        </a:xfrm>
        <a:custGeom>
          <a:avLst/>
          <a:gdLst/>
          <a:ahLst/>
          <a:cxnLst/>
          <a:rect l="0" t="0" r="0" b="0"/>
          <a:pathLst>
            <a:path>
              <a:moveTo>
                <a:pt x="354524" y="0"/>
              </a:moveTo>
              <a:lnTo>
                <a:pt x="354524" y="61528"/>
              </a:lnTo>
              <a:lnTo>
                <a:pt x="0" y="61528"/>
              </a:lnTo>
              <a:lnTo>
                <a:pt x="0" y="1230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C63DD-E87F-D54E-A8DA-5C2C8F59E81A}">
      <dsp:nvSpPr>
        <dsp:cNvPr id="0" name=""/>
        <dsp:cNvSpPr/>
      </dsp:nvSpPr>
      <dsp:spPr>
        <a:xfrm>
          <a:off x="648828" y="721044"/>
          <a:ext cx="1418096" cy="123057"/>
        </a:xfrm>
        <a:custGeom>
          <a:avLst/>
          <a:gdLst/>
          <a:ahLst/>
          <a:cxnLst/>
          <a:rect l="0" t="0" r="0" b="0"/>
          <a:pathLst>
            <a:path>
              <a:moveTo>
                <a:pt x="1418096" y="0"/>
              </a:moveTo>
              <a:lnTo>
                <a:pt x="1418096" y="61528"/>
              </a:lnTo>
              <a:lnTo>
                <a:pt x="0" y="61528"/>
              </a:lnTo>
              <a:lnTo>
                <a:pt x="0" y="1230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C8BF9-9B1C-4842-9751-348BF8656CE0}">
      <dsp:nvSpPr>
        <dsp:cNvPr id="0" name=""/>
        <dsp:cNvSpPr/>
      </dsp:nvSpPr>
      <dsp:spPr>
        <a:xfrm>
          <a:off x="1773929" y="428049"/>
          <a:ext cx="585990" cy="292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Groupe</a:t>
          </a:r>
          <a:endParaRPr kumimoji="0" lang="en-US" altLang="fr-FR" sz="13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773929" y="428049"/>
        <a:ext cx="585990" cy="292995"/>
      </dsp:txXfrm>
    </dsp:sp>
    <dsp:sp modelId="{9F29671E-DC5B-704F-9C1E-B598E5B311FA}">
      <dsp:nvSpPr>
        <dsp:cNvPr id="0" name=""/>
        <dsp:cNvSpPr/>
      </dsp:nvSpPr>
      <dsp:spPr>
        <a:xfrm>
          <a:off x="355833" y="844102"/>
          <a:ext cx="585990" cy="292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SN</a:t>
          </a:r>
          <a:endParaRPr kumimoji="0" lang="en-US" altLang="fr-FR" sz="13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355833" y="844102"/>
        <a:ext cx="585990" cy="292995"/>
      </dsp:txXfrm>
    </dsp:sp>
    <dsp:sp modelId="{F8B82598-55CA-F542-A670-DC7D80BDB0AD}">
      <dsp:nvSpPr>
        <dsp:cNvPr id="0" name=""/>
        <dsp:cNvSpPr/>
      </dsp:nvSpPr>
      <dsp:spPr>
        <a:xfrm>
          <a:off x="1308" y="1260155"/>
          <a:ext cx="585990" cy="292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la</a:t>
          </a:r>
          <a:endParaRPr kumimoji="0" lang="en-US" altLang="fr-FR" sz="13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308" y="1260155"/>
        <a:ext cx="585990" cy="292995"/>
      </dsp:txXfrm>
    </dsp:sp>
    <dsp:sp modelId="{EA4B45A3-4372-DB45-8F14-CC272A3C6A8E}">
      <dsp:nvSpPr>
        <dsp:cNvPr id="0" name=""/>
        <dsp:cNvSpPr/>
      </dsp:nvSpPr>
      <dsp:spPr>
        <a:xfrm>
          <a:off x="710357" y="1260155"/>
          <a:ext cx="585990" cy="292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dame</a:t>
          </a:r>
          <a:endParaRPr kumimoji="0" lang="en-US" altLang="fr-FR" sz="13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710357" y="1260155"/>
        <a:ext cx="585990" cy="292995"/>
      </dsp:txXfrm>
    </dsp:sp>
    <dsp:sp modelId="{6AC11462-C0AA-C548-B5C1-785B96911E63}">
      <dsp:nvSpPr>
        <dsp:cNvPr id="0" name=""/>
        <dsp:cNvSpPr/>
      </dsp:nvSpPr>
      <dsp:spPr>
        <a:xfrm>
          <a:off x="1773929" y="844102"/>
          <a:ext cx="585990" cy="292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SV</a:t>
          </a:r>
          <a:endParaRPr kumimoji="0" lang="en-US" altLang="fr-FR" sz="13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773929" y="844102"/>
        <a:ext cx="585990" cy="292995"/>
      </dsp:txXfrm>
    </dsp:sp>
    <dsp:sp modelId="{2194B5A5-88EA-1D41-B049-94C86BD25BA9}">
      <dsp:nvSpPr>
        <dsp:cNvPr id="0" name=""/>
        <dsp:cNvSpPr/>
      </dsp:nvSpPr>
      <dsp:spPr>
        <a:xfrm>
          <a:off x="1419405" y="1260155"/>
          <a:ext cx="585990" cy="292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lui</a:t>
          </a:r>
          <a:endParaRPr kumimoji="0" lang="en-US" altLang="fr-FR" sz="13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419405" y="1260155"/>
        <a:ext cx="585990" cy="292995"/>
      </dsp:txXfrm>
    </dsp:sp>
    <dsp:sp modelId="{235210AA-D669-BA4B-9955-BACFAC8755B6}">
      <dsp:nvSpPr>
        <dsp:cNvPr id="0" name=""/>
        <dsp:cNvSpPr/>
      </dsp:nvSpPr>
      <dsp:spPr>
        <a:xfrm>
          <a:off x="2128453" y="1260155"/>
          <a:ext cx="585990" cy="292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raconte</a:t>
          </a:r>
          <a:endParaRPr kumimoji="0" lang="en-US" altLang="fr-FR" sz="13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2128453" y="1260155"/>
        <a:ext cx="585990" cy="292995"/>
      </dsp:txXfrm>
    </dsp:sp>
    <dsp:sp modelId="{F7777645-5723-4441-9A04-E671B788C7C4}">
      <dsp:nvSpPr>
        <dsp:cNvPr id="0" name=""/>
        <dsp:cNvSpPr/>
      </dsp:nvSpPr>
      <dsp:spPr>
        <a:xfrm>
          <a:off x="3192026" y="844102"/>
          <a:ext cx="585990" cy="292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SN</a:t>
          </a:r>
          <a:endParaRPr kumimoji="0" lang="en-US" altLang="fr-FR" sz="13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3192026" y="844102"/>
        <a:ext cx="585990" cy="292995"/>
      </dsp:txXfrm>
    </dsp:sp>
    <dsp:sp modelId="{72F758FD-3863-E34C-9F2D-45BDC30C083D}">
      <dsp:nvSpPr>
        <dsp:cNvPr id="0" name=""/>
        <dsp:cNvSpPr/>
      </dsp:nvSpPr>
      <dsp:spPr>
        <a:xfrm>
          <a:off x="2837502" y="1260155"/>
          <a:ext cx="585990" cy="292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une</a:t>
          </a:r>
          <a:endParaRPr kumimoji="0" lang="en-US" altLang="fr-FR" sz="13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2837502" y="1260155"/>
        <a:ext cx="585990" cy="292995"/>
      </dsp:txXfrm>
    </dsp:sp>
    <dsp:sp modelId="{B950B519-0366-884C-8245-39DCB883CC45}">
      <dsp:nvSpPr>
        <dsp:cNvPr id="0" name=""/>
        <dsp:cNvSpPr/>
      </dsp:nvSpPr>
      <dsp:spPr>
        <a:xfrm>
          <a:off x="3546550" y="1260155"/>
          <a:ext cx="585990" cy="292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CA" altLang="fr-FR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histoire</a:t>
          </a:r>
          <a:endParaRPr kumimoji="0" lang="en-US" altLang="fr-FR" sz="13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3546550" y="1260155"/>
        <a:ext cx="585990" cy="292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3195F-88BA-1142-ACD4-DEDB601D67EB}">
      <dsp:nvSpPr>
        <dsp:cNvPr id="0" name=""/>
        <dsp:cNvSpPr/>
      </dsp:nvSpPr>
      <dsp:spPr>
        <a:xfrm>
          <a:off x="3354508" y="736252"/>
          <a:ext cx="367880" cy="127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47"/>
              </a:lnTo>
              <a:lnTo>
                <a:pt x="367880" y="63847"/>
              </a:lnTo>
              <a:lnTo>
                <a:pt x="367880" y="1276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4F249-6DF0-5B4F-98DD-B91B7378B09B}">
      <dsp:nvSpPr>
        <dsp:cNvPr id="0" name=""/>
        <dsp:cNvSpPr/>
      </dsp:nvSpPr>
      <dsp:spPr>
        <a:xfrm>
          <a:off x="2986627" y="736252"/>
          <a:ext cx="367880" cy="127694"/>
        </a:xfrm>
        <a:custGeom>
          <a:avLst/>
          <a:gdLst/>
          <a:ahLst/>
          <a:cxnLst/>
          <a:rect l="0" t="0" r="0" b="0"/>
          <a:pathLst>
            <a:path>
              <a:moveTo>
                <a:pt x="367880" y="0"/>
              </a:moveTo>
              <a:lnTo>
                <a:pt x="367880" y="63847"/>
              </a:lnTo>
              <a:lnTo>
                <a:pt x="0" y="63847"/>
              </a:lnTo>
              <a:lnTo>
                <a:pt x="0" y="1276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D2FDBF-CB91-6B43-B9C8-E60656E49E3A}">
      <dsp:nvSpPr>
        <dsp:cNvPr id="0" name=""/>
        <dsp:cNvSpPr/>
      </dsp:nvSpPr>
      <dsp:spPr>
        <a:xfrm>
          <a:off x="2434805" y="304524"/>
          <a:ext cx="919702" cy="127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47"/>
              </a:lnTo>
              <a:lnTo>
                <a:pt x="919702" y="63847"/>
              </a:lnTo>
              <a:lnTo>
                <a:pt x="919702" y="1276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A9DF4-6E6A-8D46-9AB5-05BC6B57885E}">
      <dsp:nvSpPr>
        <dsp:cNvPr id="0" name=""/>
        <dsp:cNvSpPr/>
      </dsp:nvSpPr>
      <dsp:spPr>
        <a:xfrm>
          <a:off x="2250865" y="1167980"/>
          <a:ext cx="367880" cy="127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47"/>
              </a:lnTo>
              <a:lnTo>
                <a:pt x="367880" y="63847"/>
              </a:lnTo>
              <a:lnTo>
                <a:pt x="367880" y="1276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CFCF3-8B6F-AA4E-95C5-CBB5392F7FE1}">
      <dsp:nvSpPr>
        <dsp:cNvPr id="0" name=""/>
        <dsp:cNvSpPr/>
      </dsp:nvSpPr>
      <dsp:spPr>
        <a:xfrm>
          <a:off x="1882984" y="1167980"/>
          <a:ext cx="367880" cy="127694"/>
        </a:xfrm>
        <a:custGeom>
          <a:avLst/>
          <a:gdLst/>
          <a:ahLst/>
          <a:cxnLst/>
          <a:rect l="0" t="0" r="0" b="0"/>
          <a:pathLst>
            <a:path>
              <a:moveTo>
                <a:pt x="367880" y="0"/>
              </a:moveTo>
              <a:lnTo>
                <a:pt x="367880" y="63847"/>
              </a:lnTo>
              <a:lnTo>
                <a:pt x="0" y="63847"/>
              </a:lnTo>
              <a:lnTo>
                <a:pt x="0" y="1276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B8C23-E4B6-C646-9D30-33F82C6176AA}">
      <dsp:nvSpPr>
        <dsp:cNvPr id="0" name=""/>
        <dsp:cNvSpPr/>
      </dsp:nvSpPr>
      <dsp:spPr>
        <a:xfrm>
          <a:off x="1515103" y="736252"/>
          <a:ext cx="735761" cy="127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47"/>
              </a:lnTo>
              <a:lnTo>
                <a:pt x="735761" y="63847"/>
              </a:lnTo>
              <a:lnTo>
                <a:pt x="735761" y="1276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C23C6-32E0-2245-B700-1324E43C349B}">
      <dsp:nvSpPr>
        <dsp:cNvPr id="0" name=""/>
        <dsp:cNvSpPr/>
      </dsp:nvSpPr>
      <dsp:spPr>
        <a:xfrm>
          <a:off x="779341" y="1167980"/>
          <a:ext cx="367880" cy="127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47"/>
              </a:lnTo>
              <a:lnTo>
                <a:pt x="367880" y="63847"/>
              </a:lnTo>
              <a:lnTo>
                <a:pt x="367880" y="1276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38A41-59EF-0D4B-91FA-DA4EE8B08F4C}">
      <dsp:nvSpPr>
        <dsp:cNvPr id="0" name=""/>
        <dsp:cNvSpPr/>
      </dsp:nvSpPr>
      <dsp:spPr>
        <a:xfrm>
          <a:off x="411461" y="1167980"/>
          <a:ext cx="367880" cy="127694"/>
        </a:xfrm>
        <a:custGeom>
          <a:avLst/>
          <a:gdLst/>
          <a:ahLst/>
          <a:cxnLst/>
          <a:rect l="0" t="0" r="0" b="0"/>
          <a:pathLst>
            <a:path>
              <a:moveTo>
                <a:pt x="367880" y="0"/>
              </a:moveTo>
              <a:lnTo>
                <a:pt x="367880" y="63847"/>
              </a:lnTo>
              <a:lnTo>
                <a:pt x="0" y="63847"/>
              </a:lnTo>
              <a:lnTo>
                <a:pt x="0" y="1276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0D4CA-AEA7-9445-91C0-DE4364616DB7}">
      <dsp:nvSpPr>
        <dsp:cNvPr id="0" name=""/>
        <dsp:cNvSpPr/>
      </dsp:nvSpPr>
      <dsp:spPr>
        <a:xfrm>
          <a:off x="779341" y="736252"/>
          <a:ext cx="735761" cy="127694"/>
        </a:xfrm>
        <a:custGeom>
          <a:avLst/>
          <a:gdLst/>
          <a:ahLst/>
          <a:cxnLst/>
          <a:rect l="0" t="0" r="0" b="0"/>
          <a:pathLst>
            <a:path>
              <a:moveTo>
                <a:pt x="735761" y="0"/>
              </a:moveTo>
              <a:lnTo>
                <a:pt x="735761" y="63847"/>
              </a:lnTo>
              <a:lnTo>
                <a:pt x="0" y="63847"/>
              </a:lnTo>
              <a:lnTo>
                <a:pt x="0" y="1276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80D7A-909D-2D49-8162-00AEE59E5BA2}">
      <dsp:nvSpPr>
        <dsp:cNvPr id="0" name=""/>
        <dsp:cNvSpPr/>
      </dsp:nvSpPr>
      <dsp:spPr>
        <a:xfrm>
          <a:off x="1515103" y="304524"/>
          <a:ext cx="919702" cy="127694"/>
        </a:xfrm>
        <a:custGeom>
          <a:avLst/>
          <a:gdLst/>
          <a:ahLst/>
          <a:cxnLst/>
          <a:rect l="0" t="0" r="0" b="0"/>
          <a:pathLst>
            <a:path>
              <a:moveTo>
                <a:pt x="919702" y="0"/>
              </a:moveTo>
              <a:lnTo>
                <a:pt x="919702" y="63847"/>
              </a:lnTo>
              <a:lnTo>
                <a:pt x="0" y="63847"/>
              </a:lnTo>
              <a:lnTo>
                <a:pt x="0" y="1276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8FAE8-0163-B044-8F70-2ED26C915340}">
      <dsp:nvSpPr>
        <dsp:cNvPr id="0" name=""/>
        <dsp:cNvSpPr/>
      </dsp:nvSpPr>
      <dsp:spPr>
        <a:xfrm>
          <a:off x="2130772" y="491"/>
          <a:ext cx="608067" cy="304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altLang="fr-FR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Groupe</a:t>
          </a:r>
        </a:p>
      </dsp:txBody>
      <dsp:txXfrm>
        <a:off x="2130772" y="491"/>
        <a:ext cx="608067" cy="304033"/>
      </dsp:txXfrm>
    </dsp:sp>
    <dsp:sp modelId="{940AB4FB-4061-0443-9A04-6465A7EF3DB8}">
      <dsp:nvSpPr>
        <dsp:cNvPr id="0" name=""/>
        <dsp:cNvSpPr/>
      </dsp:nvSpPr>
      <dsp:spPr>
        <a:xfrm>
          <a:off x="1211069" y="432219"/>
          <a:ext cx="608067" cy="304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altLang="fr-FR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P</a:t>
          </a:r>
        </a:p>
      </dsp:txBody>
      <dsp:txXfrm>
        <a:off x="1211069" y="432219"/>
        <a:ext cx="608067" cy="304033"/>
      </dsp:txXfrm>
    </dsp:sp>
    <dsp:sp modelId="{A1781D3C-4D84-E948-AB73-097CD93EFAF9}">
      <dsp:nvSpPr>
        <dsp:cNvPr id="0" name=""/>
        <dsp:cNvSpPr/>
      </dsp:nvSpPr>
      <dsp:spPr>
        <a:xfrm>
          <a:off x="475308" y="863947"/>
          <a:ext cx="608067" cy="304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SN</a:t>
          </a:r>
        </a:p>
      </dsp:txBody>
      <dsp:txXfrm>
        <a:off x="475308" y="863947"/>
        <a:ext cx="608067" cy="304033"/>
      </dsp:txXfrm>
    </dsp:sp>
    <dsp:sp modelId="{CE842FBE-7BEB-BD47-8115-5D5B62B0418B}">
      <dsp:nvSpPr>
        <dsp:cNvPr id="0" name=""/>
        <dsp:cNvSpPr/>
      </dsp:nvSpPr>
      <dsp:spPr>
        <a:xfrm>
          <a:off x="107427" y="1295675"/>
          <a:ext cx="608067" cy="304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La</a:t>
          </a:r>
        </a:p>
      </dsp:txBody>
      <dsp:txXfrm>
        <a:off x="107427" y="1295675"/>
        <a:ext cx="608067" cy="304033"/>
      </dsp:txXfrm>
    </dsp:sp>
    <dsp:sp modelId="{4DFE1EAC-6702-BC4F-88A9-57D934130FB2}">
      <dsp:nvSpPr>
        <dsp:cNvPr id="0" name=""/>
        <dsp:cNvSpPr/>
      </dsp:nvSpPr>
      <dsp:spPr>
        <a:xfrm>
          <a:off x="843189" y="1295675"/>
          <a:ext cx="608067" cy="304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dame</a:t>
          </a:r>
        </a:p>
      </dsp:txBody>
      <dsp:txXfrm>
        <a:off x="843189" y="1295675"/>
        <a:ext cx="608067" cy="304033"/>
      </dsp:txXfrm>
    </dsp:sp>
    <dsp:sp modelId="{DE3DEB03-B82A-1E49-8AC5-9BBA0EC9B01D}">
      <dsp:nvSpPr>
        <dsp:cNvPr id="0" name=""/>
        <dsp:cNvSpPr/>
      </dsp:nvSpPr>
      <dsp:spPr>
        <a:xfrm>
          <a:off x="1946831" y="863947"/>
          <a:ext cx="608067" cy="304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SV</a:t>
          </a:r>
        </a:p>
      </dsp:txBody>
      <dsp:txXfrm>
        <a:off x="1946831" y="863947"/>
        <a:ext cx="608067" cy="304033"/>
      </dsp:txXfrm>
    </dsp:sp>
    <dsp:sp modelId="{EFD12663-1757-1B43-BD09-A522E16DAC63}">
      <dsp:nvSpPr>
        <dsp:cNvPr id="0" name=""/>
        <dsp:cNvSpPr/>
      </dsp:nvSpPr>
      <dsp:spPr>
        <a:xfrm>
          <a:off x="1578950" y="1295675"/>
          <a:ext cx="608067" cy="304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lui</a:t>
          </a:r>
        </a:p>
      </dsp:txBody>
      <dsp:txXfrm>
        <a:off x="1578950" y="1295675"/>
        <a:ext cx="608067" cy="304033"/>
      </dsp:txXfrm>
    </dsp:sp>
    <dsp:sp modelId="{6D75E3C9-7087-CE49-8174-8A8ED8F84C15}">
      <dsp:nvSpPr>
        <dsp:cNvPr id="0" name=""/>
        <dsp:cNvSpPr/>
      </dsp:nvSpPr>
      <dsp:spPr>
        <a:xfrm>
          <a:off x="2314712" y="1295675"/>
          <a:ext cx="608067" cy="304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raconte</a:t>
          </a:r>
        </a:p>
      </dsp:txBody>
      <dsp:txXfrm>
        <a:off x="2314712" y="1295675"/>
        <a:ext cx="608067" cy="304033"/>
      </dsp:txXfrm>
    </dsp:sp>
    <dsp:sp modelId="{346383B8-54BC-B442-9C37-18D913F0C4D9}">
      <dsp:nvSpPr>
        <dsp:cNvPr id="0" name=""/>
        <dsp:cNvSpPr/>
      </dsp:nvSpPr>
      <dsp:spPr>
        <a:xfrm>
          <a:off x="3050474" y="432219"/>
          <a:ext cx="608067" cy="304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SN</a:t>
          </a:r>
        </a:p>
      </dsp:txBody>
      <dsp:txXfrm>
        <a:off x="3050474" y="432219"/>
        <a:ext cx="608067" cy="304033"/>
      </dsp:txXfrm>
    </dsp:sp>
    <dsp:sp modelId="{74F60948-3BA1-184F-81B1-AEFA3842458F}">
      <dsp:nvSpPr>
        <dsp:cNvPr id="0" name=""/>
        <dsp:cNvSpPr/>
      </dsp:nvSpPr>
      <dsp:spPr>
        <a:xfrm>
          <a:off x="2682593" y="863947"/>
          <a:ext cx="608067" cy="304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une</a:t>
          </a:r>
        </a:p>
      </dsp:txBody>
      <dsp:txXfrm>
        <a:off x="2682593" y="863947"/>
        <a:ext cx="608067" cy="304033"/>
      </dsp:txXfrm>
    </dsp:sp>
    <dsp:sp modelId="{4B1E989D-A831-D546-89B7-94DBDF93A0E4}">
      <dsp:nvSpPr>
        <dsp:cNvPr id="0" name=""/>
        <dsp:cNvSpPr/>
      </dsp:nvSpPr>
      <dsp:spPr>
        <a:xfrm>
          <a:off x="3418355" y="863947"/>
          <a:ext cx="608067" cy="304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histoire</a:t>
          </a:r>
        </a:p>
      </dsp:txBody>
      <dsp:txXfrm>
        <a:off x="3418355" y="863947"/>
        <a:ext cx="608067" cy="3040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A21A0-C92F-5C4D-A723-0956BC85E1D6}">
      <dsp:nvSpPr>
        <dsp:cNvPr id="0" name=""/>
        <dsp:cNvSpPr/>
      </dsp:nvSpPr>
      <dsp:spPr>
        <a:xfrm>
          <a:off x="3593324" y="2052128"/>
          <a:ext cx="91440" cy="1849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AD9B8-FBF6-F643-9443-5AB11C9B7559}">
      <dsp:nvSpPr>
        <dsp:cNvPr id="0" name=""/>
        <dsp:cNvSpPr/>
      </dsp:nvSpPr>
      <dsp:spPr>
        <a:xfrm>
          <a:off x="3106273" y="1426892"/>
          <a:ext cx="532771" cy="184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64"/>
              </a:lnTo>
              <a:lnTo>
                <a:pt x="532771" y="92464"/>
              </a:lnTo>
              <a:lnTo>
                <a:pt x="532771" y="184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0B118-18F1-0C47-BDFE-48E1EDCD5A52}">
      <dsp:nvSpPr>
        <dsp:cNvPr id="0" name=""/>
        <dsp:cNvSpPr/>
      </dsp:nvSpPr>
      <dsp:spPr>
        <a:xfrm>
          <a:off x="2527782" y="2052128"/>
          <a:ext cx="91440" cy="1849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C85B9-E683-764A-B81F-2D1D6FE06DDF}">
      <dsp:nvSpPr>
        <dsp:cNvPr id="0" name=""/>
        <dsp:cNvSpPr/>
      </dsp:nvSpPr>
      <dsp:spPr>
        <a:xfrm>
          <a:off x="2573502" y="1426892"/>
          <a:ext cx="532771" cy="184928"/>
        </a:xfrm>
        <a:custGeom>
          <a:avLst/>
          <a:gdLst/>
          <a:ahLst/>
          <a:cxnLst/>
          <a:rect l="0" t="0" r="0" b="0"/>
          <a:pathLst>
            <a:path>
              <a:moveTo>
                <a:pt x="532771" y="0"/>
              </a:moveTo>
              <a:lnTo>
                <a:pt x="532771" y="92464"/>
              </a:lnTo>
              <a:lnTo>
                <a:pt x="0" y="92464"/>
              </a:lnTo>
              <a:lnTo>
                <a:pt x="0" y="184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5ACF2-1C81-8F44-9637-2D82AA9E1136}">
      <dsp:nvSpPr>
        <dsp:cNvPr id="0" name=""/>
        <dsp:cNvSpPr/>
      </dsp:nvSpPr>
      <dsp:spPr>
        <a:xfrm>
          <a:off x="2040730" y="801657"/>
          <a:ext cx="1065542" cy="184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64"/>
              </a:lnTo>
              <a:lnTo>
                <a:pt x="1065542" y="92464"/>
              </a:lnTo>
              <a:lnTo>
                <a:pt x="1065542" y="1849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A1A02-0DD0-D64C-92BD-44F836E961A2}">
      <dsp:nvSpPr>
        <dsp:cNvPr id="0" name=""/>
        <dsp:cNvSpPr/>
      </dsp:nvSpPr>
      <dsp:spPr>
        <a:xfrm>
          <a:off x="1462239" y="2677363"/>
          <a:ext cx="91440" cy="1849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D3CEC-1A7B-6C4B-9A4D-7158F4520BCD}">
      <dsp:nvSpPr>
        <dsp:cNvPr id="0" name=""/>
        <dsp:cNvSpPr/>
      </dsp:nvSpPr>
      <dsp:spPr>
        <a:xfrm>
          <a:off x="1462239" y="2052128"/>
          <a:ext cx="91440" cy="1849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A3D55-A17E-3342-9F98-F5E42E871DC1}">
      <dsp:nvSpPr>
        <dsp:cNvPr id="0" name=""/>
        <dsp:cNvSpPr/>
      </dsp:nvSpPr>
      <dsp:spPr>
        <a:xfrm>
          <a:off x="975188" y="1426892"/>
          <a:ext cx="532771" cy="184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64"/>
              </a:lnTo>
              <a:lnTo>
                <a:pt x="532771" y="92464"/>
              </a:lnTo>
              <a:lnTo>
                <a:pt x="532771" y="184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2E3F3-E16F-7849-8AE2-6D5179791F71}">
      <dsp:nvSpPr>
        <dsp:cNvPr id="0" name=""/>
        <dsp:cNvSpPr/>
      </dsp:nvSpPr>
      <dsp:spPr>
        <a:xfrm>
          <a:off x="396697" y="2677363"/>
          <a:ext cx="91440" cy="1849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52F60-ED8C-6A4F-BEE0-164DB60BF9F7}">
      <dsp:nvSpPr>
        <dsp:cNvPr id="0" name=""/>
        <dsp:cNvSpPr/>
      </dsp:nvSpPr>
      <dsp:spPr>
        <a:xfrm>
          <a:off x="396697" y="2052128"/>
          <a:ext cx="91440" cy="1849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E5CEF-B49F-9241-A9ED-2908300FCC2D}">
      <dsp:nvSpPr>
        <dsp:cNvPr id="0" name=""/>
        <dsp:cNvSpPr/>
      </dsp:nvSpPr>
      <dsp:spPr>
        <a:xfrm>
          <a:off x="442417" y="1426892"/>
          <a:ext cx="532771" cy="184928"/>
        </a:xfrm>
        <a:custGeom>
          <a:avLst/>
          <a:gdLst/>
          <a:ahLst/>
          <a:cxnLst/>
          <a:rect l="0" t="0" r="0" b="0"/>
          <a:pathLst>
            <a:path>
              <a:moveTo>
                <a:pt x="532771" y="0"/>
              </a:moveTo>
              <a:lnTo>
                <a:pt x="532771" y="92464"/>
              </a:lnTo>
              <a:lnTo>
                <a:pt x="0" y="92464"/>
              </a:lnTo>
              <a:lnTo>
                <a:pt x="0" y="184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66506-7434-1A4C-8504-60E306ADB3D8}">
      <dsp:nvSpPr>
        <dsp:cNvPr id="0" name=""/>
        <dsp:cNvSpPr/>
      </dsp:nvSpPr>
      <dsp:spPr>
        <a:xfrm>
          <a:off x="975188" y="801657"/>
          <a:ext cx="1065542" cy="184928"/>
        </a:xfrm>
        <a:custGeom>
          <a:avLst/>
          <a:gdLst/>
          <a:ahLst/>
          <a:cxnLst/>
          <a:rect l="0" t="0" r="0" b="0"/>
          <a:pathLst>
            <a:path>
              <a:moveTo>
                <a:pt x="1065542" y="0"/>
              </a:moveTo>
              <a:lnTo>
                <a:pt x="1065542" y="92464"/>
              </a:lnTo>
              <a:lnTo>
                <a:pt x="0" y="92464"/>
              </a:lnTo>
              <a:lnTo>
                <a:pt x="0" y="1849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F9E7D-F836-2D4B-B19A-FCB9EA2EEF95}">
      <dsp:nvSpPr>
        <dsp:cNvPr id="0" name=""/>
        <dsp:cNvSpPr/>
      </dsp:nvSpPr>
      <dsp:spPr>
        <a:xfrm>
          <a:off x="1600424" y="361350"/>
          <a:ext cx="880613" cy="440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Groupe</a:t>
          </a:r>
        </a:p>
      </dsp:txBody>
      <dsp:txXfrm>
        <a:off x="1600424" y="361350"/>
        <a:ext cx="880613" cy="440306"/>
      </dsp:txXfrm>
    </dsp:sp>
    <dsp:sp modelId="{E936FAC9-0735-8F41-B78B-DF72E75F9875}">
      <dsp:nvSpPr>
        <dsp:cNvPr id="0" name=""/>
        <dsp:cNvSpPr/>
      </dsp:nvSpPr>
      <dsp:spPr>
        <a:xfrm>
          <a:off x="534882" y="986586"/>
          <a:ext cx="880613" cy="440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SC</a:t>
          </a:r>
        </a:p>
      </dsp:txBody>
      <dsp:txXfrm>
        <a:off x="534882" y="986586"/>
        <a:ext cx="880613" cy="440306"/>
      </dsp:txXfrm>
    </dsp:sp>
    <dsp:sp modelId="{6CED29CE-EC45-0E48-ABAA-CC2CFD1809EE}">
      <dsp:nvSpPr>
        <dsp:cNvPr id="0" name=""/>
        <dsp:cNvSpPr/>
      </dsp:nvSpPr>
      <dsp:spPr>
        <a:xfrm>
          <a:off x="2111" y="1611821"/>
          <a:ext cx="880613" cy="440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NP</a:t>
          </a:r>
        </a:p>
      </dsp:txBody>
      <dsp:txXfrm>
        <a:off x="2111" y="1611821"/>
        <a:ext cx="880613" cy="440306"/>
      </dsp:txXfrm>
    </dsp:sp>
    <dsp:sp modelId="{D8C794D9-2827-0744-BF55-6EFE7A91DC87}">
      <dsp:nvSpPr>
        <dsp:cNvPr id="0" name=""/>
        <dsp:cNvSpPr/>
      </dsp:nvSpPr>
      <dsp:spPr>
        <a:xfrm>
          <a:off x="2111" y="2237057"/>
          <a:ext cx="880613" cy="440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Pron</a:t>
          </a:r>
        </a:p>
      </dsp:txBody>
      <dsp:txXfrm>
        <a:off x="2111" y="2237057"/>
        <a:ext cx="880613" cy="440306"/>
      </dsp:txXfrm>
    </dsp:sp>
    <dsp:sp modelId="{27C778BE-0AE4-5E4C-9CBB-7420CD135309}">
      <dsp:nvSpPr>
        <dsp:cNvPr id="0" name=""/>
        <dsp:cNvSpPr/>
      </dsp:nvSpPr>
      <dsp:spPr>
        <a:xfrm>
          <a:off x="2111" y="2862292"/>
          <a:ext cx="880613" cy="440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Il</a:t>
          </a:r>
        </a:p>
      </dsp:txBody>
      <dsp:txXfrm>
        <a:off x="2111" y="2862292"/>
        <a:ext cx="880613" cy="440306"/>
      </dsp:txXfrm>
    </dsp:sp>
    <dsp:sp modelId="{40C0D96B-9C2B-B442-8E68-5F5000375019}">
      <dsp:nvSpPr>
        <dsp:cNvPr id="0" name=""/>
        <dsp:cNvSpPr/>
      </dsp:nvSpPr>
      <dsp:spPr>
        <a:xfrm>
          <a:off x="1067653" y="1611821"/>
          <a:ext cx="880613" cy="440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FV</a:t>
          </a:r>
        </a:p>
      </dsp:txBody>
      <dsp:txXfrm>
        <a:off x="1067653" y="1611821"/>
        <a:ext cx="880613" cy="440306"/>
      </dsp:txXfrm>
    </dsp:sp>
    <dsp:sp modelId="{C2DDC412-DD46-634F-BAA8-90EDBA905852}">
      <dsp:nvSpPr>
        <dsp:cNvPr id="0" name=""/>
        <dsp:cNvSpPr/>
      </dsp:nvSpPr>
      <dsp:spPr>
        <a:xfrm>
          <a:off x="1067653" y="2237057"/>
          <a:ext cx="880613" cy="440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Verb</a:t>
          </a:r>
        </a:p>
      </dsp:txBody>
      <dsp:txXfrm>
        <a:off x="1067653" y="2237057"/>
        <a:ext cx="880613" cy="440306"/>
      </dsp:txXfrm>
    </dsp:sp>
    <dsp:sp modelId="{71788226-F961-2E4E-9763-23872B76104B}">
      <dsp:nvSpPr>
        <dsp:cNvPr id="0" name=""/>
        <dsp:cNvSpPr/>
      </dsp:nvSpPr>
      <dsp:spPr>
        <a:xfrm>
          <a:off x="1067653" y="2862292"/>
          <a:ext cx="880613" cy="440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porte</a:t>
          </a:r>
        </a:p>
      </dsp:txBody>
      <dsp:txXfrm>
        <a:off x="1067653" y="2862292"/>
        <a:ext cx="880613" cy="440306"/>
      </dsp:txXfrm>
    </dsp:sp>
    <dsp:sp modelId="{EE5EB124-3A58-414D-8F86-DEABA9DA1668}">
      <dsp:nvSpPr>
        <dsp:cNvPr id="0" name=""/>
        <dsp:cNvSpPr/>
      </dsp:nvSpPr>
      <dsp:spPr>
        <a:xfrm>
          <a:off x="2665966" y="986586"/>
          <a:ext cx="880613" cy="440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NP</a:t>
          </a:r>
        </a:p>
      </dsp:txBody>
      <dsp:txXfrm>
        <a:off x="2665966" y="986586"/>
        <a:ext cx="880613" cy="440306"/>
      </dsp:txXfrm>
    </dsp:sp>
    <dsp:sp modelId="{4636FF22-5639-F24A-B707-E49D75FC55C4}">
      <dsp:nvSpPr>
        <dsp:cNvPr id="0" name=""/>
        <dsp:cNvSpPr/>
      </dsp:nvSpPr>
      <dsp:spPr>
        <a:xfrm>
          <a:off x="2133195" y="1611821"/>
          <a:ext cx="880613" cy="440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Det</a:t>
          </a:r>
        </a:p>
      </dsp:txBody>
      <dsp:txXfrm>
        <a:off x="2133195" y="1611821"/>
        <a:ext cx="880613" cy="440306"/>
      </dsp:txXfrm>
    </dsp:sp>
    <dsp:sp modelId="{A6C0B254-5ED9-0A4F-9EDD-9D977B1B0F48}">
      <dsp:nvSpPr>
        <dsp:cNvPr id="0" name=""/>
        <dsp:cNvSpPr/>
      </dsp:nvSpPr>
      <dsp:spPr>
        <a:xfrm>
          <a:off x="2133195" y="2237057"/>
          <a:ext cx="880613" cy="440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la</a:t>
          </a:r>
        </a:p>
      </dsp:txBody>
      <dsp:txXfrm>
        <a:off x="2133195" y="2237057"/>
        <a:ext cx="880613" cy="440306"/>
      </dsp:txXfrm>
    </dsp:sp>
    <dsp:sp modelId="{EDD81983-C593-E848-A53B-B1927A4BAD11}">
      <dsp:nvSpPr>
        <dsp:cNvPr id="0" name=""/>
        <dsp:cNvSpPr/>
      </dsp:nvSpPr>
      <dsp:spPr>
        <a:xfrm>
          <a:off x="3198737" y="1611821"/>
          <a:ext cx="880613" cy="440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Noun</a:t>
          </a:r>
        </a:p>
      </dsp:txBody>
      <dsp:txXfrm>
        <a:off x="3198737" y="1611821"/>
        <a:ext cx="880613" cy="440306"/>
      </dsp:txXfrm>
    </dsp:sp>
    <dsp:sp modelId="{D0A2EAB9-8196-5241-8C10-F480D36EE049}">
      <dsp:nvSpPr>
        <dsp:cNvPr id="0" name=""/>
        <dsp:cNvSpPr/>
      </dsp:nvSpPr>
      <dsp:spPr>
        <a:xfrm>
          <a:off x="3198737" y="2237057"/>
          <a:ext cx="880613" cy="440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fr-FR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coupe</a:t>
          </a:r>
        </a:p>
      </dsp:txBody>
      <dsp:txXfrm>
        <a:off x="3198737" y="2237057"/>
        <a:ext cx="880613" cy="440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756077A3-19A9-1DA1-D8B7-7CD98F3514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66009DB4-1279-7E0B-F4E2-949CC42DAC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62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" pitchFamily="18" charset="0"/>
              </a:defRPr>
            </a:lvl1pPr>
          </a:lstStyle>
          <a:p>
            <a:fld id="{F2B21D03-54FF-5349-AAB6-1CDE40FD6AA2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6148" name="Rectangle 1028">
            <a:extLst>
              <a:ext uri="{FF2B5EF4-FFF2-40B4-BE49-F238E27FC236}">
                <a16:creationId xmlns:a16="http://schemas.microsoft.com/office/drawing/2014/main" id="{7BF6EFDF-D3CD-90F9-B9C8-0C59C3AA698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3075"/>
            <a:ext cx="29162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9" name="Rectangle 1029">
            <a:extLst>
              <a:ext uri="{FF2B5EF4-FFF2-40B4-BE49-F238E27FC236}">
                <a16:creationId xmlns:a16="http://schemas.microsoft.com/office/drawing/2014/main" id="{0B4D7E1A-CC94-1061-B066-A8A42C3D05F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63075"/>
            <a:ext cx="29162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" pitchFamily="18" charset="0"/>
              </a:defRPr>
            </a:lvl1pPr>
          </a:lstStyle>
          <a:p>
            <a:fld id="{EB9C65E1-240F-E447-AD52-DD5E9FEC4C78}" type="slidenum">
              <a:rPr lang="en-US" altLang="en-US"/>
              <a:pPr/>
              <a:t>‹N°›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4E35A6D-E40D-AC45-9C64-778211A76F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44B674C-92B2-9347-7E9B-982AE0E969C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62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" pitchFamily="18" charset="0"/>
              </a:defRPr>
            </a:lvl1pPr>
          </a:lstStyle>
          <a:p>
            <a:fld id="{9BA61A14-E955-5844-BAD8-D4614C3C8211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3927A3E-4879-7506-998F-549345C94B7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0350" cy="3697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408B4AC-9849-6D6A-AEB2-C979EDAD38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83125"/>
            <a:ext cx="4937125" cy="443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9458E58-5CC8-A1C3-2D7B-24C9FC0E82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3075"/>
            <a:ext cx="29162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3179B77-A636-11FE-9081-3E241E93FB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63075"/>
            <a:ext cx="29162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" pitchFamily="18" charset="0"/>
              </a:defRPr>
            </a:lvl1pPr>
          </a:lstStyle>
          <a:p>
            <a:fld id="{C2EE71CE-3B71-814F-97D7-DC2F8886A403}" type="slidenum">
              <a:rPr lang="en-US" altLang="en-US"/>
              <a:pPr/>
              <a:t>‹N°›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1" name="Picture 1035">
            <a:extLst>
              <a:ext uri="{FF2B5EF4-FFF2-40B4-BE49-F238E27FC236}">
                <a16:creationId xmlns:a16="http://schemas.microsoft.com/office/drawing/2014/main" id="{7A38E0FC-D499-8BDF-1C9A-C5993F3DD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5692775"/>
            <a:ext cx="950912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2" name="Rectangle 1026">
            <a:extLst>
              <a:ext uri="{FF2B5EF4-FFF2-40B4-BE49-F238E27FC236}">
                <a16:creationId xmlns:a16="http://schemas.microsoft.com/office/drawing/2014/main" id="{D0245486-C44C-2240-3499-61CF6A769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6413500"/>
            <a:ext cx="8186737" cy="444500"/>
          </a:xfrm>
          <a:prstGeom prst="rect">
            <a:avLst/>
          </a:prstGeom>
          <a:solidFill>
            <a:srgbClr val="E8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Times" pitchFamily="18" charset="0"/>
            </a:endParaRPr>
          </a:p>
        </p:txBody>
      </p:sp>
      <p:sp>
        <p:nvSpPr>
          <p:cNvPr id="40963" name="Rectangle 1027">
            <a:extLst>
              <a:ext uri="{FF2B5EF4-FFF2-40B4-BE49-F238E27FC236}">
                <a16:creationId xmlns:a16="http://schemas.microsoft.com/office/drawing/2014/main" id="{6473FC01-8A89-C687-9BBD-174C070B48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0964" name="Rectangle 1028">
            <a:extLst>
              <a:ext uri="{FF2B5EF4-FFF2-40B4-BE49-F238E27FC236}">
                <a16:creationId xmlns:a16="http://schemas.microsoft.com/office/drawing/2014/main" id="{530E2DD3-267D-40CA-15F4-8FC99941FB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0966" name="Rectangle 1030">
            <a:extLst>
              <a:ext uri="{FF2B5EF4-FFF2-40B4-BE49-F238E27FC236}">
                <a16:creationId xmlns:a16="http://schemas.microsoft.com/office/drawing/2014/main" id="{F3DF041E-B0AA-C666-F10E-A3F226E2D8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0969" name="Rectangle 1033">
            <a:extLst>
              <a:ext uri="{FF2B5EF4-FFF2-40B4-BE49-F238E27FC236}">
                <a16:creationId xmlns:a16="http://schemas.microsoft.com/office/drawing/2014/main" id="{A3E9CDC5-8478-E821-A441-50E39D1D5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3500"/>
            <a:ext cx="481013" cy="444500"/>
          </a:xfrm>
          <a:prstGeom prst="rect">
            <a:avLst/>
          </a:prstGeom>
          <a:solidFill>
            <a:srgbClr val="E8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Times" pitchFamily="18" charset="0"/>
            </a:endParaRPr>
          </a:p>
        </p:txBody>
      </p:sp>
      <p:pic>
        <p:nvPicPr>
          <p:cNvPr id="40987" name="Picture 1051">
            <a:extLst>
              <a:ext uri="{FF2B5EF4-FFF2-40B4-BE49-F238E27FC236}">
                <a16:creationId xmlns:a16="http://schemas.microsoft.com/office/drawing/2014/main" id="{9BBE0A1B-32E7-FAAB-BE5D-34C03926F9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60350"/>
            <a:ext cx="2519363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5DBD5-37C1-1345-8160-64AA29E5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CEA6EB-6AD8-4A8C-EEB7-A1CEB9F6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EA4EDB-10D9-E9F7-27E6-859DFD34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321946-A9DD-8A43-BC77-F59466C62538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924CFC-E5DC-768A-E73B-ADF48131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31D551-43F5-926F-11D2-E404DC2A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50F-0824-8746-8566-F919DF62945A}" type="slidenum">
              <a:rPr lang="en-US" altLang="en-US"/>
              <a:pPr/>
              <a:t>‹N°›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31692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7AB75A-6166-F898-442B-B60450971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58025" y="0"/>
            <a:ext cx="2105025" cy="5892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C20DB7-6FD7-444B-34A7-E1E1EF3AF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950" y="0"/>
            <a:ext cx="6162675" cy="5892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7A6DF2-743F-7BA5-7226-4E487C15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CE7846-9705-764F-A8BB-2E20BF2887B1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BF898-A4B5-4D12-CDF2-55F039CB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62A35B-E7A9-2EEE-A624-087BD3E3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36FDF-9757-0141-AFDE-5D312EE9580D}" type="slidenum">
              <a:rPr lang="en-US" altLang="en-US"/>
              <a:pPr/>
              <a:t>‹N°›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784326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6034C-FDAB-CB6F-2379-0D6B2258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0"/>
            <a:ext cx="84201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9BE8AF-7732-B5FF-2953-F22163F28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950" y="1778000"/>
            <a:ext cx="4133850" cy="4114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A84EC9-B903-CF9B-2C50-D2C719309EE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029200" y="1778000"/>
            <a:ext cx="4133850" cy="1981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3A840B4-D8EF-FD3E-D5D0-C7730F99770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5029200" y="3911600"/>
            <a:ext cx="4133850" cy="1981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3E513E6-596E-EC93-1C34-9EB562FD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0200" y="65024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fld id="{B52D1ACF-B39D-D74A-80AE-E073E0002DE4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38427DD2-5B75-F136-9E7A-BC8C610F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9325" y="5994400"/>
            <a:ext cx="5819775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AB40B51-0987-CD00-B013-DCE1EE95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85063" y="65151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fld id="{A3D329FE-5402-D043-B3DC-10912A5517D6}" type="slidenum">
              <a:rPr lang="en-US" altLang="en-US"/>
              <a:pPr/>
              <a:t>‹N°›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016925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FE859-0792-7AFA-466F-2C7AFD0A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0"/>
            <a:ext cx="84201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9780E7-2669-04C9-6D82-D335584ECCF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42950" y="1778000"/>
            <a:ext cx="4133850" cy="4114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D3E7F6-9435-4746-F3C5-6C1ACC36C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778000"/>
            <a:ext cx="4133850" cy="4114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3F50E9-38C0-63A7-7003-0F995A4D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0200" y="65024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fld id="{B415860C-9951-F54B-A92A-0C69D93F5DF9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44A738-CC5D-EFC6-2FB7-D27E8EFD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9325" y="5994400"/>
            <a:ext cx="5819775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76879D-B344-F803-0D94-9FB39360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85063" y="65151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fld id="{CFAAD0DE-7124-0845-B9FA-6DD9A261EAD6}" type="slidenum">
              <a:rPr lang="en-US" altLang="en-US"/>
              <a:pPr/>
              <a:t>‹N°›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30326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FD8BC-0E92-C1B0-60AE-35E9E620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18A9C-43F8-D9D3-390B-14E4A4CC2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F6F7D1-16CC-5D72-A2FD-2E0FBDFA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F09DAD-CC05-484C-A692-C1E392263C09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DA4D29-6A63-F87A-0B77-EB5D3036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528E2-11C3-440C-1809-57C94B50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6CFAF-B397-1146-BDF7-F3AE9CEB1287}" type="slidenum">
              <a:rPr lang="en-US" altLang="en-US"/>
              <a:pPr/>
              <a:t>‹N°›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13661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E31F3-8757-D36F-1444-C98D2A8F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446EAA-24EB-1DB5-EA98-CFD4DB050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2B9555-8823-EBE8-6161-B7726D13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7939FB-F8B5-DD4C-B0A7-C56B51596F42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035FC1-542F-44B4-141F-50B59D3A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EF747D-B9A5-33D9-B188-40376034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C2543-28CB-F346-B394-2CBA0A4F696B}" type="slidenum">
              <a:rPr lang="en-US" altLang="en-US"/>
              <a:pPr/>
              <a:t>‹N°›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26430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C6617-D7B4-693C-FAD1-59E7E689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2BF269-C031-E6A0-FAA6-E4C2B3348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950" y="1778000"/>
            <a:ext cx="4133850" cy="4114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28E880-B9BC-9F01-4BF0-0B53A6ECF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778000"/>
            <a:ext cx="4133850" cy="4114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7BEDAE-1487-F7A8-390A-D3853C8D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23F05B-B2BC-8944-A2DD-3685CDD29DC3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368DCE-29E3-DBC2-2753-2BF6B6FF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A58271-D1A4-0B5F-06FC-D7BA5174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DFA69A-F4DB-B140-9B4D-B7E06904CB30}" type="slidenum">
              <a:rPr lang="en-US" altLang="en-US"/>
              <a:pPr/>
              <a:t>‹N°›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44259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B9B6C9-9A54-45E2-D826-7EF95B6F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AB6705-0A7C-8FC9-D440-AC91BB570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8EBE11-E2C1-0910-C3AE-AFB8D2C89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78CA86-96F1-46E0-EE64-302DF6BD3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09CB01-50B8-3AE0-2A7C-03C691448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F53FDA-C2DD-D541-6CA9-F0350636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1F8F15-35AA-F646-AC36-5FB77D19DE46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A57BD6-7DA0-B0F1-7E2C-E1C1891C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2F614B-54F4-9CA9-58C5-3B72A1A7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6589A-233E-3E41-A142-048667553BCD}" type="slidenum">
              <a:rPr lang="en-US" altLang="en-US"/>
              <a:pPr/>
              <a:t>‹N°›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25592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17FA1-4AD9-82A5-6CCF-A0BB6C7E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91EFBE-626D-0F55-0330-28761A9F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1624D5-B171-9044-A8FA-09B8C6B25D15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327113-D1E7-FBB5-156E-D4F740AB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64229D-770A-8CD9-84A1-B1E6179E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28813-54C1-0048-8923-7DA6A27AC4E2}" type="slidenum">
              <a:rPr lang="en-US" altLang="en-US"/>
              <a:pPr/>
              <a:t>‹N°›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55389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9C313E-1A6B-AC99-3B5C-8CDB1099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80200C-E362-DC40-B2FE-C3366EA6ADA0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06A056-1559-AB2D-69F9-E675A328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78193F-4B81-0599-24BB-41C76725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D9410-A529-5B41-AD0D-25D8BFB13EA6}" type="slidenum">
              <a:rPr lang="en-US" altLang="en-US"/>
              <a:pPr/>
              <a:t>‹N°›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53200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2DC74-CBB6-C10B-0436-7C1E0419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FF376A-DE14-ED7C-07D5-B33CB616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DB6A12-D222-DC2B-9747-69DD0BA6A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E16E65-CC3B-4E3B-D31F-663AAC13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276DB5-BFC8-844C-AAE6-E61EBCA033F4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DDAE8E-103E-90D9-21FF-41E07903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27B4DA-735E-22D6-FDF7-84F30287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76D15-6A09-9940-B522-90F3D76B2F20}" type="slidenum">
              <a:rPr lang="en-US" altLang="en-US"/>
              <a:pPr/>
              <a:t>‹N°›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27654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3B9A7-471C-72C2-200A-77590B45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0B2C61-2676-E1CC-7E4B-C64613A31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93A65B-5F29-692A-DCA8-74B081F2C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07D285-410B-89F2-6069-ECC1FFC6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4AA3BD-F520-CC4D-95F1-CC3F6BC89E98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8993B8-769B-1786-D1C0-66CB63F8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7CDC6C-6136-392B-8F71-552C80B8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966E5-62E7-4E40-8435-809972791EE7}" type="slidenum">
              <a:rPr lang="en-US" altLang="en-US"/>
              <a:pPr/>
              <a:t>‹N°›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85404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>
            <a:extLst>
              <a:ext uri="{FF2B5EF4-FFF2-40B4-BE49-F238E27FC236}">
                <a16:creationId xmlns:a16="http://schemas.microsoft.com/office/drawing/2014/main" id="{EF6CF939-4B83-877A-3E00-49B804882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3500"/>
            <a:ext cx="9906000" cy="444500"/>
          </a:xfrm>
          <a:prstGeom prst="rect">
            <a:avLst/>
          </a:prstGeom>
          <a:solidFill>
            <a:srgbClr val="E8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Times" pitchFamily="18" charset="0"/>
            </a:endParaRP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6256209-6393-E1E3-F4D5-D66A33B8E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0"/>
            <a:ext cx="8420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773EDAB-4E6C-C9C4-F311-F8BFB4BE3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7780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4F3E05F-BE46-4A6C-67CF-E9D3282C6E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0200" y="6502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fld id="{0AAE5C79-2A5B-1E4B-8D44-E917322C4B18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5B7F10B-C179-6A87-35C2-9F488891F0B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49325" y="5994400"/>
            <a:ext cx="581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alt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0A547DDD-FD7E-A803-1517-F8B97E7F9D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85063" y="65151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D090AD1-F6CD-E348-8CF7-467928FF6AB0}" type="slidenum">
              <a:rPr lang="en-US" altLang="en-US"/>
              <a:pPr/>
              <a:t>‹N°›</a:t>
            </a:fld>
            <a:endParaRPr lang="en-US" altLang="en-US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anose="020B0604020202020204" pitchFamily="34" charset="0"/>
        </a:defRPr>
      </a:lvl9pPr>
    </p:titleStyle>
    <p:bodyStyle>
      <a:lvl1pPr algn="l" rtl="0" eaLnBrk="0" fontAlgn="base" hangingPunct="0">
        <a:lnSpc>
          <a:spcPct val="120000"/>
        </a:lnSpc>
        <a:spcBef>
          <a:spcPct val="0"/>
        </a:spcBef>
        <a:spcAft>
          <a:spcPts val="100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rgbClr val="FC0000"/>
        </a:buClr>
        <a:buSzPct val="75000"/>
        <a:buFont typeface="Monotype Sort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863600" indent="-177800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SzPct val="70000"/>
        <a:buFont typeface="Monotype Sorts" pitchFamily="2" charset="2"/>
        <a:buChar char="u"/>
        <a:defRPr sz="2100" kern="1200">
          <a:solidFill>
            <a:schemeClr val="tx1"/>
          </a:solidFill>
          <a:latin typeface="+mj-lt"/>
          <a:ea typeface="+mn-ea"/>
          <a:cs typeface="+mn-cs"/>
        </a:defRPr>
      </a:lvl3pPr>
      <a:lvl4pPr marL="1257300" indent="-165100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SzPct val="50000"/>
        <a:buFont typeface="Monotype Sorts" pitchFamily="2" charset="2"/>
        <a:buChar char="l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663700" indent="-177800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SzPct val="75000"/>
        <a:buFont typeface="Monotype Sorts" pitchFamily="2" charset="2"/>
        <a:buChar char="w"/>
        <a:defRPr sz="19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uman-r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3D224B6-8B79-EA70-071B-754D9B8828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CA" altLang="en-US" dirty="0"/>
              <a:t>X</a:t>
            </a:r>
            <a:r>
              <a:rPr lang="en-US" altLang="en-US" dirty="0" err="1"/>
              <a:t>erox</a:t>
            </a:r>
            <a:r>
              <a:rPr lang="en-US" altLang="en-US" dirty="0"/>
              <a:t> Incremental Parser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6C263FD-BB15-38E8-B1A8-541EC892F2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CA" altLang="en-US" sz="2000"/>
              <a:t>Claude ROUX</a:t>
            </a:r>
          </a:p>
          <a:p>
            <a:pPr>
              <a:lnSpc>
                <a:spcPct val="100000"/>
              </a:lnSpc>
            </a:pPr>
            <a:r>
              <a:rPr lang="fr-CA" altLang="en-US" sz="2000"/>
              <a:t>Claude.roux@xrce.xerox.com</a:t>
            </a:r>
          </a:p>
          <a:p>
            <a:pPr>
              <a:lnSpc>
                <a:spcPct val="100000"/>
              </a:lnSpc>
            </a:pPr>
            <a:r>
              <a:rPr lang="en-US" altLang="en-US" sz="2000"/>
              <a:t>Xerox Reseach Centre Europe</a:t>
            </a:r>
          </a:p>
          <a:p>
            <a:pPr>
              <a:lnSpc>
                <a:spcPct val="100000"/>
              </a:lnSpc>
            </a:pPr>
            <a:r>
              <a:rPr lang="fr-CA" altLang="en-US" sz="2000"/>
              <a:t>Meylan</a:t>
            </a:r>
            <a:endParaRPr lang="en-US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30EB2DED-7329-6E80-D577-7B680395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E744-6473-4E44-96EA-36F8FE631974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B9304F89-B729-E226-31D9-AB706E06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447B-DBDD-AD40-B8BF-C3C8A8FB7A36}" type="slidenum">
              <a:rPr lang="en-US" altLang="en-US"/>
              <a:pPr/>
              <a:t>10</a:t>
            </a:fld>
            <a:endParaRPr lang="en-US" altLang="en-US" b="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52B9428-EED3-A64A-BDEE-BE56AD82D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Quelques Heuristiques</a:t>
            </a:r>
            <a:endParaRPr lang="en-US" altLang="fr-FR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71BF5C0-15DB-56EE-0557-7BDA6B99F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fr-CA" altLang="fr-FR"/>
              <a:t> Les stratégies d’analyse ne sont pas tout: Il est nécessaire d’utiliser des heuristiques pour accélérer les traitements.</a:t>
            </a:r>
          </a:p>
          <a:p>
            <a:pPr lvl="1"/>
            <a:r>
              <a:rPr lang="fr-CA" altLang="fr-FR"/>
              <a:t>Pré-compilation des règles</a:t>
            </a:r>
          </a:p>
          <a:p>
            <a:pPr lvl="1"/>
            <a:r>
              <a:rPr lang="fr-CA" altLang="fr-FR"/>
              <a:t>Accélération du choix des règles</a:t>
            </a:r>
          </a:p>
          <a:p>
            <a:pPr lvl="1"/>
            <a:r>
              <a:rPr lang="fr-CA" altLang="fr-FR"/>
              <a:t>Accélération de la gestion des structures de traits</a:t>
            </a:r>
          </a:p>
          <a:p>
            <a:pPr lvl="1"/>
            <a:r>
              <a:rPr lang="fr-CA" altLang="fr-FR"/>
              <a:t>Filtrage amont des règles</a:t>
            </a:r>
          </a:p>
          <a:p>
            <a:pPr lvl="1">
              <a:buFont typeface="Monotype Sorts" pitchFamily="2" charset="2"/>
              <a:buNone/>
            </a:pPr>
            <a:endParaRPr lang="fr-CA" altLang="fr-FR"/>
          </a:p>
          <a:p>
            <a:pPr lvl="1"/>
            <a:endParaRPr lang="fr-CA" altLang="fr-FR"/>
          </a:p>
          <a:p>
            <a:pPr lvl="1"/>
            <a:endParaRPr lang="fr-CA" altLang="fr-FR"/>
          </a:p>
          <a:p>
            <a:pPr lvl="1"/>
            <a:endParaRPr lang="en-US" alt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BE1CCAD6-7660-433E-E85E-58E222DD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08D3-68D4-564C-9EF9-626E13DC3A67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C6747F93-8327-5532-6C3A-618F2AFE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712-887E-D141-B3BB-7AEE6F93EFB5}" type="slidenum">
              <a:rPr lang="en-US" altLang="en-US"/>
              <a:pPr/>
              <a:t>11</a:t>
            </a:fld>
            <a:endParaRPr lang="en-US" altLang="en-US" b="0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A171EF08-6FE3-5422-0790-66EDCC91C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Pré-compilation</a:t>
            </a:r>
            <a:endParaRPr lang="en-US" altLang="fr-FR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5883126-BB52-0C67-4B5A-922AE1DE4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4488" y="1412875"/>
            <a:ext cx="9145587" cy="4968875"/>
          </a:xfrm>
        </p:spPr>
        <p:txBody>
          <a:bodyPr/>
          <a:lstStyle/>
          <a:p>
            <a:pPr>
              <a:buFontTx/>
              <a:buChar char="•"/>
            </a:pPr>
            <a:r>
              <a:rPr lang="fr-CA" altLang="fr-FR"/>
              <a:t> Imposer une description de l’ensemble des éléments linguistiques:</a:t>
            </a:r>
          </a:p>
          <a:p>
            <a:pPr lvl="1"/>
            <a:r>
              <a:rPr lang="fr-CA" altLang="fr-FR"/>
              <a:t>Description de tous les traits</a:t>
            </a:r>
          </a:p>
          <a:p>
            <a:pPr lvl="1"/>
            <a:r>
              <a:rPr lang="fr-CA" altLang="fr-FR"/>
              <a:t>Description de toutes les catégories</a:t>
            </a:r>
          </a:p>
          <a:p>
            <a:pPr lvl="1"/>
            <a:endParaRPr lang="fr-CA" altLang="fr-FR"/>
          </a:p>
          <a:p>
            <a:pPr>
              <a:buFontTx/>
              <a:buChar char="•"/>
            </a:pPr>
            <a:r>
              <a:rPr lang="fr-CA" altLang="fr-FR"/>
              <a:t> Pour des raisons d’efficacité, on utilise des codages binaires.</a:t>
            </a:r>
          </a:p>
          <a:p>
            <a:pPr lvl="1"/>
            <a:r>
              <a:rPr lang="fr-CA" altLang="fr-FR"/>
              <a:t>Compact, prend peu de place en mémoire.</a:t>
            </a:r>
          </a:p>
          <a:p>
            <a:pPr lvl="1"/>
            <a:r>
              <a:rPr lang="fr-CA" altLang="fr-FR"/>
              <a:t>Rapide: les opérateurs d’ensemble peuvent être projetés sur les opérations binaires primitives tels que: AND, OR et XOR.</a:t>
            </a:r>
            <a:endParaRPr lang="en-US" alt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E4822ECC-135D-097C-45A6-9D7ACCD2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813-1EFA-8E4C-B055-5F2FB5436F82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18315A93-284C-78E6-420B-7FC44FA5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6F0E-56E5-1E48-8438-3F6B986446C7}" type="slidenum">
              <a:rPr lang="en-US" altLang="en-US"/>
              <a:pPr/>
              <a:t>12</a:t>
            </a:fld>
            <a:endParaRPr lang="en-US" altLang="en-US" b="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27152F67-E05E-6269-6920-62F6FC418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260648"/>
            <a:ext cx="8420100" cy="1143000"/>
          </a:xfrm>
        </p:spPr>
        <p:txBody>
          <a:bodyPr/>
          <a:lstStyle/>
          <a:p>
            <a:r>
              <a:rPr lang="fr-CA" altLang="fr-FR" dirty="0"/>
              <a:t>Codage binaire des catégories</a:t>
            </a:r>
            <a:endParaRPr lang="en-US" altLang="fr-FR" dirty="0"/>
          </a:p>
        </p:txBody>
      </p:sp>
      <p:graphicFrame>
        <p:nvGraphicFramePr>
          <p:cNvPr id="57455" name="Group 111">
            <a:extLst>
              <a:ext uri="{FF2B5EF4-FFF2-40B4-BE49-F238E27FC236}">
                <a16:creationId xmlns:a16="http://schemas.microsoft.com/office/drawing/2014/main" id="{365C239A-F441-F1CF-32CC-33C85589F2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9313" y="1268413"/>
          <a:ext cx="8567737" cy="4608516"/>
        </p:xfrm>
        <a:graphic>
          <a:graphicData uri="http://schemas.openxmlformats.org/drawingml/2006/table">
            <a:tbl>
              <a:tblPr/>
              <a:tblGrid>
                <a:gridCol w="1428750">
                  <a:extLst>
                    <a:ext uri="{9D8B030D-6E8A-4147-A177-3AD203B41FA5}">
                      <a16:colId xmlns:a16="http://schemas.microsoft.com/office/drawing/2014/main" val="3037138078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319596372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130575738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554052815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4208855302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130172648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Catégorie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SN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SV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100917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Puissance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755930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Décimal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836508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Binaire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0000000001</a:t>
                      </a: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endParaRPr kumimoji="0" lang="en-US" alt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0000000010</a:t>
                      </a:r>
                      <a:endParaRPr kumimoji="0" lang="en-US" alt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0000000100</a:t>
                      </a:r>
                      <a:endParaRPr kumimoji="0" lang="en-US" alt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0000001000</a:t>
                      </a:r>
                      <a:endParaRPr kumimoji="0" lang="en-US" alt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0000010000</a:t>
                      </a:r>
                      <a:endParaRPr kumimoji="0" lang="en-US" alt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86097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Catégorie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Dét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504022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Puissance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546654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Décimal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90241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Binaire</a:t>
                      </a:r>
                      <a:endParaRPr kumimoji="0" lang="en-US" alt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0000100000</a:t>
                      </a:r>
                      <a:endParaRPr kumimoji="0" lang="en-US" alt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0001000000</a:t>
                      </a:r>
                      <a:endParaRPr kumimoji="0" lang="en-US" alt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0010000000</a:t>
                      </a:r>
                      <a:endParaRPr kumimoji="0" lang="en-US" alt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0100000000</a:t>
                      </a:r>
                      <a:endParaRPr kumimoji="0" lang="en-US" alt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1000000000</a:t>
                      </a:r>
                      <a:endParaRPr kumimoji="0" lang="en-US" alt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222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250A47A5-B97F-44BB-35BD-539440D8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D4FD-A5E7-5D41-BDD8-F77EFE0FA3DF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A5D58A23-8A0E-5E98-AC9F-F992EEFC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F7C2-4B74-4B48-BDC9-05E90D7CAFCA}" type="slidenum">
              <a:rPr lang="en-US" altLang="en-US"/>
              <a:pPr/>
              <a:t>13</a:t>
            </a:fld>
            <a:endParaRPr lang="en-US" altLang="en-US" b="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0314E4AD-7DA5-80A5-FCA4-E4D3F2DE2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 dirty="0"/>
              <a:t>Codage d’une règle</a:t>
            </a:r>
            <a:endParaRPr lang="en-US" altLang="fr-FR" dirty="0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ED55E3F-957C-6459-8DB7-8FB7BA1A6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0388" y="1052513"/>
            <a:ext cx="9345612" cy="5184775"/>
          </a:xfrm>
        </p:spPr>
        <p:txBody>
          <a:bodyPr/>
          <a:lstStyle/>
          <a:p>
            <a:r>
              <a:rPr lang="fr-CA" altLang="fr-FR"/>
              <a:t>Soit les règles suivantes:</a:t>
            </a:r>
          </a:p>
          <a:p>
            <a:pPr lvl="1"/>
            <a:r>
              <a:rPr lang="fr-CA" altLang="fr-FR" sz="2200"/>
              <a:t>SN -&gt; Det, A,N.</a:t>
            </a:r>
          </a:p>
          <a:p>
            <a:pPr lvl="1"/>
            <a:r>
              <a:rPr lang="fr-CA" altLang="fr-FR" sz="2200"/>
              <a:t>SN -&gt; Pro.</a:t>
            </a:r>
          </a:p>
          <a:p>
            <a:pPr lvl="1"/>
            <a:r>
              <a:rPr lang="fr-CA" altLang="fr-FR" sz="2200"/>
              <a:t>SV -&gt; Pro, V, SN.</a:t>
            </a:r>
          </a:p>
          <a:p>
            <a:pPr lvl="1"/>
            <a:r>
              <a:rPr lang="fr-CA" altLang="fr-FR" sz="2200"/>
              <a:t>P -&gt; SN, SV.</a:t>
            </a:r>
          </a:p>
          <a:p>
            <a:r>
              <a:rPr lang="fr-CA" altLang="fr-FR"/>
              <a:t>Chacune de ces règles peut-être ré-analysée comme était une union de position binaire.</a:t>
            </a:r>
          </a:p>
          <a:p>
            <a:r>
              <a:rPr lang="fr-CA" altLang="fr-FR"/>
              <a:t>Par exemple, la règle: </a:t>
            </a:r>
            <a:r>
              <a:rPr lang="fr-CA" altLang="fr-FR" i="1"/>
              <a:t>SN -&gt; Dét, A, N</a:t>
            </a:r>
            <a:r>
              <a:rPr lang="fr-CA" altLang="fr-FR"/>
              <a:t> correspond à: </a:t>
            </a:r>
          </a:p>
          <a:p>
            <a:pPr lvl="1"/>
            <a:r>
              <a:rPr lang="fr-CA" altLang="fr-FR" sz="2600"/>
              <a:t>256 OR 64 OR 32 = </a:t>
            </a:r>
            <a:r>
              <a:rPr lang="fr-FR" altLang="ja-JP" sz="2600" b="1">
                <a:ea typeface="ＭＳ Ｐゴシック" panose="020B0600070205080204" pitchFamily="34" charset="-128"/>
              </a:rPr>
              <a:t>1101000000 = 352</a:t>
            </a:r>
            <a:endParaRPr lang="en-US" altLang="fr-FR" sz="26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7430E14B-CAF6-BE09-4A7E-DD621AEB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2408-F8E6-A946-B32C-C7E884597FAD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697660A2-2B79-218C-EFD8-0A4967C6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9145-D82C-A346-A5A1-79F31138B574}" type="slidenum">
              <a:rPr lang="en-US" altLang="en-US"/>
              <a:pPr/>
              <a:t>14</a:t>
            </a:fld>
            <a:endParaRPr lang="en-US" altLang="en-US" b="0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1C5D9644-E2DA-8B5B-B406-FBFBC62A6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 dirty="0"/>
              <a:t>Index</a:t>
            </a:r>
            <a:endParaRPr lang="en-US" altLang="fr-FR" dirty="0"/>
          </a:p>
        </p:txBody>
      </p:sp>
      <p:graphicFrame>
        <p:nvGraphicFramePr>
          <p:cNvPr id="60420" name="Object 4">
            <a:extLst>
              <a:ext uri="{FF2B5EF4-FFF2-40B4-BE49-F238E27FC236}">
                <a16:creationId xmlns:a16="http://schemas.microsoft.com/office/drawing/2014/main" id="{030DA495-BFB7-6531-F61A-A15F33FFBBBD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279525" y="2024063"/>
          <a:ext cx="6988175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89600" imgH="3149600" progId="Word.Document.8">
                  <p:embed/>
                </p:oleObj>
              </mc:Choice>
              <mc:Fallback>
                <p:oleObj name="Document" r:id="rId2" imgW="5689600" imgH="3149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2024063"/>
                        <a:ext cx="6988175" cy="386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Text Box 7">
            <a:extLst>
              <a:ext uri="{FF2B5EF4-FFF2-40B4-BE49-F238E27FC236}">
                <a16:creationId xmlns:a16="http://schemas.microsoft.com/office/drawing/2014/main" id="{7DB1BE3E-E0BD-8125-7DC6-F860F10A6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1125538"/>
            <a:ext cx="849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 altLang="fr-FR"/>
              <a:t>On dispose donc d’un index pour chaque règle:</a:t>
            </a:r>
            <a:endParaRPr lang="en-US" altLang="fr-FR"/>
          </a:p>
        </p:txBody>
      </p:sp>
      <p:sp>
        <p:nvSpPr>
          <p:cNvPr id="60424" name="Text Box 8">
            <a:extLst>
              <a:ext uri="{FF2B5EF4-FFF2-40B4-BE49-F238E27FC236}">
                <a16:creationId xmlns:a16="http://schemas.microsoft.com/office/drawing/2014/main" id="{9BD1CA25-FEB4-5D38-B580-91DA3F2DC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5013325"/>
            <a:ext cx="8135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 altLang="fr-FR"/>
              <a:t>Cet index code le contenu de la règle tout en l’identifiant.</a:t>
            </a:r>
            <a:endParaRPr lang="en-US" alt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CA903611-B7BE-3BCE-FF52-2A297E98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C72F-8C8C-3D41-ACE1-4C4BC664F783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F67A04FB-1AC6-C8F3-A766-C05317B9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4663-6220-0143-80C6-E36BF4D7176E}" type="slidenum">
              <a:rPr lang="en-US" altLang="en-US"/>
              <a:pPr/>
              <a:t>15</a:t>
            </a:fld>
            <a:endParaRPr lang="en-US" altLang="en-US" b="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7DDAC686-1AFE-B69E-4750-811A94985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Recherche d’une règle</a:t>
            </a:r>
            <a:endParaRPr lang="en-US" altLang="fr-FR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5BC6E7D-3E22-4CCB-ED00-29FE1E6EA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4488" y="1773238"/>
            <a:ext cx="9163050" cy="4114800"/>
          </a:xfrm>
        </p:spPr>
        <p:txBody>
          <a:bodyPr/>
          <a:lstStyle/>
          <a:p>
            <a:r>
              <a:rPr lang="fr-FR" altLang="fr-FR" sz="2200" b="1" dirty="0"/>
              <a:t>Nous pouvons supposer que les indexes des règles sont stockés dans un arbre AVL ou dans une table de hachage.</a:t>
            </a:r>
          </a:p>
          <a:p>
            <a:endParaRPr lang="fr-FR" altLang="fr-FR" sz="2200" dirty="0"/>
          </a:p>
          <a:p>
            <a:r>
              <a:rPr lang="fr-FR" altLang="fr-FR" sz="2200" dirty="0"/>
              <a:t>Analysons: </a:t>
            </a:r>
            <a:r>
              <a:rPr lang="fr-FR" altLang="fr-FR" sz="2200" i="1" dirty="0"/>
              <a:t>la dame</a:t>
            </a:r>
            <a:endParaRPr lang="fr-FR" altLang="fr-FR" sz="2200" dirty="0"/>
          </a:p>
          <a:p>
            <a:r>
              <a:rPr lang="fr-FR" altLang="fr-FR" sz="2200" dirty="0"/>
              <a:t>soit donc la liste de catégorie: </a:t>
            </a:r>
            <a:r>
              <a:rPr lang="fr-FR" altLang="fr-FR" sz="2200" i="1" dirty="0" err="1"/>
              <a:t>Dét,N</a:t>
            </a:r>
            <a:endParaRPr lang="fr-FR" altLang="fr-FR" sz="2200" dirty="0"/>
          </a:p>
          <a:p>
            <a:r>
              <a:rPr lang="fr-FR" altLang="fr-FR" sz="2200" dirty="0"/>
              <a:t>soit 512 OU 64= 1000000000 OU 0001000000 = 1001000000= 576</a:t>
            </a:r>
          </a:p>
          <a:p>
            <a:r>
              <a:rPr lang="fr-FR" altLang="fr-FR" sz="2200" dirty="0"/>
              <a:t>soit donc la règle: 1.b)</a:t>
            </a:r>
            <a:endParaRPr lang="en-US" altLang="fr-FR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B17AC68-072C-97C3-5350-D9F4AB5F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EB16-9621-884D-8782-F5166A3C0EEC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547DCBB-4C66-2760-007E-13AA081D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A080-CA5A-9E40-B85B-3EC6CB4064C5}" type="slidenum">
              <a:rPr lang="en-US" altLang="en-US"/>
              <a:pPr/>
              <a:t>16</a:t>
            </a:fld>
            <a:endParaRPr lang="en-US" altLang="en-US" b="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ECFE69BB-AC7B-08A3-48C3-9D7468159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 dirty="0"/>
              <a:t>Filtrage des règles</a:t>
            </a:r>
            <a:endParaRPr lang="en-US" altLang="fr-FR" dirty="0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018EE0A-48A8-85C0-99CD-F3AB1E2B6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8950" y="1341438"/>
            <a:ext cx="8420100" cy="4551362"/>
          </a:xfrm>
        </p:spPr>
        <p:txBody>
          <a:bodyPr/>
          <a:lstStyle/>
          <a:p>
            <a:pPr>
              <a:buFontTx/>
              <a:buChar char="•"/>
            </a:pPr>
            <a:r>
              <a:rPr lang="fr-CA" altLang="fr-FR" sz="2000" dirty="0"/>
              <a:t>L’utilisation d’un codage binaire permet aussi de prévoir rapidement si une règle peut ou non s’appliquer.</a:t>
            </a:r>
          </a:p>
          <a:p>
            <a:pPr>
              <a:buFontTx/>
              <a:buChar char="•"/>
            </a:pPr>
            <a:r>
              <a:rPr lang="fr-CA" altLang="fr-FR" sz="2000" dirty="0"/>
              <a:t> En examinant notre tableau de règle, nous pouvons calculer à l’avance, les éléments suivants:</a:t>
            </a:r>
          </a:p>
          <a:p>
            <a:pPr lvl="1"/>
            <a:r>
              <a:rPr lang="fr-CA" altLang="fr-FR" sz="2000" dirty="0"/>
              <a:t>Un </a:t>
            </a:r>
            <a:r>
              <a:rPr lang="fr-CA" altLang="fr-FR" sz="2000" i="1" dirty="0"/>
              <a:t>N</a:t>
            </a:r>
            <a:r>
              <a:rPr lang="fr-CA" altLang="fr-FR" sz="2000" dirty="0"/>
              <a:t> peut apparaître avec un </a:t>
            </a:r>
            <a:r>
              <a:rPr lang="fr-CA" altLang="fr-FR" sz="2000" i="1" dirty="0" err="1"/>
              <a:t>Dét</a:t>
            </a:r>
            <a:r>
              <a:rPr lang="fr-CA" altLang="fr-FR" sz="2000" i="1" dirty="0"/>
              <a:t> </a:t>
            </a:r>
            <a:r>
              <a:rPr lang="fr-CA" altLang="fr-FR" sz="2000" dirty="0"/>
              <a:t>et un </a:t>
            </a:r>
            <a:r>
              <a:rPr lang="fr-CA" altLang="fr-FR" sz="2000" i="1" dirty="0"/>
              <a:t>A</a:t>
            </a:r>
            <a:r>
              <a:rPr lang="fr-CA" altLang="fr-FR" sz="2000" dirty="0"/>
              <a:t>.</a:t>
            </a:r>
          </a:p>
          <a:p>
            <a:pPr lvl="1"/>
            <a:r>
              <a:rPr lang="fr-CA" altLang="fr-FR" sz="2000" dirty="0"/>
              <a:t>Un </a:t>
            </a:r>
            <a:r>
              <a:rPr lang="fr-CA" altLang="fr-FR" sz="2000" i="1" dirty="0"/>
              <a:t>V </a:t>
            </a:r>
            <a:r>
              <a:rPr lang="fr-CA" altLang="fr-FR" sz="2000" dirty="0"/>
              <a:t>peut apparaître avec un </a:t>
            </a:r>
            <a:r>
              <a:rPr lang="fr-CA" altLang="fr-FR" sz="2000" i="1" dirty="0"/>
              <a:t>Pro</a:t>
            </a:r>
          </a:p>
          <a:p>
            <a:pPr lvl="1"/>
            <a:r>
              <a:rPr lang="fr-CA" altLang="fr-FR" sz="2000" dirty="0"/>
              <a:t>Un </a:t>
            </a:r>
            <a:r>
              <a:rPr lang="fr-CA" altLang="fr-FR" sz="2000" i="1" dirty="0"/>
              <a:t>SN </a:t>
            </a:r>
            <a:r>
              <a:rPr lang="fr-CA" altLang="fr-FR" sz="2000" dirty="0"/>
              <a:t>peut apparaître avec un </a:t>
            </a:r>
            <a:r>
              <a:rPr lang="fr-CA" altLang="fr-FR" sz="2000" i="1" dirty="0"/>
              <a:t>SV</a:t>
            </a:r>
          </a:p>
          <a:p>
            <a:pPr>
              <a:buFontTx/>
              <a:buChar char="•"/>
            </a:pPr>
            <a:endParaRPr lang="fr-CA" altLang="fr-FR" sz="2000" dirty="0"/>
          </a:p>
          <a:p>
            <a:pPr>
              <a:buFontTx/>
              <a:buChar char="•"/>
            </a:pPr>
            <a:r>
              <a:rPr lang="fr-CA" altLang="fr-FR" sz="2000" dirty="0"/>
              <a:t> Nous allons traduire ces possibilités sous la forme de vecteurs binaires de filtrage.</a:t>
            </a:r>
            <a:endParaRPr lang="en-US" altLang="fr-FR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4">
            <a:extLst>
              <a:ext uri="{FF2B5EF4-FFF2-40B4-BE49-F238E27FC236}">
                <a16:creationId xmlns:a16="http://schemas.microsoft.com/office/drawing/2014/main" id="{7CE778C7-16A2-DC11-4DA3-9356ED67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2E08-6A33-494F-BA07-75DCB3853657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6">
            <a:extLst>
              <a:ext uri="{FF2B5EF4-FFF2-40B4-BE49-F238E27FC236}">
                <a16:creationId xmlns:a16="http://schemas.microsoft.com/office/drawing/2014/main" id="{FCA86FBF-9D25-43BD-D6D7-CBEB68E5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684B-F886-5D49-B026-49BE99EEE700}" type="slidenum">
              <a:rPr lang="en-US" altLang="en-US"/>
              <a:pPr/>
              <a:t>17</a:t>
            </a:fld>
            <a:endParaRPr lang="en-US" altLang="en-US" b="0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5A243B61-AEEB-4E9D-C37F-DAFE3F5D8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 dirty="0"/>
              <a:t>Exemple de filtre</a:t>
            </a:r>
            <a:endParaRPr lang="en-US" altLang="fr-FR" dirty="0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A18D3D8-282E-9ED3-7842-ADD02F8FA31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fr-CA" altLang="fr-FR" sz="2000" dirty="0"/>
              <a:t> Un filtre est donc composé des catégories qui peuvent être associées sous un même nœud syntagmatique.</a:t>
            </a:r>
          </a:p>
          <a:p>
            <a:pPr lvl="1"/>
            <a:r>
              <a:rPr lang="fr-CA" altLang="fr-FR" sz="2000" dirty="0"/>
              <a:t>Le filtre de </a:t>
            </a:r>
            <a:r>
              <a:rPr lang="fr-CA" altLang="fr-FR" sz="2000" i="1" dirty="0"/>
              <a:t>N </a:t>
            </a:r>
            <a:r>
              <a:rPr lang="fr-CA" altLang="fr-FR" sz="2000" dirty="0"/>
              <a:t>comprend aussi bien un </a:t>
            </a:r>
            <a:r>
              <a:rPr lang="fr-CA" altLang="fr-FR" sz="2000" i="1" dirty="0"/>
              <a:t>A </a:t>
            </a:r>
            <a:r>
              <a:rPr lang="fr-CA" altLang="fr-FR" sz="2000" dirty="0"/>
              <a:t>qu’un </a:t>
            </a:r>
            <a:r>
              <a:rPr lang="fr-CA" altLang="fr-FR" sz="2000" i="1" dirty="0" err="1"/>
              <a:t>Dét</a:t>
            </a:r>
            <a:r>
              <a:rPr lang="fr-CA" altLang="fr-FR" sz="2000" dirty="0"/>
              <a:t>.</a:t>
            </a:r>
          </a:p>
          <a:p>
            <a:pPr>
              <a:buFontTx/>
              <a:buChar char="•"/>
            </a:pPr>
            <a:r>
              <a:rPr lang="fr-CA" altLang="fr-FR" sz="2000" dirty="0"/>
              <a:t> Nous pouvons traduire ce filtre sous une forme binaire.</a:t>
            </a:r>
          </a:p>
          <a:p>
            <a:endParaRPr lang="en-US" altLang="fr-FR" sz="2000" dirty="0"/>
          </a:p>
        </p:txBody>
      </p:sp>
      <p:graphicFrame>
        <p:nvGraphicFramePr>
          <p:cNvPr id="67715" name="Group 131">
            <a:extLst>
              <a:ext uri="{FF2B5EF4-FFF2-40B4-BE49-F238E27FC236}">
                <a16:creationId xmlns:a16="http://schemas.microsoft.com/office/drawing/2014/main" id="{F6379C02-9CAC-5B22-0AFD-E0CE29BCEE9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808538" y="1700213"/>
          <a:ext cx="4876800" cy="385762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1718257358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246063298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909026614"/>
                    </a:ext>
                  </a:extLst>
                </a:gridCol>
              </a:tblGrid>
              <a:tr h="5445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Catégories</a:t>
                      </a:r>
                      <a:endParaRPr kumimoji="0" lang="en-US" alt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Filtre</a:t>
                      </a:r>
                      <a:endParaRPr kumimoji="0" lang="en-US" alt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Binaire</a:t>
                      </a:r>
                      <a:endParaRPr kumimoji="0" lang="en-US" alt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291307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US" alt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A,Dét,N</a:t>
                      </a:r>
                      <a:endParaRPr kumimoji="0" lang="en-US" alt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1011000000</a:t>
                      </a: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= 704</a:t>
                      </a:r>
                      <a:endParaRPr kumimoji="0" lang="en-US" alt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645059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US" alt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A,N,Dét</a:t>
                      </a:r>
                      <a:endParaRPr kumimoji="0" lang="en-US" alt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	</a:t>
                      </a: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= 704</a:t>
                      </a:r>
                      <a:endParaRPr kumimoji="0" lang="en-US" alt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22553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Dét</a:t>
                      </a:r>
                      <a:endParaRPr kumimoji="0" lang="en-US" alt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Dét,A,N</a:t>
                      </a:r>
                      <a:endParaRPr kumimoji="0" lang="en-US" alt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1011000000</a:t>
                      </a: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= 704</a:t>
                      </a:r>
                      <a:endParaRPr kumimoji="0" lang="en-US" alt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026188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endParaRPr kumimoji="0" lang="en-US" alt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Pro,V</a:t>
                      </a:r>
                      <a:endParaRPr kumimoji="0" lang="en-US" alt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  <a:r>
                        <a:rPr kumimoji="0" lang="fr-F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00100000 = 288</a:t>
                      </a:r>
                      <a:endParaRPr kumimoji="0" lang="en-US" alt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848745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SN</a:t>
                      </a:r>
                      <a:endParaRPr kumimoji="0" lang="en-US" alt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SV,SN</a:t>
                      </a:r>
                      <a:endParaRPr kumimoji="0" lang="en-US" alt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0000000110 = 6</a:t>
                      </a:r>
                      <a:endParaRPr kumimoji="0" lang="en-US" alt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517224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SV</a:t>
                      </a:r>
                      <a:endParaRPr kumimoji="0" lang="en-US" alt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SN,SV</a:t>
                      </a:r>
                      <a:endParaRPr kumimoji="0" lang="en-US" alt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ts val="1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2900">
                        <a:lnSpc>
                          <a:spcPct val="120000"/>
                        </a:lnSpc>
                        <a:spcBef>
                          <a:spcPts val="400"/>
                        </a:spcBef>
                        <a:buClr>
                          <a:srgbClr val="FC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2pPr>
                      <a:lvl3pPr marL="6858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0000"/>
                        <a:buFont typeface="Monotype Sorts" pitchFamily="2" charset="2"/>
                        <a:defRPr sz="19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3pPr>
                      <a:lvl4pPr marL="10922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5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4pPr>
                      <a:lvl5pPr marL="1485900">
                        <a:lnSpc>
                          <a:spcPct val="120000"/>
                        </a:lnSpc>
                        <a:spcBef>
                          <a:spcPts val="400"/>
                        </a:spcBef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5pPr>
                      <a:lvl6pPr marL="19431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6pPr>
                      <a:lvl7pPr marL="24003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7pPr>
                      <a:lvl8pPr marL="28575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8pPr>
                      <a:lvl9pPr marL="3314700" eaLnBrk="0" fontAlgn="base" hangingPunct="0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SzPct val="75000"/>
                        <a:buFont typeface="Monotype Sorts" pitchFamily="2" charset="2"/>
                        <a:defRPr sz="170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0000000110 = 6</a:t>
                      </a:r>
                      <a:endParaRPr kumimoji="0" lang="en-US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0481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DC435C58-2D25-69C7-6599-631D8845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DD1F-6AB4-0E4A-BBD0-4986E7D94A59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F36F2726-ECB5-03A1-8180-D97D412B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5743-34AD-2A41-845A-AF01C35B41B4}" type="slidenum">
              <a:rPr lang="en-US" altLang="en-US"/>
              <a:pPr/>
              <a:t>18</a:t>
            </a:fld>
            <a:endParaRPr lang="en-US" altLang="en-US" b="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96164042-8BAB-AB75-AD84-49DDB4B37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 dirty="0"/>
              <a:t>Utilisation du filtre (1)</a:t>
            </a:r>
            <a:endParaRPr lang="en-US" altLang="fr-FR" dirty="0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0420596-D482-5A50-3129-215E51508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4850" y="1125538"/>
            <a:ext cx="8420100" cy="49672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CA" altLang="fr-FR" sz="2000"/>
              <a:t>Ces filtres sont utilisés lorsque l’on parcourt la phrase de la droite vers la gauche:</a:t>
            </a:r>
          </a:p>
          <a:p>
            <a:pPr>
              <a:lnSpc>
                <a:spcPct val="110000"/>
              </a:lnSpc>
            </a:pPr>
            <a:r>
              <a:rPr lang="fr-CA" altLang="fr-FR" sz="2000" b="1" i="1"/>
              <a:t>			La dame lui lit une histoire</a:t>
            </a:r>
          </a:p>
          <a:p>
            <a:pPr>
              <a:lnSpc>
                <a:spcPct val="110000"/>
              </a:lnSpc>
            </a:pPr>
            <a:r>
              <a:rPr lang="fr-CA" altLang="fr-FR" sz="2000" b="1" i="1"/>
              <a:t>			</a:t>
            </a:r>
            <a:r>
              <a:rPr lang="fr-CA" altLang="fr-FR" sz="2000"/>
              <a:t>Dét</a:t>
            </a:r>
            <a:r>
              <a:rPr lang="fr-CA" altLang="fr-FR" sz="2000" baseline="30000"/>
              <a:t>1</a:t>
            </a:r>
            <a:r>
              <a:rPr lang="fr-CA" altLang="fr-FR" sz="2000"/>
              <a:t>,N</a:t>
            </a:r>
            <a:r>
              <a:rPr lang="fr-CA" altLang="fr-FR" sz="2000" baseline="30000"/>
              <a:t>2</a:t>
            </a:r>
            <a:r>
              <a:rPr lang="fr-CA" altLang="fr-FR" sz="2000"/>
              <a:t>, Pro</a:t>
            </a:r>
            <a:r>
              <a:rPr lang="fr-CA" altLang="fr-FR" sz="2000" baseline="30000"/>
              <a:t>3</a:t>
            </a:r>
            <a:r>
              <a:rPr lang="fr-CA" altLang="fr-FR" sz="2000"/>
              <a:t>, V</a:t>
            </a:r>
            <a:r>
              <a:rPr lang="fr-CA" altLang="fr-FR" sz="2000" baseline="30000"/>
              <a:t>4</a:t>
            </a:r>
            <a:r>
              <a:rPr lang="fr-CA" altLang="fr-FR" sz="2000"/>
              <a:t>, Dét</a:t>
            </a:r>
            <a:r>
              <a:rPr lang="fr-CA" altLang="fr-FR" sz="2000" baseline="30000"/>
              <a:t>5</a:t>
            </a:r>
            <a:r>
              <a:rPr lang="fr-CA" altLang="fr-FR" sz="2000"/>
              <a:t>, N</a:t>
            </a:r>
            <a:r>
              <a:rPr lang="fr-CA" altLang="fr-FR" sz="2000" baseline="30000"/>
              <a:t>6</a:t>
            </a:r>
          </a:p>
          <a:p>
            <a:pPr>
              <a:lnSpc>
                <a:spcPct val="110000"/>
              </a:lnSpc>
            </a:pPr>
            <a:r>
              <a:rPr lang="fr-CA" altLang="fr-FR" sz="2000"/>
              <a:t> </a:t>
            </a:r>
          </a:p>
          <a:p>
            <a:pPr>
              <a:lnSpc>
                <a:spcPct val="110000"/>
              </a:lnSpc>
            </a:pPr>
            <a:r>
              <a:rPr lang="fr-CA" altLang="fr-FR" sz="2000"/>
              <a:t>A chaque étape on construit la liste des catégories sous la forme d’un vecteur de bits:</a:t>
            </a:r>
          </a:p>
          <a:p>
            <a:pPr>
              <a:lnSpc>
                <a:spcPct val="110000"/>
              </a:lnSpc>
            </a:pPr>
            <a:r>
              <a:rPr lang="fr-CA" altLang="fr-FR" sz="2000"/>
              <a:t>On rencontre d’abord </a:t>
            </a:r>
            <a:r>
              <a:rPr lang="fr-CA" altLang="fr-FR" sz="2000">
                <a:solidFill>
                  <a:srgbClr val="F51038"/>
                </a:solidFill>
              </a:rPr>
              <a:t>N</a:t>
            </a:r>
            <a:r>
              <a:rPr lang="fr-CA" altLang="fr-FR" sz="2000" baseline="30000">
                <a:solidFill>
                  <a:srgbClr val="F51038"/>
                </a:solidFill>
              </a:rPr>
              <a:t>6</a:t>
            </a:r>
            <a:r>
              <a:rPr lang="fr-CA" altLang="fr-FR" sz="2000"/>
              <a:t> notre liste vaut: </a:t>
            </a:r>
            <a:r>
              <a:rPr lang="fr-FR" altLang="ja-JP" sz="2000" b="1">
                <a:ea typeface="ＭＳ Ｐゴシック" panose="020B0600070205080204" pitchFamily="34" charset="-128"/>
              </a:rPr>
              <a:t>0001000000</a:t>
            </a:r>
          </a:p>
          <a:p>
            <a:pPr>
              <a:lnSpc>
                <a:spcPct val="110000"/>
              </a:lnSpc>
            </a:pPr>
            <a:r>
              <a:rPr lang="fr-CA" altLang="fr-FR" sz="2000">
                <a:ea typeface="ＭＳ Ｐゴシック" panose="020B0600070205080204" pitchFamily="34" charset="-128"/>
              </a:rPr>
              <a:t>Puis on rajoute </a:t>
            </a:r>
            <a:r>
              <a:rPr lang="fr-CA" altLang="fr-FR" sz="2000">
                <a:solidFill>
                  <a:srgbClr val="F51038"/>
                </a:solidFill>
                <a:ea typeface="ＭＳ Ｐゴシック" panose="020B0600070205080204" pitchFamily="34" charset="-128"/>
              </a:rPr>
              <a:t>Dét</a:t>
            </a:r>
            <a:r>
              <a:rPr lang="fr-CA" altLang="fr-FR" sz="2000" baseline="30000">
                <a:solidFill>
                  <a:srgbClr val="F51038"/>
                </a:solidFill>
                <a:ea typeface="ＭＳ Ｐゴシック" panose="020B0600070205080204" pitchFamily="34" charset="-128"/>
              </a:rPr>
              <a:t>5</a:t>
            </a:r>
            <a:r>
              <a:rPr lang="fr-CA" altLang="fr-FR" sz="2000">
                <a:ea typeface="ＭＳ Ｐゴシック" panose="020B0600070205080204" pitchFamily="34" charset="-128"/>
              </a:rPr>
              <a:t>. On compare la liste avec le filtre de Dét:</a:t>
            </a:r>
          </a:p>
          <a:p>
            <a:pPr algn="ctr">
              <a:lnSpc>
                <a:spcPct val="110000"/>
              </a:lnSpc>
            </a:pPr>
            <a:r>
              <a:rPr lang="fr-FR" altLang="ja-JP" sz="2000" b="1">
                <a:ea typeface="ＭＳ Ｐゴシック" panose="020B0600070205080204" pitchFamily="34" charset="-128"/>
              </a:rPr>
              <a:t>0001000000</a:t>
            </a:r>
            <a:r>
              <a:rPr lang="fr-FR" altLang="ja-JP" sz="1600">
                <a:ea typeface="ＭＳ Ｐゴシック" panose="020B0600070205080204" pitchFamily="34" charset="-128"/>
              </a:rPr>
              <a:t> </a:t>
            </a:r>
            <a:r>
              <a:rPr lang="en-GB" altLang="ja-JP" sz="1600">
                <a:ea typeface="ＭＳ Ｐゴシック" panose="020B0600070205080204" pitchFamily="34" charset="-128"/>
              </a:rPr>
              <a:t>&amp; </a:t>
            </a:r>
            <a:r>
              <a:rPr lang="fr-FR" altLang="ja-JP" sz="2000" i="1">
                <a:solidFill>
                  <a:srgbClr val="F51038"/>
                </a:solidFill>
                <a:ea typeface="ＭＳ Ｐゴシック" panose="020B0600070205080204" pitchFamily="34" charset="-128"/>
              </a:rPr>
              <a:t>1011000000</a:t>
            </a:r>
            <a:r>
              <a:rPr lang="en-US" altLang="ja-JP" sz="1600">
                <a:ea typeface="ＭＳ Ｐゴシック" panose="020B0600070205080204" pitchFamily="34" charset="-128"/>
              </a:rPr>
              <a:t> = </a:t>
            </a:r>
            <a:r>
              <a:rPr lang="fr-FR" altLang="ja-JP" sz="2000">
                <a:ea typeface="ＭＳ Ｐゴシック" panose="020B0600070205080204" pitchFamily="34" charset="-128"/>
              </a:rPr>
              <a:t>0001000000</a:t>
            </a:r>
            <a:r>
              <a:rPr lang="fr-FR" altLang="ja-JP" sz="160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fr-FR" altLang="ja-JP" sz="2000">
                <a:ea typeface="ＭＳ Ｐゴシック" panose="020B0600070205080204" pitchFamily="34" charset="-128"/>
              </a:rPr>
              <a:t>On retrouve le filtre, par cons</a:t>
            </a:r>
            <a:r>
              <a:rPr lang="fr-CA" altLang="ja-JP" sz="2000">
                <a:ea typeface="ＭＳ Ｐゴシック" panose="020B0600070205080204" pitchFamily="34" charset="-128"/>
              </a:rPr>
              <a:t>équent Dét est compatible avec la liste.</a:t>
            </a:r>
          </a:p>
          <a:p>
            <a:pPr>
              <a:lnSpc>
                <a:spcPct val="110000"/>
              </a:lnSpc>
            </a:pPr>
            <a:endParaRPr lang="fr-FR" altLang="ja-JP" sz="2000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endParaRPr lang="en-US" altLang="fr-FR" sz="1600">
              <a:ea typeface="ＭＳ Ｐゴシック" panose="020B0600070205080204" pitchFamily="34" charset="-128"/>
            </a:endParaRPr>
          </a:p>
        </p:txBody>
      </p:sp>
      <p:sp>
        <p:nvSpPr>
          <p:cNvPr id="70660" name="Line 4">
            <a:extLst>
              <a:ext uri="{FF2B5EF4-FFF2-40B4-BE49-F238E27FC236}">
                <a16:creationId xmlns:a16="http://schemas.microsoft.com/office/drawing/2014/main" id="{17E9E04A-EFDC-1281-206F-312F20F38D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13138" y="2997200"/>
            <a:ext cx="3024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7599490D-8BC0-B8AC-4362-4A9E2F4C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CDD0-EA41-2942-A93B-56B42B57EADC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B736075E-50DA-ACCF-E40B-83D8502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C68-846D-5043-8CDD-BE4A1750CDD3}" type="slidenum">
              <a:rPr lang="en-US" altLang="en-US"/>
              <a:pPr/>
              <a:t>19</a:t>
            </a:fld>
            <a:endParaRPr lang="en-US" altLang="en-US" b="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FA41AC30-BBB8-1140-F355-9AE9DCE5A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Utilisation du filtre (2)</a:t>
            </a:r>
            <a:endParaRPr lang="en-US" altLang="fr-FR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DA4A47ED-1C90-2A9A-F668-B9828EB52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4850" y="1341438"/>
            <a:ext cx="8420100" cy="4608512"/>
          </a:xfrm>
        </p:spPr>
        <p:txBody>
          <a:bodyPr/>
          <a:lstStyle/>
          <a:p>
            <a:r>
              <a:rPr lang="fr-CA" altLang="fr-FR" sz="2000" b="1" i="1"/>
              <a:t>		La dame lui lit une histoire</a:t>
            </a:r>
          </a:p>
          <a:p>
            <a:r>
              <a:rPr lang="fr-CA" altLang="fr-FR" sz="2000"/>
              <a:t>		Dét</a:t>
            </a:r>
            <a:r>
              <a:rPr lang="fr-CA" altLang="fr-FR" sz="2000" baseline="30000"/>
              <a:t>1</a:t>
            </a:r>
            <a:r>
              <a:rPr lang="fr-CA" altLang="fr-FR" sz="2000"/>
              <a:t>,N</a:t>
            </a:r>
            <a:r>
              <a:rPr lang="fr-CA" altLang="fr-FR" sz="2000" baseline="30000"/>
              <a:t>2</a:t>
            </a:r>
            <a:r>
              <a:rPr lang="fr-CA" altLang="fr-FR" sz="2000"/>
              <a:t>, Pro</a:t>
            </a:r>
            <a:r>
              <a:rPr lang="fr-CA" altLang="fr-FR" sz="2000" baseline="30000"/>
              <a:t>3</a:t>
            </a:r>
            <a:r>
              <a:rPr lang="fr-CA" altLang="fr-FR" sz="2000"/>
              <a:t>, V</a:t>
            </a:r>
            <a:r>
              <a:rPr lang="fr-CA" altLang="fr-FR" sz="2000" baseline="30000"/>
              <a:t>4</a:t>
            </a:r>
            <a:r>
              <a:rPr lang="fr-CA" altLang="fr-FR" sz="2000"/>
              <a:t>, Dét</a:t>
            </a:r>
            <a:r>
              <a:rPr lang="fr-CA" altLang="fr-FR" sz="2000" baseline="30000"/>
              <a:t>5</a:t>
            </a:r>
            <a:r>
              <a:rPr lang="fr-CA" altLang="fr-FR" sz="2000"/>
              <a:t>, N</a:t>
            </a:r>
            <a:r>
              <a:rPr lang="fr-CA" altLang="fr-FR" sz="2000" baseline="30000"/>
              <a:t>6</a:t>
            </a:r>
          </a:p>
          <a:p>
            <a:r>
              <a:rPr lang="fr-FR" altLang="ja-JP">
                <a:ea typeface="ＭＳ Ｐゴシック" panose="020B0600070205080204" pitchFamily="34" charset="-128"/>
              </a:rPr>
              <a:t>La liste vaut désormais:</a:t>
            </a:r>
            <a:r>
              <a:rPr lang="fr-FR" altLang="ja-JP" sz="1600">
                <a:ea typeface="ＭＳ Ｐゴシック" panose="020B0600070205080204" pitchFamily="34" charset="-128"/>
              </a:rPr>
              <a:t> </a:t>
            </a:r>
            <a:r>
              <a:rPr lang="fr-FR" altLang="ja-JP" sz="2000" b="1">
                <a:ea typeface="ＭＳ Ｐゴシック" panose="020B0600070205080204" pitchFamily="34" charset="-128"/>
              </a:rPr>
              <a:t>1001000000</a:t>
            </a:r>
            <a:r>
              <a:rPr lang="fr-FR" altLang="ja-JP" sz="1600">
                <a:ea typeface="ＭＳ Ｐゴシック" panose="020B0600070205080204" pitchFamily="34" charset="-128"/>
              </a:rPr>
              <a:t> </a:t>
            </a:r>
            <a:r>
              <a:rPr lang="fr-FR" altLang="ja-JP">
                <a:ea typeface="ＭＳ Ｐゴシック" panose="020B0600070205080204" pitchFamily="34" charset="-128"/>
              </a:rPr>
              <a:t>(Dét+N)</a:t>
            </a:r>
          </a:p>
          <a:p>
            <a:r>
              <a:rPr lang="fr-FR" altLang="ja-JP" sz="2000">
                <a:ea typeface="ＭＳ Ｐゴシック" panose="020B0600070205080204" pitchFamily="34" charset="-128"/>
              </a:rPr>
              <a:t>Peut-on rajouter le verbe </a:t>
            </a:r>
            <a:r>
              <a:rPr lang="fr-FR" altLang="ja-JP" sz="2000">
                <a:solidFill>
                  <a:srgbClr val="F51038"/>
                </a:solidFill>
                <a:ea typeface="ＭＳ Ｐゴシック" panose="020B0600070205080204" pitchFamily="34" charset="-128"/>
              </a:rPr>
              <a:t>V</a:t>
            </a:r>
            <a:r>
              <a:rPr lang="fr-FR" altLang="ja-JP" sz="2000" baseline="30000">
                <a:solidFill>
                  <a:srgbClr val="F51038"/>
                </a:solidFill>
                <a:ea typeface="ＭＳ Ｐゴシック" panose="020B0600070205080204" pitchFamily="34" charset="-128"/>
              </a:rPr>
              <a:t>5 </a:t>
            </a:r>
            <a:r>
              <a:rPr lang="fr-FR" altLang="ja-JP" sz="2000">
                <a:ea typeface="ＭＳ Ｐゴシック" panose="020B0600070205080204" pitchFamily="34" charset="-128"/>
              </a:rPr>
              <a:t>à cette liste:</a:t>
            </a:r>
            <a:r>
              <a:rPr lang="fr-FR" altLang="ja-JP" sz="1600">
                <a:ea typeface="ＭＳ Ｐゴシック" panose="020B0600070205080204" pitchFamily="34" charset="-128"/>
              </a:rPr>
              <a:t> </a:t>
            </a:r>
          </a:p>
          <a:p>
            <a:pPr algn="ctr"/>
            <a:r>
              <a:rPr lang="fr-FR" altLang="ja-JP" sz="2000" b="1">
                <a:ea typeface="ＭＳ Ｐゴシック" panose="020B0600070205080204" pitchFamily="34" charset="-128"/>
              </a:rPr>
              <a:t>1001000000</a:t>
            </a:r>
            <a:r>
              <a:rPr lang="fr-FR" altLang="ja-JP" sz="1600">
                <a:ea typeface="ＭＳ Ｐゴシック" panose="020B0600070205080204" pitchFamily="34" charset="-128"/>
              </a:rPr>
              <a:t> &amp; </a:t>
            </a:r>
            <a:r>
              <a:rPr lang="fr-CA" altLang="fr-FR" sz="2000" i="1">
                <a:solidFill>
                  <a:srgbClr val="F51038"/>
                </a:solidFill>
              </a:rPr>
              <a:t>01</a:t>
            </a:r>
            <a:r>
              <a:rPr lang="fr-FR" altLang="ja-JP" sz="2000" i="1">
                <a:solidFill>
                  <a:srgbClr val="F51038"/>
                </a:solidFill>
                <a:ea typeface="ＭＳ Ｐゴシック" panose="020B0600070205080204" pitchFamily="34" charset="-128"/>
              </a:rPr>
              <a:t>00100000</a:t>
            </a:r>
            <a:r>
              <a:rPr lang="fr-FR" altLang="ja-JP" sz="1600">
                <a:ea typeface="ＭＳ Ｐゴシック" panose="020B0600070205080204" pitchFamily="34" charset="-128"/>
              </a:rPr>
              <a:t> = </a:t>
            </a:r>
            <a:r>
              <a:rPr lang="fr-FR" altLang="ja-JP" sz="2000">
                <a:ea typeface="ＭＳ Ｐゴシック" panose="020B0600070205080204" pitchFamily="34" charset="-128"/>
              </a:rPr>
              <a:t>00000000</a:t>
            </a:r>
          </a:p>
          <a:p>
            <a:r>
              <a:rPr lang="fr-FR" altLang="ja-JP" sz="2000" i="1">
                <a:ea typeface="ＭＳ Ｐゴシック" panose="020B0600070205080204" pitchFamily="34" charset="-128"/>
              </a:rPr>
              <a:t>Nous ne retrouvons pas notre filtre</a:t>
            </a:r>
            <a:r>
              <a:rPr lang="fr-FR" altLang="ja-JP" sz="2000">
                <a:ea typeface="ＭＳ Ｐゴシック" panose="020B0600070205080204" pitchFamily="34" charset="-128"/>
              </a:rPr>
              <a:t>.</a:t>
            </a:r>
          </a:p>
          <a:p>
            <a:r>
              <a:rPr lang="fr-FR" altLang="ja-JP" sz="2000">
                <a:ea typeface="ＭＳ Ｐゴシック" panose="020B0600070205080204" pitchFamily="34" charset="-128"/>
              </a:rPr>
              <a:t> Le verbe n’est donc pas compatible avec notre liste. </a:t>
            </a:r>
          </a:p>
          <a:p>
            <a:r>
              <a:rPr lang="fr-FR" altLang="ja-JP" sz="2000">
                <a:ea typeface="ＭＳ Ｐゴシック" panose="020B0600070205080204" pitchFamily="34" charset="-128"/>
              </a:rPr>
              <a:t>Nous recherchons alors la règle qui correspond à la règle: Sx -&gt; Dét, N. </a:t>
            </a:r>
          </a:p>
          <a:p>
            <a:r>
              <a:rPr lang="fr-FR" altLang="ja-JP" sz="2000">
                <a:ea typeface="ＭＳ Ｐゴシック" panose="020B0600070205080204" pitchFamily="34" charset="-128"/>
              </a:rPr>
              <a:t>Ce qui nous donne donc SN.</a:t>
            </a:r>
          </a:p>
          <a:p>
            <a:endParaRPr lang="fr-FR" altLang="ja-JP" sz="2000">
              <a:ea typeface="ＭＳ Ｐゴシック" panose="020B0600070205080204" pitchFamily="34" charset="-128"/>
            </a:endParaRPr>
          </a:p>
          <a:p>
            <a:endParaRPr lang="en-US" altLang="fr-FR" sz="16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92D28859-6BD9-7187-BC22-65D129F8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849-97AD-4147-A0F6-64F89275613F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2F59FA16-D9F3-AF51-CF5B-947B8587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B96F-2562-1840-972C-241AA80CF844}" type="slidenum">
              <a:rPr lang="en-US" altLang="en-US"/>
              <a:pPr/>
              <a:t>2</a:t>
            </a:fld>
            <a:endParaRPr lang="en-US" altLang="en-US" b="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ED842D7F-F720-BEB2-B1A3-9F6B3203B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Vitesse d’analyse syntaxique</a:t>
            </a:r>
            <a:endParaRPr lang="en-US" altLang="fr-FR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E44FEF8-A3F4-A482-6466-5CBF6B17B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fr-CA" altLang="fr-FR"/>
              <a:t> Élément crucial: la vitesse</a:t>
            </a:r>
          </a:p>
          <a:p>
            <a:pPr lvl="1"/>
            <a:r>
              <a:rPr lang="fr-CA" altLang="fr-FR"/>
              <a:t>Pour utiliser un analyseur dans le monde industriel, il faut au moins pouvoir traiter 1000 mots/s.</a:t>
            </a:r>
          </a:p>
          <a:p>
            <a:pPr lvl="1"/>
            <a:r>
              <a:rPr lang="fr-CA" altLang="fr-FR"/>
              <a:t>La complexité d’un analyseur syntaxique est exponentielle</a:t>
            </a:r>
          </a:p>
          <a:p>
            <a:pPr lvl="1"/>
            <a:r>
              <a:rPr lang="fr-CA" altLang="fr-FR"/>
              <a:t>La vitesse des machines croît de façon linéaire. Il est difficile dès lors espérer résoudre les problèmes d’efficacité en tablant sur une plus grande vitesse des machines.</a:t>
            </a:r>
          </a:p>
          <a:p>
            <a:pPr>
              <a:buFontTx/>
              <a:buChar char="•"/>
            </a:pPr>
            <a:endParaRPr lang="en-US" alt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82ACF5FF-E761-7E0F-FFE9-E635BB38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16F2-B44F-E448-9ABC-F543A5CCCA07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7C0451D4-A4ED-FA79-BC4A-C6130F71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DFD7-D20B-D040-BFAC-1554D3E98867}" type="slidenum">
              <a:rPr lang="en-US" altLang="en-US"/>
              <a:pPr/>
              <a:t>20</a:t>
            </a:fld>
            <a:endParaRPr lang="en-US" altLang="en-US" b="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5EFD62AE-0ECA-522E-C754-6170318F7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Les traits</a:t>
            </a:r>
            <a:endParaRPr lang="en-US" altLang="fr-FR"/>
          </a:p>
        </p:txBody>
      </p:sp>
      <p:graphicFrame>
        <p:nvGraphicFramePr>
          <p:cNvPr id="63494" name="Object 6">
            <a:extLst>
              <a:ext uri="{FF2B5EF4-FFF2-40B4-BE49-F238E27FC236}">
                <a16:creationId xmlns:a16="http://schemas.microsoft.com/office/drawing/2014/main" id="{7B0B5AB4-3680-9C98-F398-15704D1469B0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568450" y="1412875"/>
          <a:ext cx="5697538" cy="411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51500" imgH="4089400" progId="Word.Document.8">
                  <p:embed/>
                </p:oleObj>
              </mc:Choice>
              <mc:Fallback>
                <p:oleObj name="Document" r:id="rId2" imgW="5651500" imgH="40894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1412875"/>
                        <a:ext cx="5697538" cy="411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Text Box 7">
            <a:extLst>
              <a:ext uri="{FF2B5EF4-FFF2-40B4-BE49-F238E27FC236}">
                <a16:creationId xmlns:a16="http://schemas.microsoft.com/office/drawing/2014/main" id="{E0AAD4CB-63A5-F881-09FB-8842422F9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981075"/>
            <a:ext cx="87137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 altLang="fr-FR"/>
              <a:t>Nous pouvons appliquer le même type de codage au structure de traits.</a:t>
            </a:r>
            <a:endParaRPr lang="en-US" altLang="fr-FR"/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7A789EB3-A1C1-64EC-5D3B-9303D7E45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5516563"/>
            <a:ext cx="8640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 altLang="fr-FR"/>
              <a:t>Une structure de traits devient alors une suite d’entiers chacun codant un ensemble de traits.</a:t>
            </a:r>
            <a:endParaRPr lang="en-US" altLang="fr-F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16E8C5BB-A7CC-D202-86CC-FA969E5A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60D6-4ECF-FD46-A44E-8D25EF7EFED4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47E89BDD-29E5-D007-349E-9A849CA9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293B-EC77-9343-BA07-57E6E20E3477}" type="slidenum">
              <a:rPr lang="en-US" altLang="en-US"/>
              <a:pPr/>
              <a:t>21</a:t>
            </a:fld>
            <a:endParaRPr lang="en-US" altLang="en-US" b="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FADA58BC-5116-7CFC-2934-FB253F8A1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Calcul sur les traits</a:t>
            </a:r>
            <a:endParaRPr lang="en-US" altLang="fr-FR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8CE1B7C-411C-FF76-49BC-D0B4E8163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altLang="fr-FR" sz="1800" b="1"/>
              <a:t>Filtrage et valeurs communes</a:t>
            </a:r>
            <a:endParaRPr lang="fr-FR" altLang="fr-FR" sz="1800"/>
          </a:p>
          <a:p>
            <a:pPr>
              <a:lnSpc>
                <a:spcPct val="100000"/>
              </a:lnSpc>
            </a:pPr>
            <a:r>
              <a:rPr lang="fr-FR" altLang="fr-FR" sz="1800"/>
              <a:t>	E1={[genre:masc,pers:3], [genre,pers]}</a:t>
            </a:r>
          </a:p>
          <a:p>
            <a:pPr>
              <a:lnSpc>
                <a:spcPct val="100000"/>
              </a:lnSpc>
            </a:pPr>
            <a:r>
              <a:rPr lang="fr-FR" altLang="fr-FR" sz="1800"/>
              <a:t>	E2={[genre:fem,nombre:sing],[genre,nombre]}</a:t>
            </a:r>
            <a:endParaRPr lang="de-DE" altLang="fr-FR" sz="1800"/>
          </a:p>
          <a:p>
            <a:pPr>
              <a:lnSpc>
                <a:spcPct val="100000"/>
              </a:lnSpc>
            </a:pPr>
            <a:r>
              <a:rPr lang="de-DE" altLang="fr-FR" sz="1800"/>
              <a:t>Codons E1 et E2:</a:t>
            </a:r>
          </a:p>
          <a:p>
            <a:pPr>
              <a:lnSpc>
                <a:spcPct val="100000"/>
              </a:lnSpc>
            </a:pPr>
            <a:r>
              <a:rPr lang="de-DE" altLang="fr-FR" sz="1800"/>
              <a:t>	E1={00 100 01,00 111 11}</a:t>
            </a:r>
          </a:p>
          <a:p>
            <a:pPr>
              <a:lnSpc>
                <a:spcPct val="100000"/>
              </a:lnSpc>
            </a:pPr>
            <a:r>
              <a:rPr lang="de-DE" altLang="fr-FR" sz="1800"/>
              <a:t>	</a:t>
            </a:r>
            <a:r>
              <a:rPr lang="fr-FR" altLang="fr-FR" sz="1800"/>
              <a:t>E2={01 000 10,11 000 11}</a:t>
            </a:r>
          </a:p>
          <a:p>
            <a:pPr>
              <a:lnSpc>
                <a:spcPct val="100000"/>
              </a:lnSpc>
            </a:pPr>
            <a:r>
              <a:rPr lang="fr-FR" altLang="fr-FR" sz="1800"/>
              <a:t>Attributs communs:  Commun= 00 111 11 ET 11 000 11=</a:t>
            </a:r>
            <a:r>
              <a:rPr lang="fr-FR" altLang="fr-FR" sz="1800" b="1"/>
              <a:t>00 000 11=3</a:t>
            </a:r>
            <a:endParaRPr lang="fr-FR" altLang="fr-FR" sz="1800"/>
          </a:p>
          <a:p>
            <a:pPr>
              <a:lnSpc>
                <a:spcPct val="100000"/>
              </a:lnSpc>
            </a:pPr>
            <a:r>
              <a:rPr lang="fr-FR" altLang="fr-FR" sz="1800"/>
              <a:t>Soit:	Genre de E1	= 00 100 01 ET 00 000 11 = </a:t>
            </a:r>
            <a:r>
              <a:rPr lang="fr-FR" altLang="fr-FR" sz="1800" b="1"/>
              <a:t>00 000 01</a:t>
            </a:r>
          </a:p>
          <a:p>
            <a:pPr>
              <a:lnSpc>
                <a:spcPct val="100000"/>
              </a:lnSpc>
            </a:pPr>
            <a:r>
              <a:rPr lang="fr-FR" altLang="fr-FR" sz="1800"/>
              <a:t>	Genre de E2	= 01 000 10 ET 00 000 11 = </a:t>
            </a:r>
            <a:r>
              <a:rPr lang="fr-FR" altLang="fr-FR" sz="1800" b="1"/>
              <a:t>00 000 10</a:t>
            </a:r>
          </a:p>
          <a:p>
            <a:pPr>
              <a:lnSpc>
                <a:spcPct val="100000"/>
              </a:lnSpc>
            </a:pPr>
            <a:r>
              <a:rPr lang="fr-CA" altLang="fr-FR" sz="1800"/>
              <a:t>Échec: les deux valeurs sont différentes…</a:t>
            </a:r>
            <a:endParaRPr lang="en-US" altLang="fr-FR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EB175CD3-55FB-A072-262D-70A92AF7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38E3-60C5-4840-B414-19446675DF19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EA847567-743D-9D07-3C2D-78BD8DEE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111E-CEDB-AC47-9608-F5529B4F7010}" type="slidenum">
              <a:rPr lang="en-US" altLang="en-US"/>
              <a:pPr/>
              <a:t>22</a:t>
            </a:fld>
            <a:endParaRPr lang="en-US" altLang="en-US" b="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4C7E6835-D5B7-7FC1-C7D3-4621A053D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A quoi sert une grammaire?</a:t>
            </a:r>
            <a:endParaRPr lang="en-US" altLang="fr-FR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5CB82BB-9067-3A79-F071-64C688379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Tx/>
              <a:buChar char="•"/>
            </a:pPr>
            <a:r>
              <a:rPr lang="fr-CA" altLang="fr-FR"/>
              <a:t> Le formalisme de XIP est très riche. Il permet de spécialiser une grammaire pour des cas particuliers:</a:t>
            </a:r>
          </a:p>
          <a:p>
            <a:pPr lvl="1">
              <a:lnSpc>
                <a:spcPct val="110000"/>
              </a:lnSpc>
            </a:pPr>
            <a:r>
              <a:rPr lang="fr-CA" altLang="fr-FR"/>
              <a:t>On peut par exemple extraire des entités d’un texte:</a:t>
            </a:r>
          </a:p>
          <a:p>
            <a:pPr lvl="2">
              <a:lnSpc>
                <a:spcPct val="110000"/>
              </a:lnSpc>
            </a:pPr>
            <a:r>
              <a:rPr lang="fr-CA" altLang="fr-FR"/>
              <a:t> Les noms propres</a:t>
            </a:r>
          </a:p>
          <a:p>
            <a:pPr lvl="2">
              <a:lnSpc>
                <a:spcPct val="110000"/>
              </a:lnSpc>
            </a:pPr>
            <a:r>
              <a:rPr lang="fr-CA" altLang="fr-FR"/>
              <a:t> Les noms de compagnie</a:t>
            </a:r>
          </a:p>
          <a:p>
            <a:pPr lvl="2">
              <a:lnSpc>
                <a:spcPct val="110000"/>
              </a:lnSpc>
            </a:pPr>
            <a:r>
              <a:rPr lang="fr-CA" altLang="fr-FR"/>
              <a:t>Les noms de lieu</a:t>
            </a:r>
          </a:p>
          <a:p>
            <a:pPr lvl="2">
              <a:lnSpc>
                <a:spcPct val="110000"/>
              </a:lnSpc>
            </a:pPr>
            <a:r>
              <a:rPr lang="fr-CA" altLang="fr-FR"/>
              <a:t>Les dates</a:t>
            </a:r>
          </a:p>
          <a:p>
            <a:pPr lvl="2">
              <a:lnSpc>
                <a:spcPct val="110000"/>
              </a:lnSpc>
            </a:pPr>
            <a:r>
              <a:rPr lang="fr-CA" altLang="fr-FR"/>
              <a:t>Les quantités et autres mesures</a:t>
            </a:r>
          </a:p>
          <a:p>
            <a:pPr lvl="1">
              <a:lnSpc>
                <a:spcPct val="110000"/>
              </a:lnSpc>
            </a:pPr>
            <a:r>
              <a:rPr lang="fr-CA" altLang="fr-FR"/>
              <a:t>On peut détecter des tournures stylistiques particulières:</a:t>
            </a:r>
          </a:p>
          <a:p>
            <a:pPr lvl="2">
              <a:lnSpc>
                <a:spcPct val="110000"/>
              </a:lnSpc>
            </a:pPr>
            <a:endParaRPr lang="en-US" altLang="fr-F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C3EC5ED7-1755-9A69-325C-D686526C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297-4A90-BA4B-980E-52778C68F82E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1FC84896-E347-099F-A035-72685300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B669-C7A3-5C4B-B6B6-5CBB6CD22E8E}" type="slidenum">
              <a:rPr lang="en-US" altLang="en-US"/>
              <a:pPr/>
              <a:t>23</a:t>
            </a:fld>
            <a:endParaRPr lang="en-US" altLang="en-US" b="0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A738A2D4-8F5E-380F-C56F-4FB38F30B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Exemple d’une lettre type</a:t>
            </a:r>
            <a:endParaRPr lang="en-US" altLang="fr-FR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B78B109-FA47-DD92-509D-F9394012B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0388" y="1341438"/>
            <a:ext cx="8420100" cy="20113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altLang="fr-FR" sz="1800" i="1"/>
              <a:t>Monsieur,</a:t>
            </a:r>
            <a:br>
              <a:rPr lang="fr-FR" altLang="fr-FR" sz="1800" i="1"/>
            </a:br>
            <a:br>
              <a:rPr lang="fr-FR" altLang="fr-FR" sz="1800" i="1"/>
            </a:br>
            <a:r>
              <a:rPr lang="fr-FR" altLang="fr-FR" sz="1800" i="1"/>
              <a:t>Je vous prie de bien vouloir prendre acte de la </a:t>
            </a:r>
            <a:r>
              <a:rPr lang="fr-FR" altLang="fr-FR" sz="1800" i="1">
                <a:solidFill>
                  <a:srgbClr val="F51038"/>
                </a:solidFill>
              </a:rPr>
              <a:t>résiliation de mon contrat </a:t>
            </a:r>
            <a:r>
              <a:rPr lang="fr-FR" altLang="fr-FR" sz="1800" i="1">
                <a:solidFill>
                  <a:srgbClr val="FC0000"/>
                </a:solidFill>
              </a:rPr>
              <a:t>d'abonnement à un </a:t>
            </a:r>
            <a:r>
              <a:rPr lang="fr-FR" altLang="fr-FR" sz="1800" i="1">
                <a:solidFill>
                  <a:schemeClr val="accent2"/>
                </a:solidFill>
              </a:rPr>
              <a:t>forfait téléphone mobile</a:t>
            </a:r>
            <a:r>
              <a:rPr lang="fr-FR" altLang="fr-FR" sz="1800" i="1"/>
              <a:t> souscrit auprès de votre société en date du </a:t>
            </a:r>
            <a:r>
              <a:rPr lang="fr-FR" altLang="fr-FR" sz="1800" i="1">
                <a:solidFill>
                  <a:schemeClr val="bg2"/>
                </a:solidFill>
              </a:rPr>
              <a:t>20/02/2005</a:t>
            </a:r>
            <a:r>
              <a:rPr lang="fr-FR" altLang="fr-FR" sz="1800" i="1"/>
              <a:t> sous le numéro </a:t>
            </a:r>
            <a:r>
              <a:rPr lang="fr-FR" altLang="fr-FR" sz="1800" i="1">
                <a:solidFill>
                  <a:schemeClr val="accent2"/>
                </a:solidFill>
              </a:rPr>
              <a:t>0909090909</a:t>
            </a:r>
            <a:r>
              <a:rPr lang="fr-FR" altLang="fr-FR" sz="1800" i="1"/>
              <a:t>.</a:t>
            </a:r>
            <a:br>
              <a:rPr lang="fr-FR" altLang="fr-FR" sz="1800" i="1"/>
            </a:br>
            <a:endParaRPr lang="fr-FR" altLang="fr-FR" sz="1800"/>
          </a:p>
        </p:txBody>
      </p:sp>
      <p:sp>
        <p:nvSpPr>
          <p:cNvPr id="77828" name="Text Box 4">
            <a:extLst>
              <a:ext uri="{FF2B5EF4-FFF2-40B4-BE49-F238E27FC236}">
                <a16:creationId xmlns:a16="http://schemas.microsoft.com/office/drawing/2014/main" id="{EBC79F27-FDB0-841A-3700-D5CD1B6C3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3429000"/>
            <a:ext cx="7921625" cy="238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fr-CA" altLang="fr-FR"/>
              <a:t> </a:t>
            </a:r>
            <a:r>
              <a:rPr lang="fr-CA" altLang="fr-FR" sz="1800"/>
              <a:t>Nous pouvons automatiquement détecter les éléments suivants dans cette phrase: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fr-CA" altLang="fr-FR" sz="1800"/>
              <a:t> Les expressions de résiliation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fr-CA" altLang="fr-FR" sz="1800"/>
              <a:t> Le type de l’abonnement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fr-CA" altLang="fr-FR" sz="1800"/>
              <a:t> Les dates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fr-CA" altLang="fr-FR" sz="1800"/>
              <a:t> Numéro de téléphone</a:t>
            </a:r>
            <a:endParaRPr lang="en-US" altLang="fr-FR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02BD5393-B797-5610-C38D-A1335083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DAFB-2A31-8C43-8116-F0182D6E0331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BDF5B58A-2DA7-84C7-337C-F5F8D13E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83E7-4054-FD49-A3AD-4CC24DEA7F66}" type="slidenum">
              <a:rPr lang="en-US" altLang="en-US"/>
              <a:pPr/>
              <a:t>24</a:t>
            </a:fld>
            <a:endParaRPr lang="en-US" altLang="en-US" b="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4122942C-2295-293F-F46A-619E550AD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Extraction d’entités</a:t>
            </a:r>
            <a:endParaRPr lang="en-US" altLang="fr-FR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22219C75-67CE-0F3D-0404-B428A0B5E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5925" y="1268413"/>
            <a:ext cx="9072563" cy="48244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fr-FR" sz="1600">
                <a:solidFill>
                  <a:srgbClr val="FF3300"/>
                </a:solidFill>
                <a:sym typeface="Symbol" pitchFamily="2" charset="2"/>
              </a:rPr>
              <a:t>Margaret Sinclair Trudeau</a:t>
            </a:r>
            <a:r>
              <a:rPr lang="en-US" altLang="fr-FR" sz="1600">
                <a:sym typeface="Symbol" pitchFamily="2" charset="2"/>
              </a:rPr>
              <a:t>, born </a:t>
            </a:r>
            <a:r>
              <a:rPr lang="en-US" altLang="fr-FR" sz="1600">
                <a:solidFill>
                  <a:schemeClr val="accent1"/>
                </a:solidFill>
                <a:sym typeface="Symbol" pitchFamily="2" charset="2"/>
              </a:rPr>
              <a:t>September 10 ,1948</a:t>
            </a:r>
            <a:r>
              <a:rPr lang="en-US" altLang="fr-FR" sz="1600">
                <a:sym typeface="Symbol" pitchFamily="2" charset="2"/>
              </a:rPr>
              <a:t> in </a:t>
            </a:r>
            <a:r>
              <a:rPr lang="en-US" altLang="fr-FR" sz="1600">
                <a:solidFill>
                  <a:schemeClr val="accent2"/>
                </a:solidFill>
                <a:sym typeface="Symbol" pitchFamily="2" charset="2"/>
              </a:rPr>
              <a:t>Vancouver</a:t>
            </a:r>
            <a:r>
              <a:rPr lang="en-US" altLang="fr-FR" sz="1600">
                <a:sym typeface="Symbol" pitchFamily="2" charset="2"/>
              </a:rPr>
              <a:t>, </a:t>
            </a:r>
            <a:r>
              <a:rPr lang="en-US" altLang="fr-FR" sz="1600">
                <a:solidFill>
                  <a:schemeClr val="accent2"/>
                </a:solidFill>
                <a:sym typeface="Symbol" pitchFamily="2" charset="2"/>
              </a:rPr>
              <a:t>British Columbia</a:t>
            </a:r>
            <a:r>
              <a:rPr lang="en-US" altLang="fr-FR" sz="1600">
                <a:sym typeface="Symbol" pitchFamily="2" charset="2"/>
              </a:rPr>
              <a:t>, </a:t>
            </a:r>
            <a:r>
              <a:rPr lang="en-US" altLang="fr-FR" sz="1600">
                <a:solidFill>
                  <a:schemeClr val="accent2"/>
                </a:solidFill>
                <a:sym typeface="Symbol" pitchFamily="2" charset="2"/>
              </a:rPr>
              <a:t>Canada</a:t>
            </a:r>
            <a:r>
              <a:rPr lang="en-US" altLang="fr-FR" sz="1600">
                <a:sym typeface="Symbol" pitchFamily="2" charset="2"/>
              </a:rPr>
              <a:t> , was the wife of the late Canadian </a:t>
            </a:r>
            <a:r>
              <a:rPr lang="en-US" altLang="fr-FR" sz="1600">
                <a:solidFill>
                  <a:srgbClr val="FF3300"/>
                </a:solidFill>
                <a:sym typeface="Symbol" pitchFamily="2" charset="2"/>
              </a:rPr>
              <a:t>Prime Minister Pierre Trudeau</a:t>
            </a:r>
            <a:r>
              <a:rPr lang="en-US" altLang="fr-FR" sz="1600">
                <a:sym typeface="Symbol" pitchFamily="2" charset="2"/>
              </a:rPr>
              <a:t>. The daughter of </a:t>
            </a:r>
            <a:r>
              <a:rPr lang="en-US" altLang="fr-FR" sz="1600">
                <a:solidFill>
                  <a:srgbClr val="FF3300"/>
                </a:solidFill>
                <a:sym typeface="Symbol" pitchFamily="2" charset="2"/>
              </a:rPr>
              <a:t>James Sinclair</a:t>
            </a:r>
            <a:r>
              <a:rPr lang="en-US" altLang="fr-FR" sz="1600">
                <a:sym typeface="Symbol" pitchFamily="2" charset="2"/>
              </a:rPr>
              <a:t>, a former Liberal member of the </a:t>
            </a:r>
            <a:r>
              <a:rPr lang="en-US" altLang="fr-FR" sz="1600">
                <a:solidFill>
                  <a:srgbClr val="FF9933"/>
                </a:solidFill>
                <a:sym typeface="Symbol" pitchFamily="2" charset="2"/>
              </a:rPr>
              <a:t>Parliament of Canada </a:t>
            </a:r>
            <a:r>
              <a:rPr lang="en-US" altLang="fr-FR" sz="1600">
                <a:sym typeface="Symbol" pitchFamily="2" charset="2"/>
              </a:rPr>
              <a:t>and fisheries minister, she attended </a:t>
            </a:r>
            <a:r>
              <a:rPr lang="en-US" altLang="fr-FR" sz="1600">
                <a:solidFill>
                  <a:srgbClr val="FF9933"/>
                </a:solidFill>
                <a:sym typeface="Symbol" pitchFamily="2" charset="2"/>
              </a:rPr>
              <a:t>Simon Fraser University</a:t>
            </a:r>
            <a:r>
              <a:rPr lang="en-US" altLang="fr-FR" sz="1600">
                <a:sym typeface="Symbol" pitchFamily="2" charset="2"/>
              </a:rPr>
              <a:t> where she obtained a degree in English literature</a:t>
            </a:r>
          </a:p>
          <a:p>
            <a:pPr>
              <a:lnSpc>
                <a:spcPct val="100000"/>
              </a:lnSpc>
            </a:pPr>
            <a:endParaRPr lang="en-US" altLang="fr-FR" sz="1600">
              <a:sym typeface="Symbol" pitchFamily="2" charset="2"/>
            </a:endParaRP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fr-FR" sz="1800">
                <a:sym typeface="Symbol" pitchFamily="2" charset="2"/>
              </a:rPr>
              <a:t> XIP Output:</a:t>
            </a:r>
          </a:p>
          <a:p>
            <a:pPr lvl="1">
              <a:lnSpc>
                <a:spcPct val="100000"/>
              </a:lnSpc>
            </a:pPr>
            <a:r>
              <a:rPr lang="en-US" altLang="fr-FR" sz="1600">
                <a:sym typeface="Symbol" pitchFamily="2" charset="2"/>
              </a:rPr>
              <a:t>PERSON(Margaret Sinclair Trudeau)</a:t>
            </a:r>
          </a:p>
          <a:p>
            <a:pPr lvl="1">
              <a:lnSpc>
                <a:spcPct val="100000"/>
              </a:lnSpc>
            </a:pPr>
            <a:r>
              <a:rPr lang="en-US" altLang="fr-FR" sz="1600">
                <a:sym typeface="Symbol" pitchFamily="2" charset="2"/>
              </a:rPr>
              <a:t>TEMPEXPR_DATE(September 10 , 1948)</a:t>
            </a:r>
          </a:p>
          <a:p>
            <a:pPr lvl="1">
              <a:lnSpc>
                <a:spcPct val="100000"/>
              </a:lnSpc>
            </a:pPr>
            <a:r>
              <a:rPr lang="en-US" altLang="fr-FR" sz="1600">
                <a:sym typeface="Symbol" pitchFamily="2" charset="2"/>
              </a:rPr>
              <a:t>LOCATION_CITY(Vancouver)</a:t>
            </a:r>
          </a:p>
          <a:p>
            <a:pPr lvl="1">
              <a:lnSpc>
                <a:spcPct val="100000"/>
              </a:lnSpc>
            </a:pPr>
            <a:r>
              <a:rPr lang="en-US" altLang="fr-FR" sz="1600">
                <a:sym typeface="Symbol" pitchFamily="2" charset="2"/>
              </a:rPr>
              <a:t>LOCATION(British Columbia)</a:t>
            </a:r>
          </a:p>
          <a:p>
            <a:pPr lvl="1">
              <a:lnSpc>
                <a:spcPct val="100000"/>
              </a:lnSpc>
            </a:pPr>
            <a:r>
              <a:rPr lang="en-US" altLang="fr-FR" sz="1600">
                <a:sym typeface="Symbol" pitchFamily="2" charset="2"/>
              </a:rPr>
              <a:t>LOCATION_COUNTRY(Canada)</a:t>
            </a:r>
          </a:p>
          <a:p>
            <a:pPr lvl="1">
              <a:lnSpc>
                <a:spcPct val="100000"/>
              </a:lnSpc>
            </a:pPr>
            <a:r>
              <a:rPr lang="en-US" altLang="fr-FR" sz="1600">
                <a:sym typeface="Symbol" pitchFamily="2" charset="2"/>
              </a:rPr>
              <a:t>PERSON(Prime Minister  Pierre Trudeau)</a:t>
            </a:r>
          </a:p>
          <a:p>
            <a:pPr lvl="1">
              <a:lnSpc>
                <a:spcPct val="100000"/>
              </a:lnSpc>
            </a:pPr>
            <a:r>
              <a:rPr lang="en-US" altLang="fr-FR" sz="1600">
                <a:sym typeface="Symbol" pitchFamily="2" charset="2"/>
              </a:rPr>
              <a:t>PERSON(James Sinclair)</a:t>
            </a:r>
          </a:p>
          <a:p>
            <a:pPr lvl="1">
              <a:lnSpc>
                <a:spcPct val="100000"/>
              </a:lnSpc>
            </a:pPr>
            <a:r>
              <a:rPr lang="en-US" altLang="fr-FR" sz="1600">
                <a:sym typeface="Symbol" pitchFamily="2" charset="2"/>
              </a:rPr>
              <a:t>ORGANISATION(Parliament of Canada)</a:t>
            </a:r>
          </a:p>
          <a:p>
            <a:pPr lvl="1">
              <a:lnSpc>
                <a:spcPct val="100000"/>
              </a:lnSpc>
            </a:pPr>
            <a:r>
              <a:rPr lang="en-US" altLang="fr-FR" sz="1600">
                <a:sym typeface="Symbol" pitchFamily="2" charset="2"/>
              </a:rPr>
              <a:t>ORGANISATION(Simon Fraser University)</a:t>
            </a:r>
            <a:endParaRPr lang="en-US" altLang="fr-FR" sz="1600">
              <a:solidFill>
                <a:srgbClr val="FF3300"/>
              </a:solidFill>
              <a:sym typeface="Symbol" pitchFamily="2" charset="2"/>
            </a:endParaRPr>
          </a:p>
          <a:p>
            <a:pPr>
              <a:lnSpc>
                <a:spcPct val="100000"/>
              </a:lnSpc>
            </a:pPr>
            <a:endParaRPr lang="en-US" altLang="fr-FR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71D4D17E-1C94-198D-2D98-0DB17E32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27DC-DAEB-E44E-8602-114D75EFD95F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E01CABEC-BE2C-1406-2689-F9A14F25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4675-CC43-D045-AF45-74E155234E0E}" type="slidenum">
              <a:rPr lang="en-US" altLang="en-US"/>
              <a:pPr/>
              <a:t>25</a:t>
            </a:fld>
            <a:endParaRPr lang="en-US" altLang="en-US" b="0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91AB689B-EF7E-16DD-ABF1-C130A8B86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1825" y="260350"/>
            <a:ext cx="8420100" cy="1143000"/>
          </a:xfrm>
        </p:spPr>
        <p:txBody>
          <a:bodyPr/>
          <a:lstStyle/>
          <a:p>
            <a:r>
              <a:rPr lang="fr-CA" altLang="fr-FR" sz="4000"/>
              <a:t>Repérer des configurations particulières</a:t>
            </a:r>
            <a:br>
              <a:rPr lang="fr-CA" altLang="fr-FR" sz="4000"/>
            </a:br>
            <a:r>
              <a:rPr lang="en-US" altLang="fr-FR" sz="4000"/>
              <a:t>Détection de contradiction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F913036-CE17-0F8D-4236-B4237EC32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0413" y="2579688"/>
            <a:ext cx="7772400" cy="2362200"/>
          </a:xfrm>
          <a:noFill/>
          <a:ln/>
        </p:spPr>
        <p:txBody>
          <a:bodyPr/>
          <a:lstStyle/>
          <a:p>
            <a:endParaRPr lang="en-US" altLang="fr-FR" b="1"/>
          </a:p>
          <a:p>
            <a:pPr lvl="1"/>
            <a:r>
              <a:rPr lang="en-US" altLang="fr-FR" b="1" i="1"/>
              <a:t>…</a:t>
            </a:r>
            <a:r>
              <a:rPr lang="en-US" altLang="fr-FR" i="1"/>
              <a:t> </a:t>
            </a:r>
            <a:r>
              <a:rPr lang="en-US" altLang="fr-FR" b="1" i="1"/>
              <a:t>challenged  many of our    previous     notions        …</a:t>
            </a:r>
          </a:p>
          <a:p>
            <a:pPr lvl="1"/>
            <a:r>
              <a:rPr lang="en-US" altLang="fr-FR" b="1" i="1"/>
              <a:t> … In   contrast      to the         traditional    view              …</a:t>
            </a:r>
          </a:p>
        </p:txBody>
      </p:sp>
      <p:grpSp>
        <p:nvGrpSpPr>
          <p:cNvPr id="79876" name="Group 4">
            <a:extLst>
              <a:ext uri="{FF2B5EF4-FFF2-40B4-BE49-F238E27FC236}">
                <a16:creationId xmlns:a16="http://schemas.microsoft.com/office/drawing/2014/main" id="{264536EF-29FD-80A2-65C6-AEAB6D71F86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154238"/>
            <a:ext cx="8499475" cy="914400"/>
            <a:chOff x="214" y="2256"/>
            <a:chExt cx="5354" cy="576"/>
          </a:xfrm>
        </p:grpSpPr>
        <p:grpSp>
          <p:nvGrpSpPr>
            <p:cNvPr id="79877" name="Group 5">
              <a:extLst>
                <a:ext uri="{FF2B5EF4-FFF2-40B4-BE49-F238E27FC236}">
                  <a16:creationId xmlns:a16="http://schemas.microsoft.com/office/drawing/2014/main" id="{44F13394-0207-9F29-6B2F-2B5CE25DED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" y="2304"/>
              <a:ext cx="1872" cy="528"/>
              <a:chOff x="214" y="2304"/>
              <a:chExt cx="1872" cy="528"/>
            </a:xfrm>
          </p:grpSpPr>
          <p:sp>
            <p:nvSpPr>
              <p:cNvPr id="79878" name="Text Box 6">
                <a:extLst>
                  <a:ext uri="{FF2B5EF4-FFF2-40B4-BE49-F238E27FC236}">
                    <a16:creationId xmlns:a16="http://schemas.microsoft.com/office/drawing/2014/main" id="{9031436E-D370-61FE-4016-65AD5E698F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" y="2304"/>
                <a:ext cx="351" cy="312"/>
              </a:xfrm>
              <a:prstGeom prst="rect">
                <a:avLst/>
              </a:prstGeom>
              <a:noFill/>
              <a:ln w="38100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fr-FR">
                    <a:latin typeface="Arial Narrow" panose="020B0604020202020204" pitchFamily="34" charset="0"/>
                  </a:rPr>
                  <a:t>old</a:t>
                </a:r>
              </a:p>
            </p:txBody>
          </p:sp>
          <p:sp>
            <p:nvSpPr>
              <p:cNvPr id="79879" name="Text Box 7">
                <a:extLst>
                  <a:ext uri="{FF2B5EF4-FFF2-40B4-BE49-F238E27FC236}">
                    <a16:creationId xmlns:a16="http://schemas.microsoft.com/office/drawing/2014/main" id="{A2E5B9BC-BEA7-454F-614F-C96B6C6EB2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304"/>
                <a:ext cx="790" cy="3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fr-FR">
                    <a:latin typeface="Arial Narrow" panose="020B0604020202020204" pitchFamily="34" charset="0"/>
                  </a:rPr>
                  <a:t>is refuted</a:t>
                </a:r>
              </a:p>
            </p:txBody>
          </p:sp>
          <p:sp>
            <p:nvSpPr>
              <p:cNvPr id="79880" name="Text Box 8">
                <a:extLst>
                  <a:ext uri="{FF2B5EF4-FFF2-40B4-BE49-F238E27FC236}">
                    <a16:creationId xmlns:a16="http://schemas.microsoft.com/office/drawing/2014/main" id="{FC5F1722-517C-F7C5-5DBA-29CB548C11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2304"/>
                <a:ext cx="439" cy="312"/>
              </a:xfrm>
              <a:prstGeom prst="rect">
                <a:avLst/>
              </a:prstGeom>
              <a:noFill/>
              <a:ln w="381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fr-FR">
                    <a:latin typeface="Arial Narrow" panose="020B0604020202020204" pitchFamily="34" charset="0"/>
                  </a:rPr>
                  <a:t>idea</a:t>
                </a:r>
              </a:p>
            </p:txBody>
          </p:sp>
          <p:sp>
            <p:nvSpPr>
              <p:cNvPr id="79881" name="Freeform 9">
                <a:extLst>
                  <a:ext uri="{FF2B5EF4-FFF2-40B4-BE49-F238E27FC236}">
                    <a16:creationId xmlns:a16="http://schemas.microsoft.com/office/drawing/2014/main" id="{930EA40B-B3DE-35A7-3F74-D54E3CA82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" y="2592"/>
                <a:ext cx="576" cy="200"/>
              </a:xfrm>
              <a:custGeom>
                <a:avLst/>
                <a:gdLst>
                  <a:gd name="T0" fmla="*/ 0 w 576"/>
                  <a:gd name="T1" fmla="*/ 0 h 200"/>
                  <a:gd name="T2" fmla="*/ 240 w 576"/>
                  <a:gd name="T3" fmla="*/ 192 h 200"/>
                  <a:gd name="T4" fmla="*/ 576 w 576"/>
                  <a:gd name="T5" fmla="*/ 4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200">
                    <a:moveTo>
                      <a:pt x="0" y="0"/>
                    </a:moveTo>
                    <a:cubicBezTo>
                      <a:pt x="72" y="92"/>
                      <a:pt x="144" y="184"/>
                      <a:pt x="240" y="192"/>
                    </a:cubicBezTo>
                    <a:cubicBezTo>
                      <a:pt x="336" y="200"/>
                      <a:pt x="520" y="72"/>
                      <a:pt x="576" y="4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882" name="Freeform 10">
                <a:extLst>
                  <a:ext uri="{FF2B5EF4-FFF2-40B4-BE49-F238E27FC236}">
                    <a16:creationId xmlns:a16="http://schemas.microsoft.com/office/drawing/2014/main" id="{3CA93F41-A3F4-A615-EDED-59FD1DE78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2640"/>
                <a:ext cx="816" cy="192"/>
              </a:xfrm>
              <a:custGeom>
                <a:avLst/>
                <a:gdLst>
                  <a:gd name="T0" fmla="*/ 0 w 816"/>
                  <a:gd name="T1" fmla="*/ 0 h 192"/>
                  <a:gd name="T2" fmla="*/ 480 w 816"/>
                  <a:gd name="T3" fmla="*/ 192 h 192"/>
                  <a:gd name="T4" fmla="*/ 816 w 816"/>
                  <a:gd name="T5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6" h="192">
                    <a:moveTo>
                      <a:pt x="0" y="0"/>
                    </a:moveTo>
                    <a:cubicBezTo>
                      <a:pt x="172" y="96"/>
                      <a:pt x="344" y="192"/>
                      <a:pt x="480" y="192"/>
                    </a:cubicBezTo>
                    <a:cubicBezTo>
                      <a:pt x="616" y="192"/>
                      <a:pt x="760" y="32"/>
                      <a:pt x="816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9883" name="Group 11">
              <a:extLst>
                <a:ext uri="{FF2B5EF4-FFF2-40B4-BE49-F238E27FC236}">
                  <a16:creationId xmlns:a16="http://schemas.microsoft.com/office/drawing/2014/main" id="{102C1F98-246A-8293-3A75-C4603C9025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256"/>
              <a:ext cx="2832" cy="528"/>
              <a:chOff x="2736" y="2256"/>
              <a:chExt cx="2832" cy="528"/>
            </a:xfrm>
          </p:grpSpPr>
          <p:grpSp>
            <p:nvGrpSpPr>
              <p:cNvPr id="79884" name="Group 12">
                <a:extLst>
                  <a:ext uri="{FF2B5EF4-FFF2-40B4-BE49-F238E27FC236}">
                    <a16:creationId xmlns:a16="http://schemas.microsoft.com/office/drawing/2014/main" id="{7ECAD297-A629-82E9-9F22-91B04A938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6" y="2256"/>
                <a:ext cx="2832" cy="312"/>
                <a:chOff x="2736" y="2544"/>
                <a:chExt cx="2832" cy="312"/>
              </a:xfrm>
            </p:grpSpPr>
            <p:sp>
              <p:nvSpPr>
                <p:cNvPr id="79885" name="Text Box 13">
                  <a:extLst>
                    <a:ext uri="{FF2B5EF4-FFF2-40B4-BE49-F238E27FC236}">
                      <a16:creationId xmlns:a16="http://schemas.microsoft.com/office/drawing/2014/main" id="{8EF49F29-B114-8A5E-6F9F-B32EBA8519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36" y="2544"/>
                  <a:ext cx="516" cy="312"/>
                </a:xfrm>
                <a:prstGeom prst="rect">
                  <a:avLst/>
                </a:prstGeom>
                <a:noFill/>
                <a:ln w="38100">
                  <a:solidFill>
                    <a:srgbClr val="0099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fr-FR" b="1">
                      <a:solidFill>
                        <a:schemeClr val="hlink"/>
                      </a:solidFill>
                      <a:latin typeface="Arial Narrow" panose="020B0604020202020204" pitchFamily="34" charset="0"/>
                    </a:rPr>
                    <a:t>TIME</a:t>
                  </a:r>
                </a:p>
              </p:txBody>
            </p:sp>
            <p:sp>
              <p:nvSpPr>
                <p:cNvPr id="79886" name="Text Box 14">
                  <a:extLst>
                    <a:ext uri="{FF2B5EF4-FFF2-40B4-BE49-F238E27FC236}">
                      <a16:creationId xmlns:a16="http://schemas.microsoft.com/office/drawing/2014/main" id="{8C6E2325-3C92-728D-0B63-908BAED9B4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04" y="2544"/>
                  <a:ext cx="517" cy="312"/>
                </a:xfrm>
                <a:prstGeom prst="rect">
                  <a:avLst/>
                </a:prstGeom>
                <a:noFill/>
                <a:ln w="38100">
                  <a:solidFill>
                    <a:srgbClr val="99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fr-FR" b="1">
                      <a:solidFill>
                        <a:srgbClr val="99CC00"/>
                      </a:solidFill>
                      <a:latin typeface="Arial Narrow" panose="020B0604020202020204" pitchFamily="34" charset="0"/>
                    </a:rPr>
                    <a:t>IDEA</a:t>
                  </a:r>
                </a:p>
              </p:txBody>
            </p:sp>
            <p:sp>
              <p:nvSpPr>
                <p:cNvPr id="79887" name="Text Box 15">
                  <a:extLst>
                    <a:ext uri="{FF2B5EF4-FFF2-40B4-BE49-F238E27FC236}">
                      <a16:creationId xmlns:a16="http://schemas.microsoft.com/office/drawing/2014/main" id="{B09A6B5C-B230-E739-F87F-5977AC7162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2544"/>
                  <a:ext cx="1536" cy="312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fr-FR" b="1">
                      <a:solidFill>
                        <a:srgbClr val="FF0000"/>
                      </a:solidFill>
                      <a:latin typeface="Arial Narrow" panose="020B0604020202020204" pitchFamily="34" charset="0"/>
                    </a:rPr>
                    <a:t>CONTRADICTON</a:t>
                  </a:r>
                </a:p>
              </p:txBody>
            </p:sp>
          </p:grpSp>
          <p:sp>
            <p:nvSpPr>
              <p:cNvPr id="79888" name="Freeform 16">
                <a:extLst>
                  <a:ext uri="{FF2B5EF4-FFF2-40B4-BE49-F238E27FC236}">
                    <a16:creationId xmlns:a16="http://schemas.microsoft.com/office/drawing/2014/main" id="{6300861E-75E5-6645-0602-7BD72368F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2592"/>
                <a:ext cx="816" cy="192"/>
              </a:xfrm>
              <a:custGeom>
                <a:avLst/>
                <a:gdLst>
                  <a:gd name="T0" fmla="*/ 0 w 816"/>
                  <a:gd name="T1" fmla="*/ 0 h 192"/>
                  <a:gd name="T2" fmla="*/ 480 w 816"/>
                  <a:gd name="T3" fmla="*/ 192 h 192"/>
                  <a:gd name="T4" fmla="*/ 816 w 816"/>
                  <a:gd name="T5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6" h="192">
                    <a:moveTo>
                      <a:pt x="0" y="0"/>
                    </a:moveTo>
                    <a:cubicBezTo>
                      <a:pt x="172" y="96"/>
                      <a:pt x="344" y="192"/>
                      <a:pt x="480" y="192"/>
                    </a:cubicBezTo>
                    <a:cubicBezTo>
                      <a:pt x="616" y="192"/>
                      <a:pt x="760" y="32"/>
                      <a:pt x="816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889" name="Freeform 17">
                <a:extLst>
                  <a:ext uri="{FF2B5EF4-FFF2-40B4-BE49-F238E27FC236}">
                    <a16:creationId xmlns:a16="http://schemas.microsoft.com/office/drawing/2014/main" id="{CDA4574C-B494-02C7-8482-BBEEC895D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2592"/>
                <a:ext cx="816" cy="192"/>
              </a:xfrm>
              <a:custGeom>
                <a:avLst/>
                <a:gdLst>
                  <a:gd name="T0" fmla="*/ 0 w 816"/>
                  <a:gd name="T1" fmla="*/ 0 h 192"/>
                  <a:gd name="T2" fmla="*/ 480 w 816"/>
                  <a:gd name="T3" fmla="*/ 192 h 192"/>
                  <a:gd name="T4" fmla="*/ 816 w 816"/>
                  <a:gd name="T5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6" h="192">
                    <a:moveTo>
                      <a:pt x="0" y="0"/>
                    </a:moveTo>
                    <a:cubicBezTo>
                      <a:pt x="172" y="96"/>
                      <a:pt x="344" y="192"/>
                      <a:pt x="480" y="192"/>
                    </a:cubicBezTo>
                    <a:cubicBezTo>
                      <a:pt x="616" y="192"/>
                      <a:pt x="760" y="32"/>
                      <a:pt x="816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890" name="Text Box 18">
            <a:extLst>
              <a:ext uri="{FF2B5EF4-FFF2-40B4-BE49-F238E27FC236}">
                <a16:creationId xmlns:a16="http://schemas.microsoft.com/office/drawing/2014/main" id="{A090A6C6-4FD4-A104-2E8D-850D3C1E8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4941888"/>
            <a:ext cx="7777163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fr-FR" altLang="fr-FR" sz="1800"/>
              <a:t> Ce que ces deux expressions ont en commun:</a:t>
            </a:r>
          </a:p>
          <a:p>
            <a:pPr lvl="1">
              <a:buFontTx/>
              <a:buChar char="•"/>
            </a:pPr>
            <a:r>
              <a:rPr lang="fr-FR" altLang="fr-FR" sz="1800"/>
              <a:t> Mots clefs spécifiques</a:t>
            </a:r>
          </a:p>
          <a:p>
            <a:pPr lvl="1">
              <a:buFontTx/>
              <a:buChar char="•"/>
            </a:pPr>
            <a:r>
              <a:rPr lang="fr-FR" altLang="fr-FR" sz="1800"/>
              <a:t> Relié par une relation grammaticale. 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fr-FR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2B65C629-4CF5-6F2B-3B24-A633A862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C3D3-A3CE-1A43-B6B3-47F1CAE11545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64BA78FC-30EA-011E-BE0E-6D7AD1C7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A8C9-2270-7D4C-9081-31630BEFBC4A}" type="slidenum">
              <a:rPr lang="en-US" altLang="en-US"/>
              <a:pPr/>
              <a:t>26</a:t>
            </a:fld>
            <a:endParaRPr lang="en-US" altLang="en-US" b="0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55B6A72C-2237-168E-BE7C-65FFA826C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280400" cy="360362"/>
          </a:xfrm>
        </p:spPr>
        <p:txBody>
          <a:bodyPr/>
          <a:lstStyle/>
          <a:p>
            <a:r>
              <a:rPr lang="en-US" altLang="ja-JP" sz="2800">
                <a:ea typeface="ＭＳ Ｐゴシック" panose="020B0600070205080204" pitchFamily="34" charset="-128"/>
              </a:rPr>
              <a:t>Extraire des expressions négative ou “Kansei”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C6DD369-207F-BC6A-846D-06CEDC457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9888" y="765175"/>
            <a:ext cx="6624637" cy="1003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1600">
                <a:solidFill>
                  <a:srgbClr val="FF0000"/>
                </a:solidFill>
                <a:ea typeface="ＭＳ Ｐゴシック" panose="020B0600070205080204" pitchFamily="34" charset="-128"/>
              </a:rPr>
              <a:t>Marquer les morph</a:t>
            </a:r>
            <a:r>
              <a:rPr lang="en-US" altLang="ja-JP" sz="160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è</a:t>
            </a:r>
            <a:r>
              <a:rPr lang="en-US" altLang="ja-JP" sz="1600">
                <a:solidFill>
                  <a:srgbClr val="FF0000"/>
                </a:solidFill>
                <a:ea typeface="ＭＳ Ｐゴシック" panose="020B0600070205080204" pitchFamily="34" charset="-128"/>
              </a:rPr>
              <a:t>mes pour exprimer des </a:t>
            </a:r>
            <a:r>
              <a:rPr lang="en-US" altLang="ja-JP" sz="160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“</a:t>
            </a:r>
            <a:r>
              <a:rPr lang="en-US" altLang="ja-JP" sz="1600">
                <a:solidFill>
                  <a:srgbClr val="FF0000"/>
                </a:solidFill>
                <a:ea typeface="ＭＳ Ｐゴシック" panose="020B0600070205080204" pitchFamily="34" charset="-128"/>
              </a:rPr>
              <a:t>Kansei</a:t>
            </a:r>
            <a:r>
              <a:rPr lang="en-US" altLang="ja-JP" sz="160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”</a:t>
            </a:r>
            <a:r>
              <a:rPr lang="en-US" altLang="ja-JP" sz="160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60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à</a:t>
            </a:r>
            <a:r>
              <a:rPr lang="en-US" altLang="ja-JP" sz="1600">
                <a:solidFill>
                  <a:srgbClr val="FF0000"/>
                </a:solidFill>
                <a:ea typeface="ＭＳ Ｐゴシック" panose="020B0600070205080204" pitchFamily="34" charset="-128"/>
              </a:rPr>
              <a:t> la main</a:t>
            </a:r>
          </a:p>
          <a:p>
            <a:pPr>
              <a:lnSpc>
                <a:spcPct val="90000"/>
              </a:lnSpc>
            </a:pPr>
            <a:endParaRPr lang="en-US" altLang="ja-JP" sz="16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Génération Automatique de règles sur la base de ces annotations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88E6D41C-2FDE-886F-FC56-293FA7442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1773238"/>
            <a:ext cx="950595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Aft>
                <a:spcPts val="1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28600">
              <a:lnSpc>
                <a:spcPct val="120000"/>
              </a:lnSpc>
              <a:spcBef>
                <a:spcPts val="400"/>
              </a:spcBef>
              <a:buClr>
                <a:srgbClr val="FC0000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863600" indent="-177800">
              <a:lnSpc>
                <a:spcPct val="120000"/>
              </a:lnSpc>
              <a:spcBef>
                <a:spcPts val="400"/>
              </a:spcBef>
              <a:buSzPct val="70000"/>
              <a:buFont typeface="Monotype Sorts" pitchFamily="2" charset="2"/>
              <a:buChar char="u"/>
              <a:defRPr sz="21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257300" indent="-165100">
              <a:lnSpc>
                <a:spcPct val="120000"/>
              </a:lnSpc>
              <a:spcBef>
                <a:spcPts val="400"/>
              </a:spcBef>
              <a:buSzPct val="5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1663700" indent="-177800">
              <a:lnSpc>
                <a:spcPct val="120000"/>
              </a:lnSpc>
              <a:spcBef>
                <a:spcPts val="400"/>
              </a:spcBef>
              <a:buSzPct val="75000"/>
              <a:buFont typeface="Monotype Sorts" pitchFamily="2" charset="2"/>
              <a:buChar char="w"/>
              <a:defRPr sz="19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120900" indent="-17780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75000"/>
              <a:buFont typeface="Monotype Sorts" pitchFamily="2" charset="2"/>
              <a:buChar char="w"/>
              <a:defRPr sz="19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578100" indent="-17780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75000"/>
              <a:buFont typeface="Monotype Sorts" pitchFamily="2" charset="2"/>
              <a:buChar char="w"/>
              <a:defRPr sz="19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035300" indent="-17780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75000"/>
              <a:buFont typeface="Monotype Sorts" pitchFamily="2" charset="2"/>
              <a:buChar char="w"/>
              <a:defRPr sz="19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492500" indent="-17780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75000"/>
              <a:buFont typeface="Monotype Sorts" pitchFamily="2" charset="2"/>
              <a:buChar char="w"/>
              <a:defRPr sz="19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r>
              <a:rPr lang="en-US" altLang="ja-JP" sz="1400">
                <a:ea typeface="ＭＳ Ｐゴシック" panose="020B0600070205080204" pitchFamily="34" charset="-128"/>
              </a:rPr>
              <a:t>Example rule</a:t>
            </a:r>
          </a:p>
          <a:p>
            <a:r>
              <a:rPr lang="en-US" altLang="ja-JP" sz="1400">
                <a:ea typeface="ＭＳ Ｐゴシック" panose="020B0600070205080204" pitchFamily="34" charset="-128"/>
              </a:rPr>
              <a:t>| </a:t>
            </a:r>
            <a:r>
              <a:rPr lang="ja-JP" altLang="en-US" sz="1400">
                <a:ea typeface="ＭＳ Ｐゴシック" panose="020B0600070205080204" pitchFamily="34" charset="-128"/>
              </a:rPr>
              <a:t>用言節</a:t>
            </a:r>
            <a:r>
              <a:rPr lang="en-US" altLang="ja-JP" sz="1400">
                <a:ea typeface="ＭＳ Ｐゴシック" panose="020B0600070205080204" pitchFamily="34" charset="-128"/>
              </a:rPr>
              <a:t>#1{</a:t>
            </a:r>
            <a:r>
              <a:rPr lang="ja-JP" altLang="en-US" sz="1400">
                <a:ea typeface="ＭＳ Ｐゴシック" panose="020B0600070205080204" pitchFamily="34" charset="-128"/>
              </a:rPr>
              <a:t>連用</a:t>
            </a:r>
            <a:r>
              <a:rPr lang="en-US" altLang="ja-JP" sz="1400">
                <a:ea typeface="ＭＳ Ｐゴシック" panose="020B0600070205080204" pitchFamily="34" charset="-128"/>
              </a:rPr>
              <a:t>{?*, </a:t>
            </a:r>
            <a:r>
              <a:rPr lang="ja-JP" altLang="en-US" sz="1400">
                <a:ea typeface="ＭＳ Ｐゴシック" panose="020B0600070205080204" pitchFamily="34" charset="-128"/>
              </a:rPr>
              <a:t>助詞</a:t>
            </a:r>
            <a:r>
              <a:rPr lang="en-US" altLang="ja-JP" sz="1400">
                <a:ea typeface="ＭＳ Ｐゴシック" panose="020B0600070205080204" pitchFamily="34" charset="-128"/>
              </a:rPr>
              <a:t>[lemma:</a:t>
            </a:r>
            <a:r>
              <a:rPr lang="ja-JP" altLang="en-US" sz="1400">
                <a:solidFill>
                  <a:srgbClr val="FF0000"/>
                </a:solidFill>
                <a:ea typeface="ＭＳ Ｐゴシック" panose="020B0600070205080204" pitchFamily="34" charset="-128"/>
              </a:rPr>
              <a:t>だけ</a:t>
            </a:r>
            <a:r>
              <a:rPr lang="en-US" altLang="ja-JP" sz="1400">
                <a:ea typeface="ＭＳ Ｐゴシック" panose="020B0600070205080204" pitchFamily="34" charset="-128"/>
              </a:rPr>
              <a:t>], </a:t>
            </a:r>
            <a:r>
              <a:rPr lang="ja-JP" altLang="en-US" sz="1400">
                <a:ea typeface="ＭＳ Ｐゴシック" panose="020B0600070205080204" pitchFamily="34" charset="-128"/>
              </a:rPr>
              <a:t>助詞</a:t>
            </a:r>
            <a:r>
              <a:rPr lang="en-US" altLang="ja-JP" sz="1400">
                <a:ea typeface="ＭＳ Ｐゴシック" panose="020B0600070205080204" pitchFamily="34" charset="-128"/>
              </a:rPr>
              <a:t>[lemma:</a:t>
            </a:r>
            <a:r>
              <a:rPr lang="ja-JP" altLang="en-US" sz="1400">
                <a:solidFill>
                  <a:srgbClr val="FF0000"/>
                </a:solidFill>
                <a:ea typeface="ＭＳ Ｐゴシック" panose="020B0600070205080204" pitchFamily="34" charset="-128"/>
              </a:rPr>
              <a:t>で</a:t>
            </a:r>
            <a:r>
              <a:rPr lang="en-US" altLang="ja-JP" sz="1400">
                <a:ea typeface="ＭＳ Ｐゴシック" panose="020B0600070205080204" pitchFamily="34" charset="-128"/>
              </a:rPr>
              <a:t>]}, ?*, </a:t>
            </a:r>
            <a:r>
              <a:rPr lang="ja-JP" altLang="en-US" sz="1400">
                <a:ea typeface="ＭＳ Ｐゴシック" panose="020B0600070205080204" pitchFamily="34" charset="-128"/>
              </a:rPr>
              <a:t>用言節</a:t>
            </a:r>
            <a:r>
              <a:rPr lang="en-US" altLang="ja-JP" sz="1400">
                <a:ea typeface="ＭＳ Ｐゴシック" panose="020B0600070205080204" pitchFamily="34" charset="-128"/>
              </a:rPr>
              <a:t>#2{</a:t>
            </a:r>
            <a:r>
              <a:rPr lang="ja-JP" altLang="en-US" sz="1400">
                <a:ea typeface="ＭＳ Ｐゴシック" panose="020B0600070205080204" pitchFamily="34" charset="-128"/>
              </a:rPr>
              <a:t>連用</a:t>
            </a:r>
            <a:r>
              <a:rPr lang="en-US" altLang="ja-JP" sz="1400">
                <a:ea typeface="ＭＳ Ｐゴシック" panose="020B0600070205080204" pitchFamily="34" charset="-128"/>
              </a:rPr>
              <a:t>{?*, </a:t>
            </a:r>
            <a:r>
              <a:rPr lang="ja-JP" altLang="en-US" sz="1400">
                <a:ea typeface="ＭＳ Ｐゴシック" panose="020B0600070205080204" pitchFamily="34" charset="-128"/>
              </a:rPr>
              <a:t>助動</a:t>
            </a:r>
            <a:r>
              <a:rPr lang="en-US" altLang="ja-JP" sz="1400">
                <a:ea typeface="ＭＳ Ｐゴシック" panose="020B0600070205080204" pitchFamily="34" charset="-128"/>
              </a:rPr>
              <a:t>[lemma:</a:t>
            </a:r>
            <a:r>
              <a:rPr lang="ja-JP" altLang="en-US" sz="1400">
                <a:solidFill>
                  <a:srgbClr val="FF0000"/>
                </a:solidFill>
                <a:ea typeface="ＭＳ Ｐゴシック" panose="020B0600070205080204" pitchFamily="34" charset="-128"/>
              </a:rPr>
              <a:t>れる</a:t>
            </a:r>
            <a:r>
              <a:rPr lang="en-US" altLang="ja-JP" sz="1400">
                <a:ea typeface="ＭＳ Ｐゴシック" panose="020B0600070205080204" pitchFamily="34" charset="-128"/>
              </a:rPr>
              <a:t>]} |</a:t>
            </a:r>
            <a:r>
              <a:rPr lang="en-US" altLang="ja-JP" sz="1400">
                <a:solidFill>
                  <a:schemeClr val="folHlink"/>
                </a:solidFill>
                <a:ea typeface="ＭＳ Ｐゴシック" panose="020B0600070205080204" pitchFamily="34" charset="-128"/>
              </a:rPr>
              <a:t> </a:t>
            </a:r>
            <a:r>
              <a:rPr lang="ja-JP" altLang="en-US" sz="1400">
                <a:solidFill>
                  <a:schemeClr val="accent2"/>
                </a:solidFill>
                <a:ea typeface="ＭＳ Ｐゴシック" panose="020B0600070205080204" pitchFamily="34" charset="-128"/>
              </a:rPr>
              <a:t>不満表現</a:t>
            </a:r>
            <a:r>
              <a:rPr lang="en-US" altLang="ja-JP" sz="1400">
                <a:solidFill>
                  <a:schemeClr val="accent2"/>
                </a:solidFill>
                <a:ea typeface="ＭＳ Ｐゴシック" panose="020B0600070205080204" pitchFamily="34" charset="-128"/>
              </a:rPr>
              <a:t>(#1, #2)</a:t>
            </a:r>
          </a:p>
        </p:txBody>
      </p:sp>
      <p:sp>
        <p:nvSpPr>
          <p:cNvPr id="80901" name="AutoShape 5">
            <a:extLst>
              <a:ext uri="{FF2B5EF4-FFF2-40B4-BE49-F238E27FC236}">
                <a16:creationId xmlns:a16="http://schemas.microsoft.com/office/drawing/2014/main" id="{5EA73110-B7DF-8FE0-D2BA-E2233481B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1196975"/>
            <a:ext cx="388938" cy="287338"/>
          </a:xfrm>
          <a:prstGeom prst="downArrow">
            <a:avLst>
              <a:gd name="adj1" fmla="val 49861"/>
              <a:gd name="adj2" fmla="val 376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0902" name="Text Box 6">
            <a:extLst>
              <a:ext uri="{FF2B5EF4-FFF2-40B4-BE49-F238E27FC236}">
                <a16:creationId xmlns:a16="http://schemas.microsoft.com/office/drawing/2014/main" id="{9F857ED6-554F-DBBE-5CAB-4DA00394B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6021388"/>
            <a:ext cx="8713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sz="1400">
                <a:latin typeface="Comic Sans MS" panose="030F0902030302020204" pitchFamily="66" charset="0"/>
                <a:ea typeface="ＭＳ Ｐゴシック" panose="020B0600070205080204" pitchFamily="34" charset="-128"/>
              </a:rPr>
              <a:t>Obtenir l’estimation seule coûte 13,000 yen, ~ (</a:t>
            </a:r>
            <a:r>
              <a:rPr kumimoji="1" lang="en-US" altLang="ja-JP" sz="1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From </a:t>
            </a:r>
            <a:r>
              <a:rPr kumimoji="1" lang="en-US" altLang="ja-JP" sz="1400">
                <a:ea typeface="ＭＳ Ｐゴシック" panose="020B0600070205080204" pitchFamily="34" charset="-128"/>
              </a:rPr>
              <a:t>“</a:t>
            </a:r>
            <a:r>
              <a:rPr kumimoji="1" lang="en-US" altLang="ja-JP" sz="1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Fuman Research.com</a:t>
            </a:r>
            <a:r>
              <a:rPr kumimoji="1" lang="en-US" altLang="ja-JP" sz="1400">
                <a:ea typeface="ＭＳ Ｐゴシック" panose="020B0600070205080204" pitchFamily="34" charset="-128"/>
              </a:rPr>
              <a:t>”</a:t>
            </a:r>
            <a:r>
              <a:rPr kumimoji="1" lang="en-US" altLang="ja-JP" sz="1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(</a:t>
            </a:r>
            <a:r>
              <a:rPr kumimoji="1" lang="en-US" altLang="ja-JP" sz="1400">
                <a:latin typeface="Times New Roman" panose="02020603050405020304" pitchFamily="18" charset="0"/>
                <a:ea typeface="ＭＳ Ｐゴシック" panose="020B0600070205080204" pitchFamily="34" charset="-128"/>
                <a:hlinkClick r:id="rId2"/>
              </a:rPr>
              <a:t>http://www.fuman-r.com</a:t>
            </a:r>
            <a:r>
              <a:rPr kumimoji="1" lang="en-US" altLang="ja-JP" sz="1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  <a:r>
              <a:rPr kumimoji="1" lang="en-US" altLang="ja-JP" sz="1400">
                <a:latin typeface="Comic Sans MS" panose="030F0902030302020204" pitchFamily="66" charset="0"/>
                <a:ea typeface="ＭＳ Ｐゴシック" panose="020B0600070205080204" pitchFamily="34" charset="-128"/>
              </a:rPr>
              <a:t>)</a:t>
            </a:r>
          </a:p>
        </p:txBody>
      </p:sp>
      <p:grpSp>
        <p:nvGrpSpPr>
          <p:cNvPr id="80903" name="Group 7">
            <a:extLst>
              <a:ext uri="{FF2B5EF4-FFF2-40B4-BE49-F238E27FC236}">
                <a16:creationId xmlns:a16="http://schemas.microsoft.com/office/drawing/2014/main" id="{28492526-BBBB-566F-D91B-043FCC1B2F55}"/>
              </a:ext>
            </a:extLst>
          </p:cNvPr>
          <p:cNvGrpSpPr>
            <a:grpSpLocks/>
          </p:cNvGrpSpPr>
          <p:nvPr/>
        </p:nvGrpSpPr>
        <p:grpSpPr bwMode="auto">
          <a:xfrm>
            <a:off x="1423988" y="2708275"/>
            <a:ext cx="6334125" cy="3225800"/>
            <a:chOff x="1202" y="2069"/>
            <a:chExt cx="3683" cy="2032"/>
          </a:xfrm>
        </p:grpSpPr>
        <p:sp>
          <p:nvSpPr>
            <p:cNvPr id="80904" name="Text Box 8">
              <a:extLst>
                <a:ext uri="{FF2B5EF4-FFF2-40B4-BE49-F238E27FC236}">
                  <a16:creationId xmlns:a16="http://schemas.microsoft.com/office/drawing/2014/main" id="{ACB2C919-9C30-A81A-E8E5-3F63AC40E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069"/>
              <a:ext cx="3683" cy="201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altLang="ja-JP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                                     TOP                                  </a:t>
              </a:r>
            </a:p>
            <a:p>
              <a:r>
                <a:rPr lang="en-US" altLang="ja-JP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       +----------------+---------------------+-------------+--------+   </a:t>
              </a:r>
            </a:p>
            <a:p>
              <a:r>
                <a:rPr lang="en-US" altLang="ja-JP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       |                |                     |             |        |   </a:t>
              </a:r>
            </a:p>
            <a:p>
              <a:r>
                <a:rPr lang="en-US" altLang="ja-JP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    </a:t>
              </a:r>
              <a:r>
                <a:rPr lang="ja-JP" altLang="en-US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体言節           用言節                体言節        用言節   句読点 </a:t>
              </a:r>
            </a:p>
            <a:p>
              <a:r>
                <a:rPr lang="ja-JP" altLang="en-US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       </a:t>
              </a:r>
              <a:r>
                <a:rPr lang="en-US" altLang="ja-JP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+                +                     +             +        +   </a:t>
              </a:r>
            </a:p>
            <a:p>
              <a:r>
                <a:rPr lang="en-US" altLang="ja-JP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       |                |                     |             |        |   </a:t>
              </a:r>
            </a:p>
            <a:p>
              <a:r>
                <a:rPr lang="en-US" altLang="ja-JP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      </a:t>
              </a:r>
              <a:r>
                <a:rPr lang="ja-JP" altLang="en-US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連用            連用                  連用          連用     読点</a:t>
              </a:r>
            </a:p>
            <a:p>
              <a:r>
                <a:rPr lang="ja-JP" altLang="en-US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    </a:t>
              </a:r>
              <a:r>
                <a:rPr lang="en-US" altLang="ja-JP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+-------+     +------+-----+          +---------+     +-----+    +   </a:t>
              </a:r>
            </a:p>
            <a:p>
              <a:r>
                <a:rPr lang="en-US" altLang="ja-JP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    |       |     |      |     |          |         |     |     |    |   </a:t>
              </a:r>
            </a:p>
            <a:p>
              <a:r>
                <a:rPr lang="en-US" altLang="ja-JP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  </a:t>
              </a:r>
              <a:r>
                <a:rPr lang="ja-JP" altLang="en-US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名詞    助詞  動詞   助詞  助詞       名詞      助詞  動詞  助動   、   </a:t>
              </a:r>
            </a:p>
            <a:p>
              <a:r>
                <a:rPr lang="ja-JP" altLang="en-US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    </a:t>
              </a:r>
              <a:r>
                <a:rPr lang="en-US" altLang="ja-JP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+       +     +      +     +      +------+      +     +     +        </a:t>
              </a:r>
            </a:p>
            <a:p>
              <a:r>
                <a:rPr lang="en-US" altLang="ja-JP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    |       |     |      |     |      |      |      |     |     |        </a:t>
              </a:r>
            </a:p>
            <a:p>
              <a:r>
                <a:rPr lang="ja-JP" altLang="en-US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見積もり   を   五段   </a:t>
              </a:r>
              <a:r>
                <a:rPr lang="ja-JP" altLang="en-US" sz="1200">
                  <a:solidFill>
                    <a:srgbClr val="FF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だけ   で</a:t>
              </a:r>
              <a:r>
                <a:rPr lang="ja-JP" altLang="en-US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    名詞    接尾    を   五段   </a:t>
              </a:r>
              <a:r>
                <a:rPr lang="ja-JP" altLang="en-US" sz="1200">
                  <a:solidFill>
                    <a:srgbClr val="FF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れ</a:t>
              </a:r>
              <a:r>
                <a:rPr lang="ja-JP" altLang="en-US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        </a:t>
              </a:r>
            </a:p>
            <a:p>
              <a:r>
                <a:rPr lang="ja-JP" altLang="en-US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                  </a:t>
              </a:r>
              <a:r>
                <a:rPr lang="en-US" altLang="ja-JP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+                   +      +            +              </a:t>
              </a:r>
            </a:p>
            <a:p>
              <a:r>
                <a:rPr lang="en-US" altLang="ja-JP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                  |                   |      |            |              </a:t>
              </a:r>
            </a:p>
            <a:p>
              <a:r>
                <a:rPr lang="en-US" altLang="ja-JP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                </a:t>
              </a:r>
              <a:r>
                <a:rPr lang="ja-JP" altLang="en-US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出す               </a:t>
              </a:r>
              <a:r>
                <a:rPr lang="en-US" altLang="ja-JP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1</a:t>
              </a:r>
              <a:r>
                <a:rPr lang="ja-JP" altLang="en-US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万</a:t>
              </a:r>
              <a:r>
                <a:rPr lang="en-US" altLang="ja-JP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3</a:t>
              </a:r>
              <a:r>
                <a:rPr lang="ja-JP" altLang="en-US" sz="12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千   円          取ら             </a:t>
              </a:r>
            </a:p>
            <a:p>
              <a:endParaRPr lang="ja-JP" altLang="en-US" sz="12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80905" name="Text Box 9">
              <a:extLst>
                <a:ext uri="{FF2B5EF4-FFF2-40B4-BE49-F238E27FC236}">
                  <a16:creationId xmlns:a16="http://schemas.microsoft.com/office/drawing/2014/main" id="{082E732B-0D0E-5EF1-696B-0C95EA91C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3565"/>
              <a:ext cx="53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ja-JP" sz="1200">
                  <a:latin typeface="Comic Sans MS" panose="030F0902030302020204" pitchFamily="66" charset="0"/>
                  <a:ea typeface="ＭＳ Ｐゴシック" panose="020B0600070205080204" pitchFamily="34" charset="-128"/>
                </a:rPr>
                <a:t>estimation</a:t>
              </a:r>
            </a:p>
          </p:txBody>
        </p:sp>
        <p:sp>
          <p:nvSpPr>
            <p:cNvPr id="80906" name="Text Box 10">
              <a:extLst>
                <a:ext uri="{FF2B5EF4-FFF2-40B4-BE49-F238E27FC236}">
                  <a16:creationId xmlns:a16="http://schemas.microsoft.com/office/drawing/2014/main" id="{D8339EB4-9B87-ECEA-EFF7-2726A4150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3928"/>
              <a:ext cx="41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ja-JP" sz="1200">
                  <a:latin typeface="Comic Sans MS" panose="030F0902030302020204" pitchFamily="66" charset="0"/>
                  <a:ea typeface="ＭＳ Ｐゴシック" panose="020B0600070205080204" pitchFamily="34" charset="-128"/>
                </a:rPr>
                <a:t>obtenir</a:t>
              </a:r>
            </a:p>
          </p:txBody>
        </p:sp>
        <p:sp>
          <p:nvSpPr>
            <p:cNvPr id="80907" name="Text Box 11">
              <a:extLst>
                <a:ext uri="{FF2B5EF4-FFF2-40B4-BE49-F238E27FC236}">
                  <a16:creationId xmlns:a16="http://schemas.microsoft.com/office/drawing/2014/main" id="{8D070BF0-C8B9-3F62-E836-00B61320B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3611"/>
              <a:ext cx="5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ja-JP" sz="1200">
                  <a:latin typeface="Comic Sans MS" panose="030F0902030302020204" pitchFamily="66" charset="0"/>
                  <a:ea typeface="ＭＳ Ｐゴシック" panose="020B0600070205080204" pitchFamily="34" charset="-128"/>
                </a:rPr>
                <a:t>juste pour</a:t>
              </a:r>
            </a:p>
          </p:txBody>
        </p:sp>
        <p:sp>
          <p:nvSpPr>
            <p:cNvPr id="80908" name="Text Box 12">
              <a:extLst>
                <a:ext uri="{FF2B5EF4-FFF2-40B4-BE49-F238E27FC236}">
                  <a16:creationId xmlns:a16="http://schemas.microsoft.com/office/drawing/2014/main" id="{8F56BFD4-2343-BFE8-50E0-E91165180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3928"/>
              <a:ext cx="5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ja-JP" sz="1200">
                  <a:latin typeface="Comic Sans MS" panose="030F0902030302020204" pitchFamily="66" charset="0"/>
                  <a:ea typeface="ＭＳ Ｐゴシック" panose="020B0600070205080204" pitchFamily="34" charset="-128"/>
                </a:rPr>
                <a:t>13,000yen</a:t>
              </a:r>
            </a:p>
          </p:txBody>
        </p:sp>
        <p:sp>
          <p:nvSpPr>
            <p:cNvPr id="80909" name="Text Box 13">
              <a:extLst>
                <a:ext uri="{FF2B5EF4-FFF2-40B4-BE49-F238E27FC236}">
                  <a16:creationId xmlns:a16="http://schemas.microsoft.com/office/drawing/2014/main" id="{5E518B06-11FE-E5D8-E3A3-D5A099847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928"/>
              <a:ext cx="3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ja-JP" sz="1200">
                  <a:latin typeface="Comic Sans MS" panose="030F0902030302020204" pitchFamily="66" charset="0"/>
                  <a:ea typeface="ＭＳ Ｐゴシック" panose="020B0600070205080204" pitchFamily="34" charset="-128"/>
                </a:rPr>
                <a:t>prend</a:t>
              </a:r>
            </a:p>
          </p:txBody>
        </p:sp>
        <p:sp>
          <p:nvSpPr>
            <p:cNvPr id="80910" name="Text Box 14">
              <a:extLst>
                <a:ext uri="{FF2B5EF4-FFF2-40B4-BE49-F238E27FC236}">
                  <a16:creationId xmlns:a16="http://schemas.microsoft.com/office/drawing/2014/main" id="{66B180B1-6975-1EDC-1F8E-20E4FA207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3565"/>
              <a:ext cx="4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ja-JP" sz="1200">
                  <a:latin typeface="Comic Sans MS" panose="030F0902030302020204" pitchFamily="66" charset="0"/>
                  <a:ea typeface="ＭＳ Ｐゴシック" panose="020B0600070205080204" pitchFamily="34" charset="-128"/>
                </a:rPr>
                <a:t>(passive)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20426F5C-55D2-C864-9E90-8D1A7B62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35BE-B18F-8648-884C-8EFD75763E85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D3DD0A10-B920-D46A-D901-D6624F9B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89AA-AF3C-9440-B091-F1FB6016CDC9}" type="slidenum">
              <a:rPr lang="en-US" altLang="en-US"/>
              <a:pPr/>
              <a:t>27</a:t>
            </a:fld>
            <a:endParaRPr lang="en-US" altLang="en-US" b="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7161C818-A134-B948-2D66-F5233579A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Intégration dans une architecture</a:t>
            </a:r>
            <a:endParaRPr lang="en-US" altLang="fr-FR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E69A90B-C847-B99F-629D-0C6D0C07C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fr-CA" altLang="fr-FR"/>
              <a:t> XIP est utilisable sous la forme d’une bibliothèque. Il dispose d’une API complète pour toutes sortes d’intégration.</a:t>
            </a:r>
          </a:p>
          <a:p>
            <a:pPr>
              <a:buFontTx/>
              <a:buChar char="•"/>
            </a:pPr>
            <a:r>
              <a:rPr lang="fr-CA" altLang="fr-FR"/>
              <a:t> Il peut lire des fichiers en format texte</a:t>
            </a:r>
          </a:p>
          <a:p>
            <a:pPr>
              <a:buFontTx/>
              <a:buChar char="•"/>
            </a:pPr>
            <a:r>
              <a:rPr lang="fr-CA" altLang="fr-FR"/>
              <a:t> Il est totalement compatible avec XML</a:t>
            </a:r>
          </a:p>
          <a:p>
            <a:pPr>
              <a:buFontTx/>
              <a:buChar char="•"/>
            </a:pPr>
            <a:r>
              <a:rPr lang="fr-CA" altLang="fr-FR"/>
              <a:t> Les grammaires sont modulables et disponibles aussi bien pour le français que l’anglais</a:t>
            </a:r>
            <a:endParaRPr lang="en-US" altLang="fr-F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F1AA712-E7E9-A1AD-7B1F-E643DCFB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6A84-7A38-E541-9AD2-3DD0F89AEA21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7102679E-43DD-280E-7313-D4D18F01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3E32-6BA4-DD4F-9595-0FB3B9D95A15}" type="slidenum">
              <a:rPr lang="en-US" altLang="en-US"/>
              <a:pPr/>
              <a:t>28</a:t>
            </a:fld>
            <a:endParaRPr lang="en-US" altLang="en-US" b="0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5C5A44E6-BA2F-60FB-C3E5-AD1BD240B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XML</a:t>
            </a:r>
            <a:endParaRPr lang="en-US" altLang="fr-FR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A827BE03-E892-28D3-2535-EB80980B5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Tx/>
              <a:buChar char="•"/>
            </a:pPr>
            <a:r>
              <a:rPr lang="fr-CA" altLang="fr-FR"/>
              <a:t> XIP est compatible avec la norme XML</a:t>
            </a:r>
          </a:p>
          <a:p>
            <a:pPr lvl="1">
              <a:lnSpc>
                <a:spcPct val="110000"/>
              </a:lnSpc>
            </a:pPr>
            <a:r>
              <a:rPr lang="fr-CA" altLang="fr-FR"/>
              <a:t>Il peut directement analyser des fichiers XML quelque soit leur taille. On peut:</a:t>
            </a:r>
          </a:p>
          <a:p>
            <a:pPr lvl="2">
              <a:lnSpc>
                <a:spcPct val="110000"/>
              </a:lnSpc>
            </a:pPr>
            <a:r>
              <a:rPr lang="fr-CA" altLang="fr-FR"/>
              <a:t> Analyser le fichier en un seul tenant</a:t>
            </a:r>
          </a:p>
          <a:p>
            <a:pPr lvl="2">
              <a:lnSpc>
                <a:spcPct val="110000"/>
              </a:lnSpc>
            </a:pPr>
            <a:r>
              <a:rPr lang="fr-CA" altLang="fr-FR"/>
              <a:t> Analyser le fichier par morceau</a:t>
            </a:r>
          </a:p>
          <a:p>
            <a:pPr lvl="2">
              <a:lnSpc>
                <a:spcPct val="110000"/>
              </a:lnSpc>
            </a:pPr>
            <a:r>
              <a:rPr lang="fr-CA" altLang="fr-FR"/>
              <a:t> Définir les balises pour lesquelles on veut un traitement linguistique</a:t>
            </a:r>
          </a:p>
          <a:p>
            <a:pPr lvl="1">
              <a:lnSpc>
                <a:spcPct val="110000"/>
              </a:lnSpc>
            </a:pPr>
            <a:r>
              <a:rPr lang="fr-CA" altLang="fr-FR"/>
              <a:t>Il peut générer les résultats linguistiques à la norme XML et même construire des sorties taillées sur mesure en fonction des besoins des utilisateurs.</a:t>
            </a:r>
          </a:p>
          <a:p>
            <a:pPr lvl="2">
              <a:lnSpc>
                <a:spcPct val="110000"/>
              </a:lnSpc>
            </a:pPr>
            <a:endParaRPr lang="en-US" altLang="fr-F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F054B858-CF5A-2842-D670-5C004916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9AC-2588-B343-A81D-CAB3BF443604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EA7749A5-F87B-67A5-2207-148655D3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7665-FC26-8544-82B4-224D5C188689}" type="slidenum">
              <a:rPr lang="en-US" altLang="en-US"/>
              <a:pPr/>
              <a:t>29</a:t>
            </a:fld>
            <a:endParaRPr lang="en-US" altLang="en-US" b="0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0B9F4DA5-5C49-4411-29DF-BE5213EA0F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CA" altLang="fr-FR"/>
              <a:t>Traitement des documents XML</a:t>
            </a:r>
            <a:endParaRPr lang="en-US" altLang="fr-FR"/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BFF5E472-F709-8F44-9F28-3455D75C5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5925" y="1052513"/>
            <a:ext cx="9217025" cy="496887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CA" altLang="fr-FR" sz="2000"/>
              <a:t> Objectifs</a:t>
            </a:r>
          </a:p>
          <a:p>
            <a:pPr lvl="1">
              <a:lnSpc>
                <a:spcPct val="100000"/>
              </a:lnSpc>
            </a:pPr>
            <a:r>
              <a:rPr lang="fr-CA" altLang="fr-FR" sz="2000"/>
              <a:t>Extraction d’information à partir d’un document XML</a:t>
            </a:r>
          </a:p>
          <a:p>
            <a:pPr lvl="2">
              <a:lnSpc>
                <a:spcPct val="100000"/>
              </a:lnSpc>
            </a:pPr>
            <a:r>
              <a:rPr lang="fr-CA" altLang="fr-FR" sz="1900"/>
              <a:t> entités, dépendances etc.</a:t>
            </a:r>
          </a:p>
          <a:p>
            <a:pPr lvl="2">
              <a:lnSpc>
                <a:spcPct val="100000"/>
              </a:lnSpc>
            </a:pPr>
            <a:endParaRPr lang="fr-CA" altLang="fr-FR" sz="1900"/>
          </a:p>
          <a:p>
            <a:pPr lvl="1">
              <a:lnSpc>
                <a:spcPct val="100000"/>
              </a:lnSpc>
            </a:pPr>
            <a:r>
              <a:rPr lang="fr-CA" altLang="fr-FR" sz="2000"/>
              <a:t>Suivre la structure initiale du document</a:t>
            </a:r>
          </a:p>
          <a:p>
            <a:pPr lvl="2">
              <a:lnSpc>
                <a:spcPct val="100000"/>
              </a:lnSpc>
            </a:pPr>
            <a:r>
              <a:rPr lang="fr-CA" altLang="fr-FR" sz="1900"/>
              <a:t> Les documents sont déjà structurées: Les balises ne sont pas du bruit.</a:t>
            </a:r>
          </a:p>
          <a:p>
            <a:pPr lvl="2">
              <a:lnSpc>
                <a:spcPct val="100000"/>
              </a:lnSpc>
            </a:pPr>
            <a:r>
              <a:rPr lang="fr-CA" altLang="fr-FR" sz="1900"/>
              <a:t> L’analyse syntaxique doit s’appliquer en tenant compte de cette structure</a:t>
            </a:r>
          </a:p>
          <a:p>
            <a:pPr lvl="2">
              <a:lnSpc>
                <a:spcPct val="100000"/>
              </a:lnSpc>
            </a:pPr>
            <a:r>
              <a:rPr lang="fr-CA" altLang="fr-FR" sz="1900"/>
              <a:t>  La structure ne doit pas être perdue lors du traitement</a:t>
            </a:r>
          </a:p>
          <a:p>
            <a:pPr lvl="2">
              <a:lnSpc>
                <a:spcPct val="100000"/>
              </a:lnSpc>
            </a:pPr>
            <a:endParaRPr lang="fr-CA" altLang="fr-FR" sz="1900"/>
          </a:p>
          <a:p>
            <a:pPr lvl="1">
              <a:lnSpc>
                <a:spcPct val="100000"/>
              </a:lnSpc>
            </a:pPr>
            <a:r>
              <a:rPr lang="fr-CA" altLang="fr-FR" sz="2000"/>
              <a:t> Résultats</a:t>
            </a:r>
          </a:p>
          <a:p>
            <a:pPr lvl="2">
              <a:lnSpc>
                <a:spcPct val="100000"/>
              </a:lnSpc>
            </a:pPr>
            <a:r>
              <a:rPr lang="fr-CA" altLang="fr-FR" sz="1900"/>
              <a:t> Indexation des documents sur la base des informations extraites</a:t>
            </a:r>
          </a:p>
          <a:p>
            <a:pPr lvl="2">
              <a:lnSpc>
                <a:spcPct val="100000"/>
              </a:lnSpc>
            </a:pPr>
            <a:r>
              <a:rPr lang="fr-CA" altLang="fr-FR" sz="1900"/>
              <a:t> Enrichissement des documents, dans ce cas, il s’agit d’un enrichissement du fichier en respectant la structure initiale.</a:t>
            </a:r>
            <a:endParaRPr lang="en-US" altLang="fr-FR"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1B7F8BC6-A4EB-C13C-859C-50068DD3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5507-B88D-A546-A4FB-BA04517370CE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FC0273A5-B18E-BF15-B86F-D3261C2E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BA2D-4D15-634E-8DE4-EF55AFEB2A10}" type="slidenum">
              <a:rPr lang="en-US" altLang="en-US"/>
              <a:pPr/>
              <a:t>3</a:t>
            </a:fld>
            <a:endParaRPr lang="en-US" altLang="en-US" b="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EC3825F5-EA54-374A-CC31-AFD545453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Stratégies</a:t>
            </a:r>
            <a:endParaRPr lang="en-US" altLang="fr-FR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ED99D63-254B-9D75-0309-E1D9ADEB6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fr-CA" altLang="fr-FR"/>
              <a:t> Pour augmenter la vitesse d’analyse, il faut:</a:t>
            </a:r>
          </a:p>
          <a:p>
            <a:pPr lvl="1"/>
            <a:r>
              <a:rPr lang="fr-CA" altLang="fr-FR"/>
              <a:t>Adapter la stratégie d’analyse</a:t>
            </a:r>
          </a:p>
          <a:p>
            <a:pPr lvl="1"/>
            <a:r>
              <a:rPr lang="fr-CA" altLang="fr-FR"/>
              <a:t>Analyser soigneusement le comportement du système pour réduire le temps de traitements (Purify, Quantify, traces diverses). </a:t>
            </a:r>
          </a:p>
          <a:p>
            <a:pPr lvl="2"/>
            <a:r>
              <a:rPr lang="fr-CA" altLang="fr-FR"/>
              <a:t> Il faut filtrer les règles en amont dès que possible</a:t>
            </a:r>
          </a:p>
          <a:p>
            <a:pPr lvl="2"/>
            <a:r>
              <a:rPr lang="fr-CA" altLang="fr-FR"/>
              <a:t> Les comparaisons de traits doivent gérer de façon très fine</a:t>
            </a:r>
            <a:endParaRPr lang="en-US" altLang="fr-F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2C775A97-079F-D210-4E1D-81945A5D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29B6-B624-AA4F-A39A-26AB8A47904D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AA714CD8-7DB0-A45C-6A45-10A00BB9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A8F7-A166-4946-9B9C-0FC7F6373A06}" type="slidenum">
              <a:rPr lang="en-US" altLang="en-US"/>
              <a:pPr/>
              <a:t>30</a:t>
            </a:fld>
            <a:endParaRPr lang="en-US" altLang="en-US" b="0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5F40A597-FB37-DBAD-54E9-34CEA62FF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Cuisine interne</a:t>
            </a:r>
            <a:endParaRPr lang="en-US" altLang="fr-F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82DDB5E-0C35-9C21-90D2-903C1C7E6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fr-CA" altLang="fr-FR"/>
              <a:t> Nous disposons de nombreux outils pour gérer des documents XML. Il n’est donc pas nécessaire de réinventer la poudre.</a:t>
            </a:r>
          </a:p>
          <a:p>
            <a:pPr>
              <a:buFontTx/>
              <a:buChar char="•"/>
            </a:pPr>
            <a:r>
              <a:rPr lang="fr-CA" altLang="fr-FR"/>
              <a:t> Nous avons utilisé dans notre couplage de XIP avec un gestionnaire de documents XML: </a:t>
            </a:r>
            <a:r>
              <a:rPr lang="fr-CA" altLang="fr-FR" i="1"/>
              <a:t>libxml.</a:t>
            </a:r>
          </a:p>
          <a:p>
            <a:pPr lvl="1"/>
            <a:r>
              <a:rPr lang="fr-CA" altLang="fr-FR"/>
              <a:t>Gestion à la DOM, ce qui nous permet plusieurs approches:</a:t>
            </a:r>
          </a:p>
          <a:p>
            <a:pPr lvl="2"/>
            <a:r>
              <a:rPr lang="fr-CA" altLang="fr-FR"/>
              <a:t> Chargement total ou partiel des documents en mémoire</a:t>
            </a:r>
          </a:p>
          <a:p>
            <a:pPr lvl="2"/>
            <a:r>
              <a:rPr lang="fr-CA" altLang="fr-FR"/>
              <a:t> Utilisation de XPath directement au sein de nos règles de grammaire</a:t>
            </a:r>
            <a:endParaRPr lang="en-US" altLang="fr-F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76794E71-6194-B7CD-9DDB-20A3CA0E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6011-5D87-1C49-A3CE-4544309C9401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FDC8C2E3-C15E-3D1E-4C9B-79C58305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ED26-BB93-6447-BFB4-AC9597B901A7}" type="slidenum">
              <a:rPr lang="en-US" altLang="en-US"/>
              <a:pPr/>
              <a:t>31</a:t>
            </a:fld>
            <a:endParaRPr lang="en-US" altLang="en-US" b="0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ADEF8BB4-3D53-8070-63E5-A587E0763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Grammaire de document</a:t>
            </a:r>
            <a:endParaRPr lang="en-US" altLang="fr-FR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2B2848FE-7517-76A3-CCB4-D96E0EDDA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96975"/>
            <a:ext cx="8818563" cy="5040313"/>
          </a:xfrm>
        </p:spPr>
        <p:txBody>
          <a:bodyPr/>
          <a:lstStyle/>
          <a:p>
            <a:pPr>
              <a:buFontTx/>
              <a:buChar char="•"/>
            </a:pPr>
            <a:r>
              <a:rPr lang="fr-CA" altLang="fr-FR"/>
              <a:t> Notre objectif: coupler XML et nos règles de grammaire.</a:t>
            </a:r>
          </a:p>
          <a:p>
            <a:pPr lvl="1"/>
            <a:r>
              <a:rPr lang="fr-CA" altLang="fr-FR"/>
              <a:t>Il faut deux choses pour cela:</a:t>
            </a:r>
          </a:p>
          <a:p>
            <a:pPr lvl="2"/>
            <a:r>
              <a:rPr lang="fr-CA" altLang="fr-FR"/>
              <a:t> Des règles spécifiques au sein de la grammaire</a:t>
            </a:r>
          </a:p>
          <a:p>
            <a:pPr lvl="2"/>
            <a:r>
              <a:rPr lang="fr-CA" altLang="fr-FR"/>
              <a:t> L’utilisation d’un formalisme compris par le gestionnaire XML: </a:t>
            </a:r>
            <a:r>
              <a:rPr lang="fr-CA" altLang="fr-FR">
                <a:solidFill>
                  <a:srgbClr val="F51038"/>
                </a:solidFill>
              </a:rPr>
              <a:t>XPath</a:t>
            </a:r>
          </a:p>
          <a:p>
            <a:pPr lvl="2"/>
            <a:endParaRPr lang="fr-CA" altLang="fr-FR">
              <a:solidFill>
                <a:srgbClr val="F51038"/>
              </a:solidFill>
            </a:endParaRPr>
          </a:p>
          <a:p>
            <a:pPr>
              <a:buFontTx/>
              <a:buChar char="•"/>
            </a:pPr>
            <a:r>
              <a:rPr lang="fr-CA" altLang="fr-FR"/>
              <a:t> Pour cela nous disposons:</a:t>
            </a:r>
          </a:p>
          <a:p>
            <a:pPr lvl="1"/>
            <a:r>
              <a:rPr lang="fr-CA" altLang="fr-FR"/>
              <a:t>Le couplage avec </a:t>
            </a:r>
            <a:r>
              <a:rPr lang="fr-CA" altLang="fr-FR" i="1">
                <a:solidFill>
                  <a:srgbClr val="F51038"/>
                </a:solidFill>
              </a:rPr>
              <a:t>libxml</a:t>
            </a:r>
            <a:r>
              <a:rPr lang="fr-CA" altLang="fr-FR"/>
              <a:t> nous permet de nous assurer de la bonne exécution des </a:t>
            </a:r>
            <a:r>
              <a:rPr lang="fr-CA" altLang="fr-FR">
                <a:solidFill>
                  <a:srgbClr val="F51038"/>
                </a:solidFill>
              </a:rPr>
              <a:t>XPaths</a:t>
            </a:r>
            <a:r>
              <a:rPr lang="fr-CA" altLang="fr-FR"/>
              <a:t>.</a:t>
            </a:r>
          </a:p>
          <a:p>
            <a:pPr lvl="1"/>
            <a:r>
              <a:rPr lang="fr-CA" altLang="fr-FR"/>
              <a:t>Les règles sont déclenchées par le résultat de l’analyse linguistique</a:t>
            </a:r>
          </a:p>
          <a:p>
            <a:pPr lvl="1"/>
            <a:r>
              <a:rPr lang="fr-CA" altLang="fr-FR"/>
              <a:t>Un jeu de règle très spécifique pour guider l’application de la grammaire</a:t>
            </a:r>
            <a:endParaRPr lang="en-US" altLang="fr-F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56475F93-565B-7C8A-F5BB-5019CF75A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98DA-64AA-684B-97C9-E6AB1781E84D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00D6BD3E-1166-CE4F-CA1B-E0F5AA06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D7A-A8F1-D24D-BDD6-377A97226BD1}" type="slidenum">
              <a:rPr lang="en-US" altLang="en-US"/>
              <a:pPr/>
              <a:t>32</a:t>
            </a:fld>
            <a:endParaRPr lang="en-US" altLang="en-US" b="0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B962ECE1-1FAD-7900-1CFD-904D05BF7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Insertion de balises</a:t>
            </a:r>
            <a:endParaRPr lang="en-US" altLang="fr-FR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4D7A0D8-617E-D382-248D-368B0486A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fr-CA" altLang="fr-FR"/>
              <a:t> Annotation de documents</a:t>
            </a:r>
          </a:p>
          <a:p>
            <a:pPr lvl="1"/>
            <a:r>
              <a:rPr lang="fr-CA" altLang="fr-FR"/>
              <a:t>Cette annotation repose sur l’analyse linguistique du contenu textuel du document</a:t>
            </a:r>
          </a:p>
          <a:p>
            <a:pPr lvl="1"/>
            <a:r>
              <a:rPr lang="fr-CA" altLang="fr-FR"/>
              <a:t>Les règles qui déclenchent cette annotation doivent donc pouvoir interroger la structure linguistique qui a été calculée.</a:t>
            </a:r>
          </a:p>
          <a:p>
            <a:pPr lvl="1"/>
            <a:r>
              <a:rPr lang="fr-CA" altLang="fr-FR"/>
              <a:t>Il faut que cette annotation soit la plus souple possible.</a:t>
            </a:r>
            <a:endParaRPr lang="en-US" altLang="fr-F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A8B6BB21-D243-A453-7FA4-9B62E4F9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6E01-F0C1-2A4A-AD4A-B6663CBA7707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A93BCE42-9248-C88C-8CB1-5180C7FB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0D1E-4857-A943-9B3F-480163971B29}" type="slidenum">
              <a:rPr lang="en-US" altLang="en-US"/>
              <a:pPr/>
              <a:t>33</a:t>
            </a:fld>
            <a:endParaRPr lang="en-US" altLang="en-US" b="0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7D382CF1-B55F-12BF-CDE4-AFDE83BCC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XIP en bref</a:t>
            </a:r>
            <a:endParaRPr lang="en-US" altLang="fr-FR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AA25C67-2917-9AF4-B3EC-2CFF77E80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025" y="908050"/>
            <a:ext cx="9561513" cy="5614988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Char char="•"/>
            </a:pPr>
            <a:r>
              <a:rPr lang="fr-CA" altLang="fr-FR" sz="1800"/>
              <a:t>Démonstrateur: http://www.xrce.xerox.com/xip/page1.jsp 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fr-CA" altLang="fr-FR" sz="1800"/>
              <a:t>Vitesse: </a:t>
            </a:r>
          </a:p>
          <a:p>
            <a:pPr lvl="1">
              <a:lnSpc>
                <a:spcPct val="110000"/>
              </a:lnSpc>
            </a:pPr>
            <a:r>
              <a:rPr lang="fr-CA" altLang="fr-FR" sz="1800"/>
              <a:t>2000 mots/s pour la grammaire actuelle de l’anglais qui comprend 1500 règles.</a:t>
            </a:r>
          </a:p>
          <a:p>
            <a:pPr lvl="1">
              <a:lnSpc>
                <a:spcPct val="110000"/>
              </a:lnSpc>
            </a:pPr>
            <a:r>
              <a:rPr lang="fr-CA" altLang="fr-FR" sz="1800"/>
              <a:t>3000 mots/s pour la grammaire du français (beaucoup plus petite)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fr-CA" altLang="fr-FR" sz="1800"/>
              <a:t>Grammaires complètes pour:</a:t>
            </a:r>
          </a:p>
          <a:p>
            <a:pPr lvl="1">
              <a:lnSpc>
                <a:spcPct val="110000"/>
              </a:lnSpc>
            </a:pPr>
            <a:r>
              <a:rPr lang="fr-CA" altLang="fr-FR" sz="1800"/>
              <a:t>Français</a:t>
            </a:r>
          </a:p>
          <a:p>
            <a:pPr lvl="1">
              <a:lnSpc>
                <a:spcPct val="110000"/>
              </a:lnSpc>
            </a:pPr>
            <a:r>
              <a:rPr lang="fr-CA" altLang="fr-FR" sz="1800"/>
              <a:t>Anglais (+ extraction d’entités)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fr-CA" altLang="fr-FR" sz="1800"/>
              <a:t> Est aussi utilisé pour:</a:t>
            </a:r>
          </a:p>
          <a:p>
            <a:pPr lvl="1">
              <a:lnSpc>
                <a:spcPct val="110000"/>
              </a:lnSpc>
            </a:pPr>
            <a:r>
              <a:rPr lang="fr-CA" altLang="fr-FR" sz="1800"/>
              <a:t>Japonais</a:t>
            </a:r>
          </a:p>
          <a:p>
            <a:pPr lvl="1">
              <a:lnSpc>
                <a:spcPct val="110000"/>
              </a:lnSpc>
            </a:pPr>
            <a:r>
              <a:rPr lang="fr-CA" altLang="fr-FR" sz="1800"/>
              <a:t>Allemand</a:t>
            </a:r>
          </a:p>
          <a:p>
            <a:pPr lvl="1">
              <a:lnSpc>
                <a:spcPct val="110000"/>
              </a:lnSpc>
            </a:pPr>
            <a:r>
              <a:rPr lang="fr-CA" altLang="fr-FR" sz="1800"/>
              <a:t>Tchèque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fr-CA" altLang="fr-FR" sz="1800"/>
              <a:t>Interface XML complète pour analyser de gros fichiers XML (grammaire de document)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fr-CA" altLang="fr-FR" sz="1800"/>
              <a:t> Disponible pour les plateformes Windows, Solaris et Linux.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fr-CA" altLang="fr-FR" sz="1800"/>
              <a:t> Clients universitaires et industriels.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FDE9F5B3-2B74-53CF-60CC-9121940F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6B1E-7FA7-2A4A-A3D2-B05C89CB327F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76CAAC9C-3127-FEA0-EE86-A71B32B0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E1D4-2907-3F4B-AE39-CC594A9B2864}" type="slidenum">
              <a:rPr lang="en-US" altLang="en-US"/>
              <a:pPr/>
              <a:t>4</a:t>
            </a:fld>
            <a:endParaRPr lang="en-US" altLang="en-US" b="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3D0A8B84-04CF-2ABF-C75D-75005D443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Stratégie traditionnelle</a:t>
            </a:r>
            <a:endParaRPr lang="en-US" altLang="fr-FR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B376F14-9E9A-8431-69B9-CC4F137CA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Tx/>
              <a:buChar char="•"/>
            </a:pPr>
            <a:r>
              <a:rPr lang="fr-CA" altLang="fr-FR"/>
              <a:t> Les systèmes traditionnels évaluent toutes les combinaisons possibles de règle face à une phrase.</a:t>
            </a:r>
          </a:p>
          <a:p>
            <a:pPr lvl="1">
              <a:lnSpc>
                <a:spcPct val="110000"/>
              </a:lnSpc>
            </a:pPr>
            <a:r>
              <a:rPr lang="fr-CA" altLang="fr-FR"/>
              <a:t>Projection maximale.</a:t>
            </a:r>
          </a:p>
          <a:p>
            <a:pPr lvl="1">
              <a:lnSpc>
                <a:spcPct val="110000"/>
              </a:lnSpc>
            </a:pPr>
            <a:r>
              <a:rPr lang="fr-CA" altLang="fr-FR"/>
              <a:t>Leur objectif est l’obtention de toutes les analyses possibles pour une série de mots.</a:t>
            </a:r>
          </a:p>
          <a:p>
            <a:pPr lvl="1">
              <a:lnSpc>
                <a:spcPct val="110000"/>
              </a:lnSpc>
            </a:pPr>
            <a:r>
              <a:rPr lang="fr-CA" altLang="fr-FR"/>
              <a:t>D’où la complexité exponentielle: plus il y a de mots dans une phrase, plus la combinatoire de toutes les règles qui peuvent s’appliquer est élevée.</a:t>
            </a:r>
          </a:p>
          <a:p>
            <a:pPr>
              <a:lnSpc>
                <a:spcPct val="110000"/>
              </a:lnSpc>
            </a:pPr>
            <a:r>
              <a:rPr lang="fr-CA" altLang="fr-FR"/>
              <a:t> </a:t>
            </a:r>
            <a:endParaRPr lang="en-US" alt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B0CB1706-0B1F-F7BF-9A76-4CC834C1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512B-B8C9-AF41-80BC-C97ADDEF360B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CB424967-6F33-5354-8A0E-D4E6C0FD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A44A-2020-DF49-B8F8-3AE71DCD6B53}" type="slidenum">
              <a:rPr lang="en-US" altLang="en-US"/>
              <a:pPr/>
              <a:t>5</a:t>
            </a:fld>
            <a:endParaRPr lang="en-US" altLang="en-US" b="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DC6BCF9D-161D-E236-05B8-D1BEA5C31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 dirty="0"/>
              <a:t>Exemple: </a:t>
            </a:r>
            <a:r>
              <a:rPr lang="fr-CA" altLang="fr-FR" i="1" dirty="0"/>
              <a:t>traditionnel</a:t>
            </a:r>
            <a:endParaRPr lang="en-US" altLang="fr-FR" dirty="0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5AA48F0-7E9C-2623-CCB0-4030EB802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4488" y="1125538"/>
            <a:ext cx="9001125" cy="5040312"/>
          </a:xfrm>
        </p:spPr>
        <p:txBody>
          <a:bodyPr/>
          <a:lstStyle/>
          <a:p>
            <a:pPr marL="381000" indent="-381000">
              <a:lnSpc>
                <a:spcPct val="100000"/>
              </a:lnSpc>
            </a:pPr>
            <a:r>
              <a:rPr lang="fr-CA" altLang="fr-FR" sz="2000" dirty="0"/>
              <a:t>Soit la grammaire suivante:</a:t>
            </a:r>
          </a:p>
          <a:p>
            <a:pPr marL="381000" indent="-381000">
              <a:lnSpc>
                <a:spcPct val="100000"/>
              </a:lnSpc>
            </a:pPr>
            <a:r>
              <a:rPr lang="fr-CA" altLang="fr-FR" sz="2000" dirty="0"/>
              <a:t>			</a:t>
            </a:r>
            <a:r>
              <a:rPr lang="fr-CA" altLang="fr-FR" sz="1800" dirty="0"/>
              <a:t>SN -&gt; (</a:t>
            </a:r>
            <a:r>
              <a:rPr lang="fr-CA" altLang="fr-FR" sz="1800" dirty="0" err="1"/>
              <a:t>Dét</a:t>
            </a:r>
            <a:r>
              <a:rPr lang="fr-CA" altLang="fr-FR" sz="1800" dirty="0"/>
              <a:t>), (A),N.</a:t>
            </a:r>
          </a:p>
          <a:p>
            <a:pPr marL="381000" indent="-381000">
              <a:lnSpc>
                <a:spcPct val="100000"/>
              </a:lnSpc>
            </a:pPr>
            <a:r>
              <a:rPr lang="fr-CA" altLang="fr-FR" sz="1800" dirty="0"/>
              <a:t>			SN -&gt; Pro.</a:t>
            </a:r>
          </a:p>
          <a:p>
            <a:pPr marL="381000" indent="-381000">
              <a:lnSpc>
                <a:spcPct val="100000"/>
              </a:lnSpc>
            </a:pPr>
            <a:r>
              <a:rPr lang="fr-CA" altLang="fr-FR" sz="1800" dirty="0"/>
              <a:t>			SV -&gt; Pro*, V, (SN).</a:t>
            </a:r>
          </a:p>
          <a:p>
            <a:pPr marL="381000" indent="-381000">
              <a:lnSpc>
                <a:spcPct val="100000"/>
              </a:lnSpc>
            </a:pPr>
            <a:r>
              <a:rPr lang="fr-CA" altLang="fr-FR" sz="1800" dirty="0"/>
              <a:t>			P -&gt; SN, SV.</a:t>
            </a:r>
          </a:p>
          <a:p>
            <a:pPr marL="381000" indent="-381000">
              <a:lnSpc>
                <a:spcPct val="100000"/>
              </a:lnSpc>
            </a:pPr>
            <a:r>
              <a:rPr lang="fr-CA" altLang="fr-FR" sz="2000" dirty="0"/>
              <a:t>Appliquons la à la phrase: </a:t>
            </a:r>
            <a:r>
              <a:rPr lang="fr-CA" altLang="fr-FR" sz="2000" b="1" i="1" dirty="0"/>
              <a:t>La dame lui raconte une histoire</a:t>
            </a:r>
            <a:r>
              <a:rPr lang="fr-CA" altLang="fr-FR" sz="2000" dirty="0"/>
              <a:t>.</a:t>
            </a:r>
          </a:p>
          <a:p>
            <a:pPr marL="381000" indent="-381000">
              <a:lnSpc>
                <a:spcPct val="100000"/>
              </a:lnSpc>
            </a:pPr>
            <a:r>
              <a:rPr lang="fr-CA" altLang="fr-FR" sz="2000" dirty="0"/>
              <a:t>On obtient toutes les possibilités suivantes:</a:t>
            </a:r>
          </a:p>
          <a:p>
            <a:pPr marL="381000" indent="-381000">
              <a:lnSpc>
                <a:spcPct val="100000"/>
              </a:lnSpc>
              <a:buFontTx/>
              <a:buAutoNum type="alphaLcParenR"/>
            </a:pPr>
            <a:r>
              <a:rPr lang="fr-CA" altLang="fr-FR" sz="2000" i="1" dirty="0"/>
              <a:t>P{SN</a:t>
            </a:r>
            <a:r>
              <a:rPr lang="en-GB" altLang="fr-FR" sz="2000" i="1" dirty="0"/>
              <a:t>{la dame} SV{</a:t>
            </a:r>
            <a:r>
              <a:rPr lang="en-GB" altLang="fr-FR" sz="2000" i="1" dirty="0" err="1"/>
              <a:t>lui</a:t>
            </a:r>
            <a:r>
              <a:rPr lang="en-GB" altLang="fr-FR" sz="2000" i="1" dirty="0"/>
              <a:t> </a:t>
            </a:r>
            <a:r>
              <a:rPr lang="en-GB" altLang="fr-FR" sz="2000" i="1" dirty="0" err="1"/>
              <a:t>raconte</a:t>
            </a:r>
            <a:r>
              <a:rPr lang="en-GB" altLang="fr-FR" sz="2000" i="1" dirty="0"/>
              <a:t> SN{</a:t>
            </a:r>
            <a:r>
              <a:rPr lang="en-GB" altLang="fr-FR" sz="2000" i="1" dirty="0" err="1"/>
              <a:t>une</a:t>
            </a:r>
            <a:r>
              <a:rPr lang="en-GB" altLang="fr-FR" sz="2000" i="1" dirty="0"/>
              <a:t> </a:t>
            </a:r>
            <a:r>
              <a:rPr lang="en-GB" altLang="fr-FR" sz="2000" i="1" dirty="0" err="1"/>
              <a:t>histoire</a:t>
            </a:r>
            <a:r>
              <a:rPr lang="en-GB" altLang="fr-FR" sz="2000" i="1" dirty="0"/>
              <a:t>}}} </a:t>
            </a:r>
            <a:r>
              <a:rPr lang="en-GB" altLang="fr-FR" sz="2000" dirty="0"/>
              <a:t>… </a:t>
            </a:r>
            <a:r>
              <a:rPr lang="en-GB" altLang="fr-FR" sz="2000" dirty="0" err="1">
                <a:solidFill>
                  <a:schemeClr val="accent2"/>
                </a:solidFill>
              </a:rPr>
              <a:t>réussite</a:t>
            </a:r>
            <a:endParaRPr lang="en-GB" altLang="fr-FR" sz="2000" i="1" dirty="0">
              <a:solidFill>
                <a:schemeClr val="accent2"/>
              </a:solidFill>
            </a:endParaRPr>
          </a:p>
          <a:p>
            <a:pPr marL="381000" indent="-381000">
              <a:lnSpc>
                <a:spcPct val="100000"/>
              </a:lnSpc>
              <a:buFontTx/>
              <a:buAutoNum type="alphaLcParenR"/>
            </a:pPr>
            <a:r>
              <a:rPr lang="en-GB" altLang="fr-FR" sz="2000" i="1" dirty="0"/>
              <a:t>la Sn{dame} SV{</a:t>
            </a:r>
            <a:r>
              <a:rPr lang="en-GB" altLang="fr-FR" sz="2000" i="1" dirty="0" err="1"/>
              <a:t>lui</a:t>
            </a:r>
            <a:r>
              <a:rPr lang="en-GB" altLang="fr-FR" sz="2000" i="1" dirty="0"/>
              <a:t> </a:t>
            </a:r>
            <a:r>
              <a:rPr lang="en-GB" altLang="fr-FR" sz="2000" i="1" dirty="0" err="1"/>
              <a:t>raconte</a:t>
            </a:r>
            <a:r>
              <a:rPr lang="en-GB" altLang="fr-FR" sz="2000" i="1" dirty="0"/>
              <a:t>} </a:t>
            </a:r>
            <a:r>
              <a:rPr lang="en-GB" altLang="fr-FR" sz="2000" i="1" dirty="0" err="1"/>
              <a:t>une</a:t>
            </a:r>
            <a:r>
              <a:rPr lang="en-GB" altLang="fr-FR" sz="2000" i="1" dirty="0"/>
              <a:t> Sn{</a:t>
            </a:r>
            <a:r>
              <a:rPr lang="en-GB" altLang="fr-FR" sz="2000" i="1" dirty="0" err="1"/>
              <a:t>histoire</a:t>
            </a:r>
            <a:r>
              <a:rPr lang="en-GB" altLang="fr-FR" sz="2000" i="1" dirty="0"/>
              <a:t>} </a:t>
            </a:r>
            <a:r>
              <a:rPr lang="en-GB" altLang="fr-FR" sz="2000" dirty="0"/>
              <a:t>… </a:t>
            </a:r>
            <a:r>
              <a:rPr lang="en-GB" altLang="fr-FR" sz="2000" dirty="0" err="1">
                <a:solidFill>
                  <a:srgbClr val="FC0000"/>
                </a:solidFill>
              </a:rPr>
              <a:t>échec</a:t>
            </a:r>
            <a:endParaRPr lang="en-GB" altLang="fr-FR" sz="2000" dirty="0">
              <a:solidFill>
                <a:srgbClr val="FC0000"/>
              </a:solidFill>
            </a:endParaRPr>
          </a:p>
          <a:p>
            <a:pPr marL="381000" indent="-381000">
              <a:lnSpc>
                <a:spcPct val="100000"/>
              </a:lnSpc>
              <a:buFontTx/>
              <a:buAutoNum type="alphaLcParenR"/>
            </a:pPr>
            <a:r>
              <a:rPr lang="en-GB" altLang="fr-FR" sz="2000" i="1" dirty="0"/>
              <a:t>La Sn{dame} Sn{</a:t>
            </a:r>
            <a:r>
              <a:rPr lang="en-GB" altLang="fr-FR" sz="2000" i="1" dirty="0" err="1"/>
              <a:t>lui</a:t>
            </a:r>
            <a:r>
              <a:rPr lang="en-GB" altLang="fr-FR" sz="2000" i="1" dirty="0"/>
              <a:t>} SV{</a:t>
            </a:r>
            <a:r>
              <a:rPr lang="en-GB" altLang="fr-FR" sz="2000" i="1" dirty="0" err="1"/>
              <a:t>raconte</a:t>
            </a:r>
            <a:r>
              <a:rPr lang="en-GB" altLang="fr-FR" sz="2000" i="1" dirty="0"/>
              <a:t>} Sn{</a:t>
            </a:r>
            <a:r>
              <a:rPr lang="en-GB" altLang="fr-FR" sz="2000" i="1" dirty="0" err="1"/>
              <a:t>une</a:t>
            </a:r>
            <a:r>
              <a:rPr lang="en-GB" altLang="fr-FR" sz="2000" i="1" dirty="0"/>
              <a:t> </a:t>
            </a:r>
            <a:r>
              <a:rPr lang="en-GB" altLang="fr-FR" sz="2000" i="1" dirty="0" err="1"/>
              <a:t>histoire</a:t>
            </a:r>
            <a:r>
              <a:rPr lang="en-GB" altLang="fr-FR" sz="2000" i="1" dirty="0"/>
              <a:t>} </a:t>
            </a:r>
            <a:r>
              <a:rPr lang="en-GB" altLang="fr-FR" sz="2000" dirty="0"/>
              <a:t>… </a:t>
            </a:r>
            <a:r>
              <a:rPr lang="en-GB" altLang="fr-FR" sz="2000" dirty="0" err="1">
                <a:solidFill>
                  <a:srgbClr val="FC0000"/>
                </a:solidFill>
              </a:rPr>
              <a:t>échec</a:t>
            </a:r>
            <a:endParaRPr lang="en-GB" altLang="fr-FR" sz="2000" i="1" dirty="0"/>
          </a:p>
          <a:p>
            <a:pPr marL="381000" indent="-381000">
              <a:lnSpc>
                <a:spcPct val="100000"/>
              </a:lnSpc>
              <a:buFontTx/>
              <a:buAutoNum type="alphaLcParenR"/>
            </a:pPr>
            <a:r>
              <a:rPr lang="en-GB" altLang="fr-FR" sz="2000" i="1" dirty="0"/>
              <a:t>Etc…</a:t>
            </a:r>
          </a:p>
          <a:p>
            <a:pPr marL="381000" indent="-381000">
              <a:lnSpc>
                <a:spcPct val="100000"/>
              </a:lnSpc>
            </a:pPr>
            <a:endParaRPr lang="fr-CA" altLang="fr-FR" sz="2000" i="1" dirty="0"/>
          </a:p>
          <a:p>
            <a:pPr marL="381000" indent="-381000">
              <a:lnSpc>
                <a:spcPct val="100000"/>
              </a:lnSpc>
            </a:pPr>
            <a:endParaRPr lang="en-US" altLang="fr-F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ED91B239-6568-D4FB-50F7-6F1EBE0E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4505-59CC-5948-BFFA-EDD68247DF4A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31847B68-805A-628D-BA31-9041BDDB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C360-6EA6-BF40-AE3E-7C036F1DE6BA}" type="slidenum">
              <a:rPr lang="en-US" altLang="en-US"/>
              <a:pPr/>
              <a:t>6</a:t>
            </a:fld>
            <a:endParaRPr lang="en-US" altLang="en-US" b="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350FF40-011E-10C7-77FD-248B92602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Stratégie de XIP</a:t>
            </a:r>
            <a:endParaRPr lang="en-US" altLang="fr-FR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0617BE7-2D07-E3D2-366A-5F2B32CD4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fr-CA" altLang="fr-FR" sz="2000"/>
              <a:t> Dans XIP (Xerox Incremental Parser), la stratégie consiste à trouver l’analyse la plus probable et non l’ensemble des analyses.</a:t>
            </a:r>
          </a:p>
          <a:p>
            <a:pPr>
              <a:buFontTx/>
              <a:buChar char="•"/>
            </a:pPr>
            <a:r>
              <a:rPr lang="fr-CA" altLang="fr-FR" sz="2000"/>
              <a:t> Attention XIP n’est pas un analyseur superficiel, il rend une analyse profonde sous la forme de dépendances.</a:t>
            </a:r>
          </a:p>
          <a:p>
            <a:pPr>
              <a:buFontTx/>
              <a:buChar char="•"/>
            </a:pPr>
            <a:r>
              <a:rPr lang="fr-CA" altLang="fr-FR" sz="2000"/>
              <a:t> Les règles sont analysées de façon incrémentale. Il n’y a pas de « retour en arrière ». </a:t>
            </a:r>
          </a:p>
          <a:p>
            <a:pPr lvl="1"/>
            <a:r>
              <a:rPr lang="fr-CA" altLang="fr-FR" sz="2000"/>
              <a:t>L’échec d’une règle ne fait pas échouer toute l’analyse. </a:t>
            </a:r>
          </a:p>
          <a:p>
            <a:pPr lvl="1"/>
            <a:r>
              <a:rPr lang="fr-CA" altLang="fr-FR" sz="2000"/>
              <a:t>Chaque règle s’applique et donne son résultat à la règle suivante.</a:t>
            </a:r>
          </a:p>
          <a:p>
            <a:pPr lvl="1"/>
            <a:r>
              <a:rPr lang="fr-CA" altLang="fr-FR" sz="2000"/>
              <a:t>A tout moment, on peut utiliser des règles de correction.</a:t>
            </a:r>
            <a:endParaRPr lang="en-US" altLang="fr-FR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2933E46E-68FA-008C-176D-96CA8DDC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7E8F-D222-E548-AF61-255AE56003DC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443BB8C9-4CB0-8C6F-3AB4-6ED0072E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B989-5DCF-DB43-BA4C-CC67ED7933CC}" type="slidenum">
              <a:rPr lang="en-US" altLang="en-US"/>
              <a:pPr/>
              <a:t>7</a:t>
            </a:fld>
            <a:endParaRPr lang="en-US" altLang="en-US" b="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A1E6AE66-20FE-CF7D-1222-E10A08C7F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XIP</a:t>
            </a:r>
            <a:endParaRPr lang="en-US" altLang="fr-FR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4563980-0988-6150-62A3-6A37BE74EB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/>
              <a:t>Dans XIP, les </a:t>
            </a:r>
            <a:r>
              <a:rPr lang="fr-CA" altLang="fr-FR"/>
              <a:t>règles sont organisées en couche. </a:t>
            </a:r>
          </a:p>
          <a:p>
            <a:pPr lvl="1"/>
            <a:r>
              <a:rPr lang="fr-CA" altLang="fr-FR"/>
              <a:t> Chaque couche est analysée de façon indépendante.</a:t>
            </a:r>
          </a:p>
          <a:p>
            <a:pPr lvl="1"/>
            <a:r>
              <a:rPr lang="fr-CA" altLang="fr-FR"/>
              <a:t> La complexité est donc réduite à une seule couche.</a:t>
            </a:r>
          </a:p>
          <a:p>
            <a:pPr lvl="1"/>
            <a:r>
              <a:rPr lang="fr-CA" altLang="fr-FR"/>
              <a:t>Il n’y a aucun « retour arrière », on ne revient pas sur une règle qui s’est appliquée.</a:t>
            </a:r>
          </a:p>
          <a:p>
            <a:pPr lvl="1"/>
            <a:r>
              <a:rPr lang="fr-CA" altLang="fr-FR"/>
              <a:t>L’analyse s’effectue par des balayages sur le résultat précédent</a:t>
            </a:r>
          </a:p>
          <a:p>
            <a:pPr lvl="1"/>
            <a:endParaRPr lang="fr-CA" altLang="fr-FR"/>
          </a:p>
          <a:p>
            <a:pPr>
              <a:buFontTx/>
              <a:buChar char="•"/>
            </a:pPr>
            <a:endParaRPr lang="en-US" alt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5">
            <a:extLst>
              <a:ext uri="{FF2B5EF4-FFF2-40B4-BE49-F238E27FC236}">
                <a16:creationId xmlns:a16="http://schemas.microsoft.com/office/drawing/2014/main" id="{11F0A901-08ED-BDD4-7533-CCB19B70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006D-3687-3048-8689-9597C4C18123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7">
            <a:extLst>
              <a:ext uri="{FF2B5EF4-FFF2-40B4-BE49-F238E27FC236}">
                <a16:creationId xmlns:a16="http://schemas.microsoft.com/office/drawing/2014/main" id="{3FBB093A-D7B7-45E2-3F35-1B60E769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9A6-DB09-D746-BE5F-9650FB890418}" type="slidenum">
              <a:rPr lang="en-US" altLang="en-US"/>
              <a:pPr/>
              <a:t>8</a:t>
            </a:fld>
            <a:endParaRPr lang="en-US" altLang="en-US" b="0"/>
          </a:p>
        </p:txBody>
      </p:sp>
      <p:sp>
        <p:nvSpPr>
          <p:cNvPr id="52233" name="Rectangle 9">
            <a:extLst>
              <a:ext uri="{FF2B5EF4-FFF2-40B4-BE49-F238E27FC236}">
                <a16:creationId xmlns:a16="http://schemas.microsoft.com/office/drawing/2014/main" id="{C6C98754-964F-D27F-298E-24A672011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35921" dir="2700000" algn="ctr" rotWithShape="0">
              <a:schemeClr val="bg2"/>
            </a:outerShdw>
          </a:effectLst>
        </p:spPr>
        <p:txBody>
          <a:bodyPr lIns="101773" tIns="50886" rIns="101773" bIns="50886"/>
          <a:lstStyle/>
          <a:p>
            <a:pPr defTabSz="1017588"/>
            <a:r>
              <a:rPr lang="fr-FR" altLang="en-US"/>
              <a:t>Exemple (XIP)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99D1F007-F2E4-6C6D-75EE-987AEBB4B0CB}"/>
              </a:ext>
            </a:extLst>
          </p:cNvPr>
          <p:cNvGraphicFramePr/>
          <p:nvPr/>
        </p:nvGraphicFramePr>
        <p:xfrm>
          <a:off x="631825" y="981075"/>
          <a:ext cx="413385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7A4611E9-7431-97F1-B37A-3788AC01B585}"/>
              </a:ext>
            </a:extLst>
          </p:cNvPr>
          <p:cNvGraphicFramePr/>
          <p:nvPr/>
        </p:nvGraphicFramePr>
        <p:xfrm>
          <a:off x="631825" y="2565400"/>
          <a:ext cx="413385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2235" name="Rectangle 11">
            <a:extLst>
              <a:ext uri="{FF2B5EF4-FFF2-40B4-BE49-F238E27FC236}">
                <a16:creationId xmlns:a16="http://schemas.microsoft.com/office/drawing/2014/main" id="{3C0B8B14-CFFD-CDF0-EBDA-D512D9162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905000"/>
            <a:ext cx="4114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773" tIns="50886" rIns="101773" bIns="50886"/>
          <a:lstStyle>
            <a:lvl1pPr marL="115888" indent="174625" defTabSz="6858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568325" indent="174625" defTabSz="6858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344613" indent="-254000" defTabSz="6858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781175" indent="-254000" defTabSz="6858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289175" indent="-254000" defTabSz="6858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746375" indent="-2540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3203575" indent="-2540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660775" indent="-2540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4117975" indent="-2540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ct val="30000"/>
              </a:spcAft>
              <a:buClr>
                <a:srgbClr val="800000"/>
              </a:buClr>
              <a:buFontTx/>
              <a:buChar char="•"/>
            </a:pPr>
            <a:r>
              <a:rPr lang="fr-FR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Couche 1 </a:t>
            </a:r>
          </a:p>
          <a:p>
            <a:pPr lvl="1">
              <a:lnSpc>
                <a:spcPct val="150000"/>
              </a:lnSpc>
              <a:spcAft>
                <a:spcPct val="30000"/>
              </a:spcAft>
              <a:buClr>
                <a:srgbClr val="800000"/>
              </a:buClr>
              <a:buFontTx/>
              <a:buChar char="•"/>
            </a:pPr>
            <a:r>
              <a:rPr lang="en-GB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SN </a:t>
            </a:r>
            <a:r>
              <a:rPr lang="fr-F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ZapfDingbats" pitchFamily="82" charset="2"/>
              </a:rPr>
              <a:t>=</a:t>
            </a:r>
            <a:r>
              <a:rPr lang="en-GB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ZapfDingbats" pitchFamily="82" charset="2"/>
              </a:rPr>
              <a:t> (Det),</a:t>
            </a:r>
            <a:r>
              <a:rPr lang="fr-F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ZapfDingbats" pitchFamily="82" charset="2"/>
              </a:rPr>
              <a:t> A*,</a:t>
            </a:r>
            <a:r>
              <a:rPr lang="en-GB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ZapfDingbats" pitchFamily="82" charset="2"/>
              </a:rPr>
              <a:t> N</a:t>
            </a:r>
            <a:endParaRPr lang="fr-FR" altLang="en-US" sz="1800">
              <a:latin typeface="Arial" panose="020B0604020202020204" pitchFamily="34" charset="0"/>
              <a:sym typeface="ZapfDingbats" pitchFamily="82" charset="2"/>
            </a:endParaRPr>
          </a:p>
          <a:p>
            <a:pPr>
              <a:spcBef>
                <a:spcPct val="50000"/>
              </a:spcBef>
              <a:spcAft>
                <a:spcPct val="30000"/>
              </a:spcAft>
              <a:buClr>
                <a:srgbClr val="800000"/>
              </a:buClr>
              <a:buFontTx/>
              <a:buChar char="•"/>
            </a:pPr>
            <a:r>
              <a:rPr lang="fr-FR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ZapfDingbats" pitchFamily="82" charset="2"/>
              </a:rPr>
              <a:t>Couche 2</a:t>
            </a:r>
          </a:p>
          <a:p>
            <a:pPr lvl="1">
              <a:spcBef>
                <a:spcPct val="50000"/>
              </a:spcBef>
              <a:spcAft>
                <a:spcPct val="30000"/>
              </a:spcAft>
              <a:buClr>
                <a:srgbClr val="800000"/>
              </a:buClr>
              <a:buFontTx/>
              <a:buChar char="•"/>
            </a:pPr>
            <a:r>
              <a:rPr lang="en-GB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ZapfDingbats" pitchFamily="82" charset="2"/>
              </a:rPr>
              <a:t>SV </a:t>
            </a:r>
            <a:r>
              <a:rPr lang="fr-F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ZapfDingbats" pitchFamily="82" charset="2"/>
              </a:rPr>
              <a:t>= </a:t>
            </a:r>
            <a:r>
              <a:rPr lang="en-GB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ZapfDingbats" pitchFamily="82" charset="2"/>
              </a:rPr>
              <a:t>pro*,V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Clr>
                <a:srgbClr val="800000"/>
              </a:buClr>
              <a:buFontTx/>
              <a:buChar char="•"/>
            </a:pPr>
            <a:r>
              <a:rPr lang="fr-FR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ZapfDingbats" pitchFamily="82" charset="2"/>
              </a:rPr>
              <a:t>Couche 3</a:t>
            </a:r>
          </a:p>
          <a:p>
            <a:pPr lvl="1">
              <a:spcBef>
                <a:spcPct val="50000"/>
              </a:spcBef>
              <a:spcAft>
                <a:spcPct val="30000"/>
              </a:spcAft>
              <a:buClr>
                <a:srgbClr val="800000"/>
              </a:buClr>
              <a:buFontTx/>
              <a:buChar char="•"/>
            </a:pPr>
            <a:r>
              <a:rPr lang="fr-F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ZapfDingbats" pitchFamily="82" charset="2"/>
              </a:rPr>
              <a:t>SN = Pro.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Clr>
                <a:srgbClr val="800000"/>
              </a:buClr>
              <a:buFontTx/>
              <a:buChar char="•"/>
            </a:pPr>
            <a:r>
              <a:rPr lang="fr-FR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ZapfDingbats" pitchFamily="82" charset="2"/>
              </a:rPr>
              <a:t>Couche 4</a:t>
            </a:r>
          </a:p>
          <a:p>
            <a:pPr lvl="1">
              <a:spcBef>
                <a:spcPct val="50000"/>
              </a:spcBef>
              <a:spcAft>
                <a:spcPct val="30000"/>
              </a:spcAft>
              <a:buClr>
                <a:srgbClr val="800000"/>
              </a:buClr>
              <a:buFontTx/>
              <a:buChar char="•"/>
            </a:pPr>
            <a:r>
              <a:rPr lang="fr-F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ZapfDingbats" pitchFamily="82" charset="2"/>
              </a:rPr>
              <a:t>P = SN,SV.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C0F3D48F-BEFE-2BF0-0D29-68F6E0B92FFA}"/>
              </a:ext>
            </a:extLst>
          </p:cNvPr>
          <p:cNvGraphicFramePr/>
          <p:nvPr/>
        </p:nvGraphicFramePr>
        <p:xfrm>
          <a:off x="560388" y="4437063"/>
          <a:ext cx="413385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58D470F-EA00-28C6-3ED6-F2465E39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6CAA-F2E0-9048-B66B-7755D3318936}" type="datetime1">
              <a:rPr lang="en-US" altLang="en-US"/>
              <a:pPr/>
              <a:t>5/17/24</a:t>
            </a:fld>
            <a:endParaRPr lang="en-US" altLang="en-US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B1C5107D-C3AB-88A9-A0D2-82CDF98A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4C3-D34F-F343-B5F1-E50A60C8DA40}" type="slidenum">
              <a:rPr lang="en-US" altLang="en-US"/>
              <a:pPr/>
              <a:t>9</a:t>
            </a:fld>
            <a:endParaRPr lang="en-US" altLang="en-US" b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8C6E4F83-0F0B-95D7-1648-9083E7799A3B}"/>
              </a:ext>
            </a:extLst>
          </p:cNvPr>
          <p:cNvGraphicFramePr/>
          <p:nvPr/>
        </p:nvGraphicFramePr>
        <p:xfrm>
          <a:off x="560388" y="2349500"/>
          <a:ext cx="4081462" cy="3663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5780" name="Rectangle 4">
            <a:extLst>
              <a:ext uri="{FF2B5EF4-FFF2-40B4-BE49-F238E27FC236}">
                <a16:creationId xmlns:a16="http://schemas.microsoft.com/office/drawing/2014/main" id="{EA8D7E18-04E3-0C39-89C3-678FFC588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950" y="333375"/>
            <a:ext cx="9110663" cy="1055688"/>
          </a:xfrm>
          <a:noFill/>
          <a:ln/>
          <a:effectLst>
            <a:outerShdw dist="35921" dir="2700000" algn="ctr" rotWithShape="0">
              <a:schemeClr val="bg2"/>
            </a:outerShdw>
          </a:effectLst>
        </p:spPr>
        <p:txBody>
          <a:bodyPr lIns="101773" tIns="50886" rIns="101773" bIns="50886"/>
          <a:lstStyle/>
          <a:p>
            <a:pPr defTabSz="1017588"/>
            <a:r>
              <a:rPr lang="fr-FR" altLang="en-US"/>
              <a:t>Extraction des dépendances</a:t>
            </a: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3EB3DA3F-DA2B-D529-B4C9-B49B25F97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84313"/>
            <a:ext cx="9296400" cy="4594225"/>
          </a:xfrm>
          <a:noFill/>
          <a:ln/>
        </p:spPr>
        <p:txBody>
          <a:bodyPr lIns="101773" tIns="50886" rIns="101773" bIns="50886"/>
          <a:lstStyle/>
          <a:p>
            <a:pPr marL="381000" indent="-381000" defTabSz="1017588">
              <a:tabLst>
                <a:tab pos="3600450" algn="l"/>
                <a:tab pos="3716338" algn="l"/>
              </a:tabLst>
            </a:pPr>
            <a:r>
              <a:rPr lang="fr-FR" altLang="en-US" b="1"/>
              <a:t>Calcul des dépendances</a:t>
            </a:r>
            <a:r>
              <a:rPr lang="en-US" altLang="en-US" b="1"/>
              <a:t>: </a:t>
            </a:r>
            <a:r>
              <a:rPr lang="en-US" altLang="en-US" i="1"/>
              <a:t>Il porte la coupe.</a:t>
            </a:r>
            <a:endParaRPr lang="fr-FR" altLang="en-US" i="1"/>
          </a:p>
          <a:p>
            <a:pPr marL="381000" indent="-381000" algn="ctr" defTabSz="1017588">
              <a:tabLst>
                <a:tab pos="3600450" algn="l"/>
                <a:tab pos="3716338" algn="l"/>
              </a:tabLst>
            </a:pPr>
            <a:r>
              <a:rPr lang="fr-FR" altLang="en-US"/>
              <a:t>|NP{?*,#1[last]}, VP{?*,#2[last]}|  </a:t>
            </a:r>
            <a:r>
              <a:rPr lang="fr-FR" altLang="en-US" i="1"/>
              <a:t>Subj(#2,#1)</a:t>
            </a:r>
            <a:endParaRPr lang="fr-FR" altLang="en-US" b="1"/>
          </a:p>
          <a:p>
            <a:pPr marL="381000" indent="-381000" defTabSz="1017588">
              <a:lnSpc>
                <a:spcPct val="150000"/>
              </a:lnSpc>
              <a:tabLst>
                <a:tab pos="3600450" algn="l"/>
                <a:tab pos="3716338" algn="l"/>
              </a:tabLst>
            </a:pPr>
            <a:endParaRPr lang="fr-FR" altLang="en-US" sz="1800"/>
          </a:p>
        </p:txBody>
      </p:sp>
      <p:sp>
        <p:nvSpPr>
          <p:cNvPr id="75782" name="Text Box 6">
            <a:extLst>
              <a:ext uri="{FF2B5EF4-FFF2-40B4-BE49-F238E27FC236}">
                <a16:creationId xmlns:a16="http://schemas.microsoft.com/office/drawing/2014/main" id="{0DFE7A66-E3DE-9FD1-8BAE-7375CB8D7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2852738"/>
            <a:ext cx="7143750" cy="325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altLang="fr-FR" sz="18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fr-FR" altLang="fr-FR" sz="1800">
                <a:latin typeface="Courier New" panose="02070309020205020404" pitchFamily="49" charset="0"/>
              </a:rPr>
              <a:t>		SUBJ_PRON(porte,Il)</a:t>
            </a:r>
          </a:p>
          <a:p>
            <a:pPr>
              <a:spcBef>
                <a:spcPct val="50000"/>
              </a:spcBef>
            </a:pPr>
            <a:r>
              <a:rPr lang="fr-FR" altLang="fr-FR" sz="1800">
                <a:latin typeface="Courier New" panose="02070309020205020404" pitchFamily="49" charset="0"/>
              </a:rPr>
              <a:t>		VARG_NOUN_DIR(porte,coupe)</a:t>
            </a:r>
          </a:p>
          <a:p>
            <a:pPr>
              <a:spcBef>
                <a:spcPct val="50000"/>
              </a:spcBef>
            </a:pPr>
            <a:r>
              <a:rPr lang="fr-FR" altLang="fr-FR" sz="1800">
                <a:latin typeface="Courier New" panose="02070309020205020404" pitchFamily="49" charset="0"/>
              </a:rPr>
              <a:t>		DETERM_DEF_NOUN_DET(la,coupe)</a:t>
            </a:r>
          </a:p>
          <a:p>
            <a:pPr>
              <a:spcBef>
                <a:spcPct val="50000"/>
              </a:spcBef>
            </a:pPr>
            <a:r>
              <a:rPr lang="fr-FR" altLang="fr-FR" sz="1800">
                <a:latin typeface="Courier New" panose="02070309020205020404" pitchFamily="49" charset="0"/>
              </a:rPr>
              <a:t>		CLOSEDNP_PRON(Il)</a:t>
            </a:r>
          </a:p>
          <a:p>
            <a:pPr>
              <a:spcBef>
                <a:spcPct val="50000"/>
              </a:spcBef>
            </a:pPr>
            <a:r>
              <a:rPr lang="fr-FR" altLang="fr-FR" sz="1800">
                <a:latin typeface="Courier New" panose="02070309020205020404" pitchFamily="49" charset="0"/>
              </a:rPr>
              <a:t>		CLOSEDNP_DEF_DET(coupe)</a:t>
            </a:r>
          </a:p>
          <a:p>
            <a:pPr>
              <a:spcBef>
                <a:spcPct val="50000"/>
              </a:spcBef>
            </a:pPr>
            <a:endParaRPr lang="fr-FR" altLang="fr-FR" sz="180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fr-FR" altLang="fr-FR" sz="1800" i="1">
                <a:latin typeface="Courier New" panose="02070309020205020404" pitchFamily="49" charset="0"/>
              </a:rPr>
              <a:t>0&gt;GROUPE{SC{NP{Il} FV{porte}} NP{la coupe} .}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6231</TotalTime>
  <Words>2687</Words>
  <Application>Microsoft Macintosh PowerPoint</Application>
  <PresentationFormat>Format A4 (210 x 297 mm)</PresentationFormat>
  <Paragraphs>457</Paragraphs>
  <Slides>33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6" baseType="lpstr">
      <vt:lpstr>Times</vt:lpstr>
      <vt:lpstr>Arial Narrow</vt:lpstr>
      <vt:lpstr>Arial</vt:lpstr>
      <vt:lpstr>Monotype Sorts</vt:lpstr>
      <vt:lpstr>Times New Roman</vt:lpstr>
      <vt:lpstr>ZapfDingbats</vt:lpstr>
      <vt:lpstr>Courier New</vt:lpstr>
      <vt:lpstr>ＭＳ Ｐゴシック</vt:lpstr>
      <vt:lpstr>Symbol</vt:lpstr>
      <vt:lpstr>Comic Sans MS</vt:lpstr>
      <vt:lpstr>ＭＳ ゴシック</vt:lpstr>
      <vt:lpstr>Default Design</vt:lpstr>
      <vt:lpstr>Microsoft Word Document</vt:lpstr>
      <vt:lpstr>Xerox Incremental Parser</vt:lpstr>
      <vt:lpstr>Vitesse d’analyse syntaxique</vt:lpstr>
      <vt:lpstr>Stratégies</vt:lpstr>
      <vt:lpstr>Stratégie traditionnelle</vt:lpstr>
      <vt:lpstr>Exemple: traditionnel</vt:lpstr>
      <vt:lpstr>Stratégie de XIP</vt:lpstr>
      <vt:lpstr>XIP</vt:lpstr>
      <vt:lpstr>Exemple (XIP)</vt:lpstr>
      <vt:lpstr>Extraction des dépendances</vt:lpstr>
      <vt:lpstr>Quelques Heuristiques</vt:lpstr>
      <vt:lpstr>Pré-compilation</vt:lpstr>
      <vt:lpstr>Codage binaire des catégories</vt:lpstr>
      <vt:lpstr>Codage d’une règle</vt:lpstr>
      <vt:lpstr>Index</vt:lpstr>
      <vt:lpstr>Recherche d’une règle</vt:lpstr>
      <vt:lpstr>Filtrage des règles</vt:lpstr>
      <vt:lpstr>Exemple de filtre</vt:lpstr>
      <vt:lpstr>Utilisation du filtre (1)</vt:lpstr>
      <vt:lpstr>Utilisation du filtre (2)</vt:lpstr>
      <vt:lpstr>Les traits</vt:lpstr>
      <vt:lpstr>Calcul sur les traits</vt:lpstr>
      <vt:lpstr>A quoi sert une grammaire?</vt:lpstr>
      <vt:lpstr>Exemple d’une lettre type</vt:lpstr>
      <vt:lpstr>Extraction d’entités</vt:lpstr>
      <vt:lpstr>Repérer des configurations particulières Détection de contradiction</vt:lpstr>
      <vt:lpstr>Extraire des expressions négative ou “Kansei”</vt:lpstr>
      <vt:lpstr>Intégration dans une architecture</vt:lpstr>
      <vt:lpstr>XML</vt:lpstr>
      <vt:lpstr>Traitement des documents XML</vt:lpstr>
      <vt:lpstr>Cuisine interne</vt:lpstr>
      <vt:lpstr>Grammaire de document</vt:lpstr>
      <vt:lpstr>Insertion de balises</vt:lpstr>
      <vt:lpstr>XIP en bref</vt:lpstr>
    </vt:vector>
  </TitlesOfParts>
  <Company>Xerox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CAuclair</dc:creator>
  <cp:lastModifiedBy>Claude Roux</cp:lastModifiedBy>
  <cp:revision>115</cp:revision>
  <cp:lastPrinted>2001-09-06T21:27:20Z</cp:lastPrinted>
  <dcterms:created xsi:type="dcterms:W3CDTF">2003-04-17T15:34:37Z</dcterms:created>
  <dcterms:modified xsi:type="dcterms:W3CDTF">2024-05-17T13:24:39Z</dcterms:modified>
</cp:coreProperties>
</file>