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5" r:id="rId4"/>
    <p:sldId id="278" r:id="rId5"/>
    <p:sldId id="276" r:id="rId6"/>
    <p:sldId id="256" r:id="rId7"/>
    <p:sldId id="260" r:id="rId8"/>
    <p:sldId id="269" r:id="rId9"/>
    <p:sldId id="270" r:id="rId10"/>
    <p:sldId id="271" r:id="rId11"/>
    <p:sldId id="262" r:id="rId12"/>
    <p:sldId id="266" r:id="rId13"/>
    <p:sldId id="267" r:id="rId14"/>
    <p:sldId id="268" r:id="rId15"/>
    <p:sldId id="272" r:id="rId16"/>
    <p:sldId id="273" r:id="rId17"/>
    <p:sldId id="258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E33A2E-B50F-4CF2-8E5D-6D67852DF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B8284-CAB8-4577-AC80-7D6315D4D8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E130-A87E-455D-968B-9C82D890CC9D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B8027-5CFC-47D0-B878-9248AA3B6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8153B-CE0F-4FAC-95F3-8AB610EBB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43D92-FB60-4FE1-8992-CF447F2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DBA1B-6215-4142-9823-F5962E594273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C250-9CDD-49DB-BE70-FF5BD3D7D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75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DB6F0-7F11-48CF-8D29-6A9A05464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49018-9768-4776-853D-E3D6CD91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FF7AA-1345-4368-8B6F-EFC1320F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1E62-FEDA-42FA-8E6A-0DEA4C28A420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33E02-5FB6-4475-BA10-62B0CCC4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AFE05-E4D5-4662-B174-06EEAB55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3C1F2-559A-46FA-B5E9-8F0435F1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D9FCF-9127-412A-A802-158790B1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DEE69-2664-4C5E-AAA9-1F2D309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E25B-0656-4138-82ED-C627220788D1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10A19-759A-414B-BC4C-6755D2DD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18A0-B7B8-47A3-B17E-C9DBAB33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4ACB89-07FB-4B9B-8612-68C710F4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C7667-E3A4-48AA-860C-1A0E6B78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7CCE0-A5D7-4E7F-B1D8-00A995B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2FDE-3E03-4C67-8B24-48157443987B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B8C7-BDC9-4247-9E11-C01EFDAE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8C46E-7476-49E8-A730-3D57B00A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43D27-6ED5-4AB7-A43D-BBF7C22F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A3D09-9916-4660-B786-42C4C821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B9285-011D-47A8-B266-1A44D3D3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6498-3834-40A7-B849-8CA30053673F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BA0D2-C789-47DF-A3AB-1F938D4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25F80-600C-42AF-BD39-FF9EAB89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453D-7638-4584-9CD0-46198220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35143-0F49-48CB-8C15-6AD670A5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B72A3-B691-499E-B5EB-8F064C68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BCED-D3C3-4A4E-9330-1AFCC85110B1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BB1B1-0023-4641-BE5B-7EDE68A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43221-6005-4A55-937C-A558BBA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1454-D583-42F2-94E3-62802C07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11C2C-2B10-4CFF-A810-C233FCA1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43718-5DD7-4E6D-88B9-2A1630E5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F348A-02A9-431E-A32F-D859FA8F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6803-8A5D-44C6-A04E-E8767DDD7E04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6AAF2-2C27-48D2-AF8D-B5F8B93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FCBA0-8019-4E83-8B76-B07536B3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1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BD8-A08A-4293-82DF-66C8F4D7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4AC27-122E-4EF4-BD53-0CC82F98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C0563-FBE3-4964-BE5C-2184B18A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0FD2CE-AE84-4391-ADD0-F38217E5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1AC50D-9627-4059-82CA-C28A413D7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B7FAE-46CB-4FA1-AE5D-A4477784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433E-7C47-410C-9BC5-56588FE2099F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B32A25-4928-40CA-A2D3-8003E600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0E262-BC9B-492F-9360-A234EAEF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7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B7C31-B4FF-4274-8A8B-8226B3EA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DBCBE-A20B-46C7-B421-B6202C64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697-529C-44FD-A116-689B40FA91EE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DE0EC-F0FC-4225-98A1-BA26BBD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FE3A73-E00D-465A-BC54-C45AC50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631B33-E69F-4C99-812F-541CF50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AA2-4C68-487B-ADB2-34E9D959FB41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2B352-408F-4F55-BD4B-9CF1B5B9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5167E0-1E8E-4F57-8CA9-402B9A8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668A-E1DC-4594-9CE4-0FFA562F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9B7AE-776A-4172-8D5B-872AE838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995A3-63FF-40D1-8124-3ACED506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900FA-286C-459F-9BF3-50490E68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8207-FE75-4029-A6FF-D3FEAABF26A5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9F84F-10F7-438C-804A-81C472E2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291DA-496A-4970-A8CF-1C2A173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8C04-1CDF-4C90-A262-9EA5D4CA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A532BA-84E3-4ECB-A4F1-039FC25B0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4500E-0BE4-4FD5-98EA-068EEC98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3031E-0D35-42CC-B82A-CB7CF303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372-E385-4E21-BE2F-F2B8049A4C3F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447A6-0185-4435-B17A-FA559C3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D0183-29CF-4F17-93DA-BBC9DA29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8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4473C-C906-48B0-A180-06655CE3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7EACD-2E05-4625-B4ED-2F248C11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CAEF4-C4EB-4EF0-B127-CD83C375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788D-62AB-4499-9EE4-684C84CD3598}" type="datetime1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D2DA7-3CDA-4A4D-9647-9D198077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DEE4F-3775-49C1-9924-AAC2FFC4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2E43-2D73-4E7F-A283-AC33A486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09101-5694-4B72-A1FE-7508D6798576}"/>
              </a:ext>
            </a:extLst>
          </p:cNvPr>
          <p:cNvSpPr txBox="1"/>
          <p:nvPr/>
        </p:nvSpPr>
        <p:spPr>
          <a:xfrm>
            <a:off x="387625" y="99391"/>
            <a:ext cx="79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회원테이블에서 </a:t>
            </a:r>
            <a:r>
              <a:rPr lang="ko-KR" altLang="en-US" dirty="0" err="1"/>
              <a:t>가져오는것</a:t>
            </a:r>
            <a:r>
              <a:rPr lang="ko-KR" altLang="en-US" dirty="0"/>
              <a:t> </a:t>
            </a:r>
            <a:r>
              <a:rPr lang="en-US" altLang="ko-KR" dirty="0"/>
              <a:t>:  id, </a:t>
            </a:r>
            <a:r>
              <a:rPr lang="en-US" altLang="ko-KR" dirty="0" err="1"/>
              <a:t>pwd</a:t>
            </a:r>
            <a:r>
              <a:rPr lang="en-US" altLang="ko-KR" dirty="0"/>
              <a:t> , </a:t>
            </a:r>
            <a:r>
              <a:rPr lang="ko-KR" altLang="en-US" dirty="0"/>
              <a:t>전화번호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D9BEEA-F7D6-4C29-B3BC-BFA16948CF1B}"/>
              </a:ext>
            </a:extLst>
          </p:cNvPr>
          <p:cNvSpPr/>
          <p:nvPr/>
        </p:nvSpPr>
        <p:spPr>
          <a:xfrm>
            <a:off x="457200" y="468724"/>
            <a:ext cx="3995530" cy="615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en-US" altLang="ko-KR" dirty="0" err="1"/>
              <a:t>tblProducte</a:t>
            </a:r>
            <a:r>
              <a:rPr lang="en-US" altLang="ko-KR" dirty="0"/>
              <a:t>(</a:t>
            </a:r>
            <a:r>
              <a:rPr lang="ko-KR" altLang="en-US" dirty="0"/>
              <a:t>상품 테이블</a:t>
            </a:r>
            <a:r>
              <a:rPr lang="en-US" altLang="ko-KR" dirty="0"/>
              <a:t>)&gt;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proNum</a:t>
            </a:r>
            <a:r>
              <a:rPr lang="en-US" altLang="ko-KR" dirty="0"/>
              <a:t> (</a:t>
            </a:r>
            <a:r>
              <a:rPr lang="ko-KR" altLang="en-US" sz="1200" dirty="0"/>
              <a:t>상품번호 </a:t>
            </a:r>
            <a:r>
              <a:rPr lang="ko-KR" altLang="en-US" sz="1200" dirty="0" err="1"/>
              <a:t>기본키</a:t>
            </a:r>
            <a:r>
              <a:rPr lang="en-US" altLang="ko-KR" sz="1200" dirty="0"/>
              <a:t>,</a:t>
            </a:r>
            <a:r>
              <a:rPr lang="ko-KR" altLang="en-US" sz="1200" dirty="0"/>
              <a:t>자동생성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id(</a:t>
            </a:r>
            <a:r>
              <a:rPr lang="ko-KR" altLang="en-US" dirty="0"/>
              <a:t>회원</a:t>
            </a:r>
            <a:r>
              <a:rPr lang="en-US" altLang="ko-KR" dirty="0"/>
              <a:t>id)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pwd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 err="1"/>
              <a:t>pwd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name(</a:t>
            </a:r>
            <a:r>
              <a:rPr lang="ko-KR" altLang="en-US" dirty="0" err="1"/>
              <a:t>판매자명상호등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email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proAddress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 err="1"/>
              <a:t>zipcode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 err="1"/>
              <a:t>proPhone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proName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Img</a:t>
            </a:r>
            <a:r>
              <a:rPr lang="ko-KR" altLang="en-US" dirty="0"/>
              <a:t>  </a:t>
            </a:r>
            <a:r>
              <a:rPr lang="en-US" altLang="ko-KR" dirty="0" err="1"/>
              <a:t>proImg</a:t>
            </a:r>
            <a:r>
              <a:rPr lang="en-US" altLang="ko-KR" dirty="0"/>
              <a:t>(</a:t>
            </a:r>
            <a:r>
              <a:rPr lang="ko-KR" altLang="en-US" dirty="0" err="1"/>
              <a:t>상품이미지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price(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proAm</a:t>
            </a:r>
            <a:r>
              <a:rPr lang="en-US" altLang="ko-KR" dirty="0"/>
              <a:t>(</a:t>
            </a:r>
            <a:r>
              <a:rPr lang="ko-KR" altLang="en-US" dirty="0"/>
              <a:t>상품수량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salAm</a:t>
            </a:r>
            <a:r>
              <a:rPr lang="en-US" altLang="ko-KR" dirty="0"/>
              <a:t>(</a:t>
            </a:r>
            <a:r>
              <a:rPr lang="ko-KR" altLang="en-US" dirty="0" err="1"/>
              <a:t>판매된수량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stock(</a:t>
            </a:r>
            <a:r>
              <a:rPr lang="ko-KR" altLang="en-US" dirty="0"/>
              <a:t>재고량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bankNa</a:t>
            </a:r>
            <a:r>
              <a:rPr lang="en-US" altLang="ko-KR" dirty="0"/>
              <a:t>(</a:t>
            </a:r>
            <a:r>
              <a:rPr lang="ko-KR" altLang="en-US" dirty="0" err="1"/>
              <a:t>은행명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accNo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  </a:t>
            </a:r>
            <a:r>
              <a:rPr lang="en-US" altLang="ko-KR" dirty="0" err="1"/>
              <a:t>accHo</a:t>
            </a:r>
            <a:r>
              <a:rPr lang="en-US" altLang="ko-KR" dirty="0"/>
              <a:t>(</a:t>
            </a:r>
            <a:r>
              <a:rPr lang="ko-KR" altLang="en-US" dirty="0"/>
              <a:t>예금주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 err="1"/>
              <a:t>proDetail</a:t>
            </a:r>
            <a:r>
              <a:rPr lang="en-US" altLang="ko-KR" dirty="0"/>
              <a:t>(</a:t>
            </a:r>
            <a:r>
              <a:rPr lang="ko-KR" altLang="en-US" dirty="0"/>
              <a:t>상세설명파일첨부</a:t>
            </a:r>
            <a:r>
              <a:rPr lang="en-US" altLang="ko-KR" dirty="0"/>
              <a:t>)</a:t>
            </a:r>
          </a:p>
          <a:p>
            <a:r>
              <a:rPr lang="en-US" altLang="ko-KR" sz="18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String Filename </a:t>
            </a:r>
          </a:p>
          <a:p>
            <a:r>
              <a:rPr lang="en-US" altLang="ko-KR" sz="18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8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filesize</a:t>
            </a:r>
            <a:r>
              <a:rPr lang="en-US" altLang="ko-KR" sz="18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proDay</a:t>
            </a:r>
            <a:r>
              <a:rPr lang="en-US" altLang="ko-KR" dirty="0"/>
              <a:t>(</a:t>
            </a:r>
            <a:r>
              <a:rPr lang="ko-KR" altLang="en-US" dirty="0"/>
              <a:t>상품등록일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A3062-0797-4C16-B7AE-0F07E9741EE0}"/>
              </a:ext>
            </a:extLst>
          </p:cNvPr>
          <p:cNvSpPr/>
          <p:nvPr/>
        </p:nvSpPr>
        <p:spPr>
          <a:xfrm>
            <a:off x="5340625" y="839855"/>
            <a:ext cx="5231297" cy="565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tblOrder</a:t>
            </a:r>
            <a:r>
              <a:rPr lang="en-US" altLang="ko-KR" dirty="0"/>
              <a:t>(</a:t>
            </a:r>
            <a:r>
              <a:rPr lang="ko-KR" altLang="en-US" dirty="0"/>
              <a:t>주문 테이블</a:t>
            </a:r>
            <a:r>
              <a:rPr lang="en-US" altLang="ko-KR" dirty="0"/>
              <a:t>)&gt;</a:t>
            </a:r>
          </a:p>
          <a:p>
            <a:endParaRPr lang="en-US" altLang="ko-KR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ordNum</a:t>
            </a:r>
            <a:r>
              <a:rPr lang="en-US" altLang="ko-KR" sz="1600" dirty="0"/>
              <a:t> (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자동생성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proNum</a:t>
            </a:r>
            <a:r>
              <a:rPr lang="en-US" altLang="ko-KR" sz="1600" dirty="0"/>
              <a:t>(</a:t>
            </a:r>
            <a:r>
              <a:rPr lang="ko-KR" altLang="en-US" sz="1600" dirty="0"/>
              <a:t>상품번호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id(</a:t>
            </a:r>
            <a:r>
              <a:rPr lang="ko-KR" altLang="en-US" sz="1600" dirty="0"/>
              <a:t>회원 </a:t>
            </a:r>
            <a:r>
              <a:rPr lang="en-US" altLang="ko-KR" sz="1600" dirty="0"/>
              <a:t>id)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(</a:t>
            </a:r>
            <a:r>
              <a:rPr lang="ko-KR" altLang="en-US" sz="1600" dirty="0"/>
              <a:t>회원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ordPhone</a:t>
            </a:r>
            <a:r>
              <a:rPr lang="en-US" altLang="ko-KR" sz="1600" dirty="0"/>
              <a:t> (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ordAm</a:t>
            </a:r>
            <a:r>
              <a:rPr lang="en-US" altLang="ko-KR" sz="1600" dirty="0"/>
              <a:t>(</a:t>
            </a:r>
            <a:r>
              <a:rPr lang="ko-KR" altLang="en-US" sz="1600" dirty="0"/>
              <a:t>주문수량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payMe</a:t>
            </a:r>
            <a:r>
              <a:rPr lang="en-US" altLang="ko-KR" sz="1600" dirty="0"/>
              <a:t>(</a:t>
            </a:r>
            <a:r>
              <a:rPr lang="ko-KR" altLang="en-US" sz="1600" dirty="0"/>
              <a:t>결재방법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state(</a:t>
            </a:r>
            <a:r>
              <a:rPr lang="ko-KR" altLang="en-US" sz="1600" dirty="0"/>
              <a:t>주문상태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접수중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(1),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접수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(2),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입금확인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(3),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배송준비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(4),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배송중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(5),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완료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(6)</a:t>
            </a:r>
            <a:endParaRPr lang="en-US" altLang="ko-KR" sz="1600" dirty="0"/>
          </a:p>
          <a:p>
            <a:r>
              <a:rPr lang="en-US" altLang="ko-KR" sz="1600" dirty="0"/>
              <a:t>String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payName</a:t>
            </a:r>
            <a:r>
              <a:rPr lang="en-US" altLang="ko-KR" sz="1600" dirty="0"/>
              <a:t>(</a:t>
            </a:r>
            <a:r>
              <a:rPr lang="ko-KR" altLang="en-US" sz="1600" dirty="0"/>
              <a:t>입금자명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devAddress</a:t>
            </a:r>
            <a:r>
              <a:rPr lang="en-US" altLang="ko-KR" sz="1600" dirty="0"/>
              <a:t>   (</a:t>
            </a:r>
            <a:r>
              <a:rPr lang="ko-KR" altLang="en-US" sz="1600" dirty="0" err="1"/>
              <a:t>배송지</a:t>
            </a:r>
            <a:r>
              <a:rPr lang="en-US" altLang="ko-KR" sz="1600" dirty="0"/>
              <a:t> </a:t>
            </a:r>
            <a:r>
              <a:rPr lang="ko-KR" altLang="en-US" sz="1600" dirty="0"/>
              <a:t>주소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배송지</a:t>
            </a:r>
            <a:r>
              <a:rPr lang="ko-KR" altLang="en-US" sz="1600" dirty="0"/>
              <a:t> 우편번호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devName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받는사람이름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devphone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받는사람전화번호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ordDay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payDay</a:t>
            </a:r>
            <a:r>
              <a:rPr lang="en-US" altLang="ko-KR" sz="1600" dirty="0"/>
              <a:t>(</a:t>
            </a:r>
            <a:r>
              <a:rPr lang="ko-KR" altLang="en-US" sz="1600" dirty="0"/>
              <a:t>결재완료일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9F27B-6E4F-4EF6-81F0-2E3E5DC2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6898" y="6308672"/>
            <a:ext cx="2743200" cy="365125"/>
          </a:xfrm>
        </p:spPr>
        <p:txBody>
          <a:bodyPr/>
          <a:lstStyle/>
          <a:p>
            <a:fld id="{462B2E43-2D73-4E7F-A283-AC33A4868A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결재후나 구매목록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315747" y="2129814"/>
            <a:ext cx="9955033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7E3F-E50F-483D-8B80-882B3D1BBA87}"/>
              </a:ext>
            </a:extLst>
          </p:cNvPr>
          <p:cNvSpPr txBox="1"/>
          <p:nvPr/>
        </p:nvSpPr>
        <p:spPr>
          <a:xfrm>
            <a:off x="3133958" y="2598295"/>
            <a:ext cx="19123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C7E73-5D60-47AD-A4D6-556922A0C504}"/>
              </a:ext>
            </a:extLst>
          </p:cNvPr>
          <p:cNvSpPr txBox="1"/>
          <p:nvPr/>
        </p:nvSpPr>
        <p:spPr>
          <a:xfrm>
            <a:off x="5764454" y="2601631"/>
            <a:ext cx="16426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28C64-6C06-40CE-8498-15744C95287B}"/>
              </a:ext>
            </a:extLst>
          </p:cNvPr>
          <p:cNvSpPr txBox="1"/>
          <p:nvPr/>
        </p:nvSpPr>
        <p:spPr>
          <a:xfrm>
            <a:off x="7835883" y="2598295"/>
            <a:ext cx="16426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8855D6F-910E-4BBC-B33E-0BDD29433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3542"/>
              </p:ext>
            </p:extLst>
          </p:nvPr>
        </p:nvGraphicFramePr>
        <p:xfrm>
          <a:off x="678262" y="3132407"/>
          <a:ext cx="8949345" cy="122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69">
                  <a:extLst>
                    <a:ext uri="{9D8B030D-6E8A-4147-A177-3AD203B41FA5}">
                      <a16:colId xmlns:a16="http://schemas.microsoft.com/office/drawing/2014/main" val="2978431950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2737391978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3905753078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47124839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1054321845"/>
                    </a:ext>
                  </a:extLst>
                </a:gridCol>
              </a:tblGrid>
              <a:tr h="479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장미</a:t>
                      </a:r>
                      <a:r>
                        <a:rPr lang="en-US" altLang="ko-KR" dirty="0"/>
                        <a:t>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2020/12/23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접수중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6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1B7680-4B2D-4771-978E-C8DB93AEC0A0}"/>
              </a:ext>
            </a:extLst>
          </p:cNvPr>
          <p:cNvSpPr txBox="1"/>
          <p:nvPr/>
        </p:nvSpPr>
        <p:spPr>
          <a:xfrm>
            <a:off x="678262" y="2598295"/>
            <a:ext cx="19123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A20FBE-D125-4257-9CD4-628AE859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5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7D39E6-3E56-48CF-ACDA-A3A1BFDDFEA6}"/>
              </a:ext>
            </a:extLst>
          </p:cNvPr>
          <p:cNvSpPr/>
          <p:nvPr/>
        </p:nvSpPr>
        <p:spPr>
          <a:xfrm>
            <a:off x="741902" y="995423"/>
            <a:ext cx="10875146" cy="5442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7DEB08-8FFE-4EE1-8D35-AD78CEEA245D}"/>
              </a:ext>
            </a:extLst>
          </p:cNvPr>
          <p:cNvSpPr/>
          <p:nvPr/>
        </p:nvSpPr>
        <p:spPr>
          <a:xfrm>
            <a:off x="1700689" y="1498721"/>
            <a:ext cx="799524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구매후기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F8671-5E64-465F-A017-358940118905}"/>
              </a:ext>
            </a:extLst>
          </p:cNvPr>
          <p:cNvSpPr txBox="1"/>
          <p:nvPr/>
        </p:nvSpPr>
        <p:spPr>
          <a:xfrm>
            <a:off x="1904878" y="2228905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:   </a:t>
            </a:r>
            <a:r>
              <a:rPr lang="en-US" altLang="ko-KR" dirty="0" err="1"/>
              <a:t>aritcles</a:t>
            </a:r>
            <a:r>
              <a:rPr lang="en-US" altLang="ko-KR" dirty="0"/>
              <a:t>( 1/1pages)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E8322-3F9A-4449-A99C-1A02A6C84AEF}"/>
              </a:ext>
            </a:extLst>
          </p:cNvPr>
          <p:cNvSpPr txBox="1"/>
          <p:nvPr/>
        </p:nvSpPr>
        <p:spPr>
          <a:xfrm>
            <a:off x="8769832" y="2293723"/>
            <a:ext cx="1349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개보기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4EC45-6507-47BF-86A1-A55E300160B8}"/>
              </a:ext>
            </a:extLst>
          </p:cNvPr>
          <p:cNvSpPr txBox="1"/>
          <p:nvPr/>
        </p:nvSpPr>
        <p:spPr>
          <a:xfrm>
            <a:off x="1700689" y="2727872"/>
            <a:ext cx="84426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번호                            제목                 이름               날짜     조회수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100CC-47D1-4086-B7D9-3A2051F44308}"/>
              </a:ext>
            </a:extLst>
          </p:cNvPr>
          <p:cNvSpPr txBox="1"/>
          <p:nvPr/>
        </p:nvSpPr>
        <p:spPr>
          <a:xfrm>
            <a:off x="2073552" y="487979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[1][2]…..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42C8-5B8D-4E97-AE2A-CE7A57F24EFA}"/>
              </a:ext>
            </a:extLst>
          </p:cNvPr>
          <p:cNvSpPr txBox="1"/>
          <p:nvPr/>
        </p:nvSpPr>
        <p:spPr>
          <a:xfrm>
            <a:off x="8048224" y="4782144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5BCD-C53C-4263-824D-60FC931B1565}"/>
              </a:ext>
            </a:extLst>
          </p:cNvPr>
          <p:cNvCxnSpPr/>
          <p:nvPr/>
        </p:nvCxnSpPr>
        <p:spPr>
          <a:xfrm>
            <a:off x="1904878" y="5421336"/>
            <a:ext cx="85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B63785-D3BE-4792-8D0E-04ED57AE1EB3}"/>
              </a:ext>
            </a:extLst>
          </p:cNvPr>
          <p:cNvSpPr txBox="1"/>
          <p:nvPr/>
        </p:nvSpPr>
        <p:spPr>
          <a:xfrm>
            <a:off x="1053296" y="300942"/>
            <a:ext cx="765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구매후기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D8EDF-B451-4EE2-AB7E-306E4B587740}"/>
              </a:ext>
            </a:extLst>
          </p:cNvPr>
          <p:cNvSpPr txBox="1"/>
          <p:nvPr/>
        </p:nvSpPr>
        <p:spPr>
          <a:xfrm>
            <a:off x="4730932" y="1105762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B3524-93E0-4D04-918A-C2257738BB55}"/>
              </a:ext>
            </a:extLst>
          </p:cNvPr>
          <p:cNvSpPr txBox="1"/>
          <p:nvPr/>
        </p:nvSpPr>
        <p:spPr>
          <a:xfrm>
            <a:off x="6376303" y="1093821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DDCBC-A6B1-494B-A7C0-9655B868A611}"/>
              </a:ext>
            </a:extLst>
          </p:cNvPr>
          <p:cNvSpPr txBox="1"/>
          <p:nvPr/>
        </p:nvSpPr>
        <p:spPr>
          <a:xfrm>
            <a:off x="8221613" y="1093821"/>
            <a:ext cx="14743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12FA9-A7D4-434E-8929-1E40566258D7}"/>
              </a:ext>
            </a:extLst>
          </p:cNvPr>
          <p:cNvSpPr txBox="1"/>
          <p:nvPr/>
        </p:nvSpPr>
        <p:spPr>
          <a:xfrm>
            <a:off x="3053132" y="1105762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3E5AB-967B-4BBC-ACB5-B15422452E07}"/>
              </a:ext>
            </a:extLst>
          </p:cNvPr>
          <p:cNvSpPr txBox="1"/>
          <p:nvPr/>
        </p:nvSpPr>
        <p:spPr>
          <a:xfrm>
            <a:off x="1700689" y="1107321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0BE71-70C6-445D-B064-505029C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F2E68-F414-4076-BC6F-FF132F95EDBF}"/>
              </a:ext>
            </a:extLst>
          </p:cNvPr>
          <p:cNvSpPr txBox="1"/>
          <p:nvPr/>
        </p:nvSpPr>
        <p:spPr>
          <a:xfrm>
            <a:off x="1364972" y="343692"/>
            <a:ext cx="79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글쓰기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버튼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나타나는창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주문상태가 입금완료인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구매자만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등록할수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95D5F4-D075-4D54-9FD0-7817C31C5166}"/>
              </a:ext>
            </a:extLst>
          </p:cNvPr>
          <p:cNvSpPr/>
          <p:nvPr/>
        </p:nvSpPr>
        <p:spPr>
          <a:xfrm>
            <a:off x="1428837" y="1149048"/>
            <a:ext cx="7171153" cy="4923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780C9-5F10-4E34-BEBA-A513EECD1B83}"/>
              </a:ext>
            </a:extLst>
          </p:cNvPr>
          <p:cNvSpPr txBox="1"/>
          <p:nvPr/>
        </p:nvSpPr>
        <p:spPr>
          <a:xfrm>
            <a:off x="1740248" y="2021515"/>
            <a:ext cx="6089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구매물품명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 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        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       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평        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파일찾기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내용타입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text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img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53325-AC20-4A60-8AB4-B1DE1E206319}"/>
              </a:ext>
            </a:extLst>
          </p:cNvPr>
          <p:cNvSpPr/>
          <p:nvPr/>
        </p:nvSpPr>
        <p:spPr>
          <a:xfrm>
            <a:off x="3484339" y="4959338"/>
            <a:ext cx="1395018" cy="47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  록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68D3A-0EBA-4BDE-B100-A2E06DCE57A7}"/>
              </a:ext>
            </a:extLst>
          </p:cNvPr>
          <p:cNvSpPr/>
          <p:nvPr/>
        </p:nvSpPr>
        <p:spPr>
          <a:xfrm>
            <a:off x="3244371" y="2072149"/>
            <a:ext cx="1634986" cy="23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6F60F-8659-4B79-9B66-1D078024BDB0}"/>
              </a:ext>
            </a:extLst>
          </p:cNvPr>
          <p:cNvSpPr/>
          <p:nvPr/>
        </p:nvSpPr>
        <p:spPr>
          <a:xfrm>
            <a:off x="3251824" y="2360584"/>
            <a:ext cx="2126146" cy="211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92B9B-04DA-469D-8B9D-987923BE552E}"/>
              </a:ext>
            </a:extLst>
          </p:cNvPr>
          <p:cNvSpPr/>
          <p:nvPr/>
        </p:nvSpPr>
        <p:spPr>
          <a:xfrm>
            <a:off x="2353162" y="1305106"/>
            <a:ext cx="5615608" cy="52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구매후기작성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6123C0-0A89-4F3C-ADA3-46626DA27C43}"/>
              </a:ext>
            </a:extLst>
          </p:cNvPr>
          <p:cNvSpPr/>
          <p:nvPr/>
        </p:nvSpPr>
        <p:spPr>
          <a:xfrm>
            <a:off x="6383480" y="2072149"/>
            <a:ext cx="1634986" cy="23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9CC451F1-7B81-4B8E-9E8B-3225445C7A74}"/>
              </a:ext>
            </a:extLst>
          </p:cNvPr>
          <p:cNvSpPr/>
          <p:nvPr/>
        </p:nvSpPr>
        <p:spPr>
          <a:xfrm>
            <a:off x="3332493" y="3228719"/>
            <a:ext cx="151846" cy="19587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E2177715-C974-49BA-A6CF-31034929EB80}"/>
              </a:ext>
            </a:extLst>
          </p:cNvPr>
          <p:cNvSpPr/>
          <p:nvPr/>
        </p:nvSpPr>
        <p:spPr>
          <a:xfrm>
            <a:off x="4388075" y="3250239"/>
            <a:ext cx="151846" cy="19587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37A84FB6-2DC2-4D9D-B67E-E2D680BD2AF5}"/>
              </a:ext>
            </a:extLst>
          </p:cNvPr>
          <p:cNvSpPr/>
          <p:nvPr/>
        </p:nvSpPr>
        <p:spPr>
          <a:xfrm>
            <a:off x="4099522" y="3237892"/>
            <a:ext cx="151846" cy="19587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31D5D7EF-210D-4A61-BBCC-57532317B5DB}"/>
              </a:ext>
            </a:extLst>
          </p:cNvPr>
          <p:cNvSpPr/>
          <p:nvPr/>
        </p:nvSpPr>
        <p:spPr>
          <a:xfrm>
            <a:off x="3853406" y="3239236"/>
            <a:ext cx="151846" cy="19587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53BEE46-8208-4D77-9690-0F7D213C9CEF}"/>
              </a:ext>
            </a:extLst>
          </p:cNvPr>
          <p:cNvSpPr/>
          <p:nvPr/>
        </p:nvSpPr>
        <p:spPr>
          <a:xfrm>
            <a:off x="3592125" y="3237892"/>
            <a:ext cx="151846" cy="19587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3F8E65-A564-4637-B637-5CC6CC086613}"/>
              </a:ext>
            </a:extLst>
          </p:cNvPr>
          <p:cNvSpPr/>
          <p:nvPr/>
        </p:nvSpPr>
        <p:spPr>
          <a:xfrm>
            <a:off x="3251824" y="2645889"/>
            <a:ext cx="4716946" cy="50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 이내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B1AD02-A395-4700-95A0-5B7A6336D2B0}"/>
              </a:ext>
            </a:extLst>
          </p:cNvPr>
          <p:cNvSpPr/>
          <p:nvPr/>
        </p:nvSpPr>
        <p:spPr>
          <a:xfrm>
            <a:off x="3187759" y="3489006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915F5-4391-437F-AEF3-83FFF7FE42E4}"/>
              </a:ext>
            </a:extLst>
          </p:cNvPr>
          <p:cNvSpPr txBox="1"/>
          <p:nvPr/>
        </p:nvSpPr>
        <p:spPr>
          <a:xfrm>
            <a:off x="3098307" y="3774004"/>
            <a:ext cx="90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파일선택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623B1A-74CE-4457-992A-CDCA47667294}"/>
              </a:ext>
            </a:extLst>
          </p:cNvPr>
          <p:cNvSpPr/>
          <p:nvPr/>
        </p:nvSpPr>
        <p:spPr>
          <a:xfrm>
            <a:off x="3967442" y="3782019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4B9874-CACE-4E70-831C-5128B789487A}"/>
              </a:ext>
            </a:extLst>
          </p:cNvPr>
          <p:cNvSpPr/>
          <p:nvPr/>
        </p:nvSpPr>
        <p:spPr>
          <a:xfrm>
            <a:off x="3408416" y="4087122"/>
            <a:ext cx="107786" cy="148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18D88D-4B5B-4F8A-9ECB-26541A64E492}"/>
              </a:ext>
            </a:extLst>
          </p:cNvPr>
          <p:cNvSpPr/>
          <p:nvPr/>
        </p:nvSpPr>
        <p:spPr>
          <a:xfrm>
            <a:off x="4207111" y="4087922"/>
            <a:ext cx="107786" cy="148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7D92BE-8C0B-4BA5-AA26-2E3033C9A339}"/>
              </a:ext>
            </a:extLst>
          </p:cNvPr>
          <p:cNvSpPr/>
          <p:nvPr/>
        </p:nvSpPr>
        <p:spPr>
          <a:xfrm>
            <a:off x="5205043" y="4945459"/>
            <a:ext cx="1098103" cy="47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5D24E8-A84C-4CA2-843C-C5F72230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3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7D39E6-3E56-48CF-ACDA-A3A1BFDDFEA6}"/>
              </a:ext>
            </a:extLst>
          </p:cNvPr>
          <p:cNvSpPr/>
          <p:nvPr/>
        </p:nvSpPr>
        <p:spPr>
          <a:xfrm>
            <a:off x="692908" y="1180618"/>
            <a:ext cx="10875146" cy="4930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7DEB08-8FFE-4EE1-8D35-AD78CEEA245D}"/>
              </a:ext>
            </a:extLst>
          </p:cNvPr>
          <p:cNvSpPr/>
          <p:nvPr/>
        </p:nvSpPr>
        <p:spPr>
          <a:xfrm>
            <a:off x="1847006" y="1729513"/>
            <a:ext cx="8014629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F8671-5E64-465F-A017-358940118905}"/>
              </a:ext>
            </a:extLst>
          </p:cNvPr>
          <p:cNvSpPr txBox="1"/>
          <p:nvPr/>
        </p:nvSpPr>
        <p:spPr>
          <a:xfrm>
            <a:off x="1838127" y="2278648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:   </a:t>
            </a:r>
            <a:r>
              <a:rPr lang="en-US" altLang="ko-KR" dirty="0" err="1"/>
              <a:t>aritcles</a:t>
            </a:r>
            <a:r>
              <a:rPr lang="en-US" altLang="ko-KR" dirty="0"/>
              <a:t>( 1/1pages)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E8322-3F9A-4449-A99C-1A02A6C84AEF}"/>
              </a:ext>
            </a:extLst>
          </p:cNvPr>
          <p:cNvSpPr txBox="1"/>
          <p:nvPr/>
        </p:nvSpPr>
        <p:spPr>
          <a:xfrm>
            <a:off x="7297893" y="2275118"/>
            <a:ext cx="1349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개보기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4EC45-6507-47BF-86A1-A55E300160B8}"/>
              </a:ext>
            </a:extLst>
          </p:cNvPr>
          <p:cNvSpPr txBox="1"/>
          <p:nvPr/>
        </p:nvSpPr>
        <p:spPr>
          <a:xfrm>
            <a:off x="1642817" y="2704722"/>
            <a:ext cx="84426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번호                            제목                 이름               날짜     조회수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100CC-47D1-4086-B7D9-3A2051F44308}"/>
              </a:ext>
            </a:extLst>
          </p:cNvPr>
          <p:cNvSpPr txBox="1"/>
          <p:nvPr/>
        </p:nvSpPr>
        <p:spPr>
          <a:xfrm>
            <a:off x="2015680" y="485664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[1][2]…..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42C8-5B8D-4E97-AE2A-CE7A57F24EFA}"/>
              </a:ext>
            </a:extLst>
          </p:cNvPr>
          <p:cNvSpPr txBox="1"/>
          <p:nvPr/>
        </p:nvSpPr>
        <p:spPr>
          <a:xfrm>
            <a:off x="7990352" y="4758994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 [</a:t>
            </a:r>
            <a:r>
              <a:rPr lang="ko-KR" altLang="en-US" dirty="0"/>
              <a:t>처음으로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5BCD-C53C-4263-824D-60FC931B1565}"/>
              </a:ext>
            </a:extLst>
          </p:cNvPr>
          <p:cNvCxnSpPr/>
          <p:nvPr/>
        </p:nvCxnSpPr>
        <p:spPr>
          <a:xfrm>
            <a:off x="1847006" y="5398186"/>
            <a:ext cx="85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A9C493-2B8E-47DF-8843-BED5BBE09E58}"/>
              </a:ext>
            </a:extLst>
          </p:cNvPr>
          <p:cNvSpPr txBox="1"/>
          <p:nvPr/>
        </p:nvSpPr>
        <p:spPr>
          <a:xfrm>
            <a:off x="775504" y="358815"/>
            <a:ext cx="869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 하기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EC852-2499-4F57-81E6-9ACF36B63B45}"/>
              </a:ext>
            </a:extLst>
          </p:cNvPr>
          <p:cNvSpPr txBox="1"/>
          <p:nvPr/>
        </p:nvSpPr>
        <p:spPr>
          <a:xfrm>
            <a:off x="4868098" y="1336215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FD65B-AE10-40FE-A408-E3419AA85787}"/>
              </a:ext>
            </a:extLst>
          </p:cNvPr>
          <p:cNvSpPr txBox="1"/>
          <p:nvPr/>
        </p:nvSpPr>
        <p:spPr>
          <a:xfrm>
            <a:off x="6515378" y="1356598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E1DB0-84A5-42F6-9AD1-B3D4DDB97AAB}"/>
              </a:ext>
            </a:extLst>
          </p:cNvPr>
          <p:cNvSpPr txBox="1"/>
          <p:nvPr/>
        </p:nvSpPr>
        <p:spPr>
          <a:xfrm>
            <a:off x="8387311" y="1354249"/>
            <a:ext cx="14743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2F378-8B87-4085-830F-961DED8C6047}"/>
              </a:ext>
            </a:extLst>
          </p:cNvPr>
          <p:cNvSpPr txBox="1"/>
          <p:nvPr/>
        </p:nvSpPr>
        <p:spPr>
          <a:xfrm>
            <a:off x="3209698" y="1354249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03C4E-4DE8-45DC-9302-10A66446E8A1}"/>
              </a:ext>
            </a:extLst>
          </p:cNvPr>
          <p:cNvSpPr txBox="1"/>
          <p:nvPr/>
        </p:nvSpPr>
        <p:spPr>
          <a:xfrm>
            <a:off x="1838127" y="1356598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F02F6-C0F8-476A-BC32-31A02BC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95D5F4-D075-4D54-9FD0-7817C31C5166}"/>
              </a:ext>
            </a:extLst>
          </p:cNvPr>
          <p:cNvSpPr/>
          <p:nvPr/>
        </p:nvSpPr>
        <p:spPr>
          <a:xfrm>
            <a:off x="1428838" y="1149048"/>
            <a:ext cx="6787814" cy="4923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780C9-5F10-4E34-BEBA-A513EECD1B83}"/>
              </a:ext>
            </a:extLst>
          </p:cNvPr>
          <p:cNvSpPr txBox="1"/>
          <p:nvPr/>
        </p:nvSpPr>
        <p:spPr>
          <a:xfrm>
            <a:off x="1740248" y="2021515"/>
            <a:ext cx="6089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구매물품명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 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        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       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파일찾기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내용타입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text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img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53325-AC20-4A60-8AB4-B1DE1E206319}"/>
              </a:ext>
            </a:extLst>
          </p:cNvPr>
          <p:cNvSpPr/>
          <p:nvPr/>
        </p:nvSpPr>
        <p:spPr>
          <a:xfrm>
            <a:off x="3484339" y="4959338"/>
            <a:ext cx="1395018" cy="47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  록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68D3A-0EBA-4BDE-B100-A2E06DCE57A7}"/>
              </a:ext>
            </a:extLst>
          </p:cNvPr>
          <p:cNvSpPr/>
          <p:nvPr/>
        </p:nvSpPr>
        <p:spPr>
          <a:xfrm>
            <a:off x="3244371" y="2072149"/>
            <a:ext cx="1634986" cy="23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6F60F-8659-4B79-9B66-1D078024BDB0}"/>
              </a:ext>
            </a:extLst>
          </p:cNvPr>
          <p:cNvSpPr/>
          <p:nvPr/>
        </p:nvSpPr>
        <p:spPr>
          <a:xfrm>
            <a:off x="3251824" y="2360584"/>
            <a:ext cx="2126146" cy="211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92B9B-04DA-469D-8B9D-987923BE552E}"/>
              </a:ext>
            </a:extLst>
          </p:cNvPr>
          <p:cNvSpPr/>
          <p:nvPr/>
        </p:nvSpPr>
        <p:spPr>
          <a:xfrm>
            <a:off x="2353162" y="1305106"/>
            <a:ext cx="5615608" cy="52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문의하기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6123C0-0A89-4F3C-ADA3-46626DA27C43}"/>
              </a:ext>
            </a:extLst>
          </p:cNvPr>
          <p:cNvSpPr/>
          <p:nvPr/>
        </p:nvSpPr>
        <p:spPr>
          <a:xfrm>
            <a:off x="6383480" y="2072149"/>
            <a:ext cx="1634986" cy="23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3F8E65-A564-4637-B637-5CC6CC086613}"/>
              </a:ext>
            </a:extLst>
          </p:cNvPr>
          <p:cNvSpPr/>
          <p:nvPr/>
        </p:nvSpPr>
        <p:spPr>
          <a:xfrm>
            <a:off x="3251824" y="2645889"/>
            <a:ext cx="4716946" cy="7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 이내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B1AD02-A395-4700-95A0-5B7A6336D2B0}"/>
              </a:ext>
            </a:extLst>
          </p:cNvPr>
          <p:cNvSpPr/>
          <p:nvPr/>
        </p:nvSpPr>
        <p:spPr>
          <a:xfrm>
            <a:off x="3187759" y="3489006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915F5-4391-437F-AEF3-83FFF7FE42E4}"/>
              </a:ext>
            </a:extLst>
          </p:cNvPr>
          <p:cNvSpPr txBox="1"/>
          <p:nvPr/>
        </p:nvSpPr>
        <p:spPr>
          <a:xfrm>
            <a:off x="3098307" y="3774004"/>
            <a:ext cx="90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파일선택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623B1A-74CE-4457-992A-CDCA47667294}"/>
              </a:ext>
            </a:extLst>
          </p:cNvPr>
          <p:cNvSpPr/>
          <p:nvPr/>
        </p:nvSpPr>
        <p:spPr>
          <a:xfrm>
            <a:off x="3967442" y="3782019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4B9874-CACE-4E70-831C-5128B789487A}"/>
              </a:ext>
            </a:extLst>
          </p:cNvPr>
          <p:cNvSpPr/>
          <p:nvPr/>
        </p:nvSpPr>
        <p:spPr>
          <a:xfrm>
            <a:off x="3408416" y="4087122"/>
            <a:ext cx="107786" cy="148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18D88D-4B5B-4F8A-9ECB-26541A64E492}"/>
              </a:ext>
            </a:extLst>
          </p:cNvPr>
          <p:cNvSpPr/>
          <p:nvPr/>
        </p:nvSpPr>
        <p:spPr>
          <a:xfrm>
            <a:off x="4207111" y="4087922"/>
            <a:ext cx="107786" cy="148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7D92BE-8C0B-4BA5-AA26-2E3033C9A339}"/>
              </a:ext>
            </a:extLst>
          </p:cNvPr>
          <p:cNvSpPr/>
          <p:nvPr/>
        </p:nvSpPr>
        <p:spPr>
          <a:xfrm>
            <a:off x="5205043" y="4945459"/>
            <a:ext cx="1098103" cy="47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A5B2F-A72A-4CF7-AC52-CC712352541E}"/>
              </a:ext>
            </a:extLst>
          </p:cNvPr>
          <p:cNvSpPr txBox="1"/>
          <p:nvPr/>
        </p:nvSpPr>
        <p:spPr>
          <a:xfrm>
            <a:off x="775504" y="358815"/>
            <a:ext cx="92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문의리스트에서 글쓰기버튼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r>
              <a:rPr lang="en-US" altLang="ko-KR" dirty="0"/>
              <a:t>, </a:t>
            </a:r>
            <a:r>
              <a:rPr lang="ko-KR" altLang="en-US" dirty="0"/>
              <a:t>로그인 한사람만 </a:t>
            </a:r>
            <a:r>
              <a:rPr lang="ko-KR" altLang="en-US" dirty="0" err="1"/>
              <a:t>들어올수있다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9A61E-643E-4804-BE5F-BFCDD12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4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쇼핑몰 </a:t>
            </a:r>
            <a:r>
              <a:rPr lang="ko-KR" altLang="en-US" dirty="0" err="1"/>
              <a:t>첫화면에서</a:t>
            </a:r>
            <a:r>
              <a:rPr lang="ko-KR" altLang="en-US" dirty="0"/>
              <a:t> </a:t>
            </a:r>
            <a:r>
              <a:rPr lang="ko-KR" altLang="en-US" dirty="0" err="1"/>
              <a:t>관리자나클릭이나</a:t>
            </a:r>
            <a:r>
              <a:rPr lang="ko-KR" altLang="en-US" dirty="0"/>
              <a:t> 아래페이지에서 회원관리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en-US" altLang="ko-KR" dirty="0"/>
          </a:p>
          <a:p>
            <a:r>
              <a:rPr lang="ko-KR" altLang="en-US" dirty="0"/>
              <a:t>정산하기버튼 </a:t>
            </a:r>
            <a:r>
              <a:rPr lang="ko-KR" altLang="en-US" dirty="0" err="1"/>
              <a:t>클릭시</a:t>
            </a:r>
            <a:r>
              <a:rPr lang="ko-KR" altLang="en-US" dirty="0"/>
              <a:t> 정산테이블로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315747" y="2129814"/>
            <a:ext cx="9955033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C4EC0E4-5B84-4D38-B8A1-A2EDF42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7027"/>
              </p:ext>
            </p:extLst>
          </p:nvPr>
        </p:nvGraphicFramePr>
        <p:xfrm>
          <a:off x="1229263" y="281468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A7DE85-2282-4FD1-8D92-9471E951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30785"/>
              </p:ext>
            </p:extLst>
          </p:nvPr>
        </p:nvGraphicFramePr>
        <p:xfrm>
          <a:off x="1229263" y="3184403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51">
                  <a:extLst>
                    <a:ext uri="{9D8B030D-6E8A-4147-A177-3AD203B41FA5}">
                      <a16:colId xmlns:a16="http://schemas.microsoft.com/office/drawing/2014/main" val="2371712984"/>
                    </a:ext>
                  </a:extLst>
                </a:gridCol>
                <a:gridCol w="1027349">
                  <a:extLst>
                    <a:ext uri="{9D8B030D-6E8A-4147-A177-3AD203B41FA5}">
                      <a16:colId xmlns:a16="http://schemas.microsoft.com/office/drawing/2014/main" val="19232075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0417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0418052"/>
                    </a:ext>
                  </a:extLst>
                </a:gridCol>
                <a:gridCol w="783446">
                  <a:extLst>
                    <a:ext uri="{9D8B030D-6E8A-4147-A177-3AD203B41FA5}">
                      <a16:colId xmlns:a16="http://schemas.microsoft.com/office/drawing/2014/main" val="3737485032"/>
                    </a:ext>
                  </a:extLst>
                </a:gridCol>
                <a:gridCol w="1248554">
                  <a:extLst>
                    <a:ext uri="{9D8B030D-6E8A-4147-A177-3AD203B41FA5}">
                      <a16:colId xmlns:a16="http://schemas.microsoft.com/office/drawing/2014/main" val="2884179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5132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7010304"/>
                    </a:ext>
                  </a:extLst>
                </a:gridCol>
              </a:tblGrid>
              <a:tr h="443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회원아이디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문자보내기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7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aaa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001212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010-1111-2222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문자보내기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0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183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5BC6-646E-4F2A-BC9D-7EBC2AE47D9F}"/>
              </a:ext>
            </a:extLst>
          </p:cNvPr>
          <p:cNvSpPr/>
          <p:nvPr/>
        </p:nvSpPr>
        <p:spPr>
          <a:xfrm>
            <a:off x="2407534" y="5220182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E51404-2E79-4752-BE6E-AD275C44A7E7}"/>
              </a:ext>
            </a:extLst>
          </p:cNvPr>
          <p:cNvSpPr/>
          <p:nvPr/>
        </p:nvSpPr>
        <p:spPr>
          <a:xfrm>
            <a:off x="7465671" y="5220182"/>
            <a:ext cx="135423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정산하기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0CE8DA5-9499-489D-A8CD-464C5B62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4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관리자페이지에서 상품관리 </a:t>
            </a:r>
            <a:r>
              <a:rPr lang="ko-KR" altLang="en-US" dirty="0" err="1"/>
              <a:t>클릭시</a:t>
            </a:r>
            <a:r>
              <a:rPr lang="ko-KR" altLang="en-US" dirty="0"/>
              <a:t>  </a:t>
            </a:r>
            <a:r>
              <a:rPr lang="ko-KR" altLang="en-US" dirty="0" err="1"/>
              <a:t>나타나는창</a:t>
            </a:r>
            <a:endParaRPr lang="en-US" altLang="ko-KR" dirty="0"/>
          </a:p>
          <a:p>
            <a:r>
              <a:rPr lang="ko-KR" altLang="en-US" dirty="0"/>
              <a:t>상품 상세보기에서 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315747" y="2129814"/>
            <a:ext cx="9955033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C4EC0E4-5B84-4D38-B8A1-A2EDF42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02652"/>
              </p:ext>
            </p:extLst>
          </p:nvPr>
        </p:nvGraphicFramePr>
        <p:xfrm>
          <a:off x="1229263" y="281468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5BC6-646E-4F2A-BC9D-7EBC2AE47D9F}"/>
              </a:ext>
            </a:extLst>
          </p:cNvPr>
          <p:cNvSpPr/>
          <p:nvPr/>
        </p:nvSpPr>
        <p:spPr>
          <a:xfrm>
            <a:off x="2407534" y="5220182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CD76A0E-F17A-4FDB-B62F-B0D9CABF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0597"/>
              </p:ext>
            </p:extLst>
          </p:nvPr>
        </p:nvGraphicFramePr>
        <p:xfrm>
          <a:off x="1229263" y="3160188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772365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390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5659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9520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6743697"/>
                    </a:ext>
                  </a:extLst>
                </a:gridCol>
              </a:tblGrid>
              <a:tr h="242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2020/12/23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1099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512B4-A8CC-4E7F-B9B0-290AAAFFACB2}"/>
              </a:ext>
            </a:extLst>
          </p:cNvPr>
          <p:cNvSpPr/>
          <p:nvPr/>
        </p:nvSpPr>
        <p:spPr>
          <a:xfrm>
            <a:off x="3020992" y="4398380"/>
            <a:ext cx="350713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482ED-CED3-49EA-8778-383FB214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F2E68-F414-4076-BC6F-FF132F95EDBF}"/>
              </a:ext>
            </a:extLst>
          </p:cNvPr>
          <p:cNvSpPr txBox="1"/>
          <p:nvPr/>
        </p:nvSpPr>
        <p:spPr>
          <a:xfrm>
            <a:off x="1321904" y="255246"/>
            <a:ext cx="79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 </a:t>
            </a:r>
            <a:r>
              <a:rPr lang="ko-KR" altLang="en-US" dirty="0" err="1"/>
              <a:t>클릭시</a:t>
            </a:r>
            <a:r>
              <a:rPr lang="ko-KR" altLang="en-US" dirty="0"/>
              <a:t>  </a:t>
            </a:r>
            <a:r>
              <a:rPr lang="ko-KR" altLang="en-US" dirty="0" err="1"/>
              <a:t>나타나는창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95D5F4-D075-4D54-9FD0-7817C31C5166}"/>
              </a:ext>
            </a:extLst>
          </p:cNvPr>
          <p:cNvSpPr/>
          <p:nvPr/>
        </p:nvSpPr>
        <p:spPr>
          <a:xfrm>
            <a:off x="1032013" y="1029120"/>
            <a:ext cx="10127974" cy="540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F8223-AF3F-49F3-B1FC-E42B9514138E}"/>
              </a:ext>
            </a:extLst>
          </p:cNvPr>
          <p:cNvSpPr/>
          <p:nvPr/>
        </p:nvSpPr>
        <p:spPr>
          <a:xfrm>
            <a:off x="1868556" y="2067339"/>
            <a:ext cx="3299791" cy="2753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780C9-5F10-4E34-BEBA-A513EECD1B83}"/>
              </a:ext>
            </a:extLst>
          </p:cNvPr>
          <p:cNvSpPr txBox="1"/>
          <p:nvPr/>
        </p:nvSpPr>
        <p:spPr>
          <a:xfrm>
            <a:off x="5297556" y="2024404"/>
            <a:ext cx="4890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물품명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가    격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재고수량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판매자</a:t>
            </a:r>
            <a:r>
              <a:rPr lang="en-US" altLang="ko-KR" dirty="0"/>
              <a:t>id:</a:t>
            </a:r>
          </a:p>
          <a:p>
            <a:r>
              <a:rPr lang="ko-KR" altLang="en-US" dirty="0"/>
              <a:t>판 매 자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우편번호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주    소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은 행 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계좌번호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예 금 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첨부파일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68D3A-0EBA-4BDE-B100-A2E06DCE57A7}"/>
              </a:ext>
            </a:extLst>
          </p:cNvPr>
          <p:cNvSpPr/>
          <p:nvPr/>
        </p:nvSpPr>
        <p:spPr>
          <a:xfrm>
            <a:off x="6461264" y="2081273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F3A2D-586B-41FC-A8DF-863458FA51EA}"/>
              </a:ext>
            </a:extLst>
          </p:cNvPr>
          <p:cNvSpPr/>
          <p:nvPr/>
        </p:nvSpPr>
        <p:spPr>
          <a:xfrm>
            <a:off x="6461264" y="2659670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9EBBA6-9DE0-48B6-B0F7-750C93FFD874}"/>
              </a:ext>
            </a:extLst>
          </p:cNvPr>
          <p:cNvSpPr/>
          <p:nvPr/>
        </p:nvSpPr>
        <p:spPr>
          <a:xfrm>
            <a:off x="6481143" y="2921504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195EC6-2483-4E2F-9639-263E6B1E59A0}"/>
              </a:ext>
            </a:extLst>
          </p:cNvPr>
          <p:cNvSpPr/>
          <p:nvPr/>
        </p:nvSpPr>
        <p:spPr>
          <a:xfrm>
            <a:off x="6461264" y="3174827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2">
                    <a:lumMod val="75000"/>
                  </a:schemeClr>
                </a:solidFill>
              </a:rPr>
              <a:t>상호등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FE8628-B8B7-4F9F-93F4-4A28412E49EF}"/>
              </a:ext>
            </a:extLst>
          </p:cNvPr>
          <p:cNvSpPr/>
          <p:nvPr/>
        </p:nvSpPr>
        <p:spPr>
          <a:xfrm>
            <a:off x="6461264" y="3437114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823604-3419-44F2-8286-B8C0A481A43D}"/>
              </a:ext>
            </a:extLst>
          </p:cNvPr>
          <p:cNvSpPr/>
          <p:nvPr/>
        </p:nvSpPr>
        <p:spPr>
          <a:xfrm>
            <a:off x="6461264" y="3743050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E797CE-EE81-46E0-AD9A-5FED753217E4}"/>
              </a:ext>
            </a:extLst>
          </p:cNvPr>
          <p:cNvSpPr/>
          <p:nvPr/>
        </p:nvSpPr>
        <p:spPr>
          <a:xfrm>
            <a:off x="6468718" y="4031504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BEFAF-A93D-4CB0-9880-D4470C296FC3}"/>
              </a:ext>
            </a:extLst>
          </p:cNvPr>
          <p:cNvSpPr/>
          <p:nvPr/>
        </p:nvSpPr>
        <p:spPr>
          <a:xfrm>
            <a:off x="6484457" y="4321974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09D180-8E18-4EE9-8B41-AA5BD431B74A}"/>
              </a:ext>
            </a:extLst>
          </p:cNvPr>
          <p:cNvSpPr/>
          <p:nvPr/>
        </p:nvSpPr>
        <p:spPr>
          <a:xfrm>
            <a:off x="6481143" y="4580282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6F60F-8659-4B79-9B66-1D078024BDB0}"/>
              </a:ext>
            </a:extLst>
          </p:cNvPr>
          <p:cNvSpPr/>
          <p:nvPr/>
        </p:nvSpPr>
        <p:spPr>
          <a:xfrm>
            <a:off x="6461264" y="2383998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92B9B-04DA-469D-8B9D-987923BE552E}"/>
              </a:ext>
            </a:extLst>
          </p:cNvPr>
          <p:cNvSpPr/>
          <p:nvPr/>
        </p:nvSpPr>
        <p:spPr>
          <a:xfrm>
            <a:off x="1868556" y="1405556"/>
            <a:ext cx="8113644" cy="50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   </a:t>
            </a:r>
            <a:r>
              <a:rPr lang="ko-KR" altLang="en-US" sz="2400" dirty="0"/>
              <a:t>상품 등록   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C942E-6A07-49C3-B0FC-118E61825317}"/>
              </a:ext>
            </a:extLst>
          </p:cNvPr>
          <p:cNvSpPr/>
          <p:nvPr/>
        </p:nvSpPr>
        <p:spPr>
          <a:xfrm>
            <a:off x="6481143" y="4859246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0C0446-2400-4148-BA93-354B4FFBE203}"/>
              </a:ext>
            </a:extLst>
          </p:cNvPr>
          <p:cNvSpPr/>
          <p:nvPr/>
        </p:nvSpPr>
        <p:spPr>
          <a:xfrm>
            <a:off x="6461264" y="5125311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E74F1C-6F93-460D-B9C0-77F148B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635CD827-6353-4C3B-84BD-7318E38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32847"/>
              </p:ext>
            </p:extLst>
          </p:nvPr>
        </p:nvGraphicFramePr>
        <p:xfrm>
          <a:off x="1854200" y="105833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3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상품상세보기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476731" y="2246225"/>
            <a:ext cx="9955033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C4EC0E4-5B84-4D38-B8A1-A2EDF42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34011"/>
              </p:ext>
            </p:extLst>
          </p:nvPr>
        </p:nvGraphicFramePr>
        <p:xfrm>
          <a:off x="1458409" y="292434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5BC6-646E-4F2A-BC9D-7EBC2AE47D9F}"/>
              </a:ext>
            </a:extLst>
          </p:cNvPr>
          <p:cNvSpPr/>
          <p:nvPr/>
        </p:nvSpPr>
        <p:spPr>
          <a:xfrm>
            <a:off x="2764194" y="5405602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4B372-799B-40E1-B05C-8A4A285E1B0B}"/>
              </a:ext>
            </a:extLst>
          </p:cNvPr>
          <p:cNvSpPr/>
          <p:nvPr/>
        </p:nvSpPr>
        <p:spPr>
          <a:xfrm>
            <a:off x="1458409" y="3380354"/>
            <a:ext cx="1863524" cy="148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32966E8-183C-42BE-9EEB-F74F65A0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41897"/>
              </p:ext>
            </p:extLst>
          </p:nvPr>
        </p:nvGraphicFramePr>
        <p:xfrm>
          <a:off x="3345083" y="3380354"/>
          <a:ext cx="42183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65">
                  <a:extLst>
                    <a:ext uri="{9D8B030D-6E8A-4147-A177-3AD203B41FA5}">
                      <a16:colId xmlns:a16="http://schemas.microsoft.com/office/drawing/2014/main" val="2010224295"/>
                    </a:ext>
                  </a:extLst>
                </a:gridCol>
                <a:gridCol w="2109165">
                  <a:extLst>
                    <a:ext uri="{9D8B030D-6E8A-4147-A177-3AD203B41FA5}">
                      <a16:colId xmlns:a16="http://schemas.microsoft.com/office/drawing/2014/main" val="115758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5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8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2020/12/23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5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582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AD69E94-5731-4732-8073-CFF81295FB56}"/>
              </a:ext>
            </a:extLst>
          </p:cNvPr>
          <p:cNvSpPr/>
          <p:nvPr/>
        </p:nvSpPr>
        <p:spPr>
          <a:xfrm>
            <a:off x="7662441" y="3380354"/>
            <a:ext cx="2199189" cy="1483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상세설명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3637C34-DD39-4695-A40F-1A0E2938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53334"/>
              </p:ext>
            </p:extLst>
          </p:nvPr>
        </p:nvGraphicFramePr>
        <p:xfrm>
          <a:off x="3455687" y="4953965"/>
          <a:ext cx="42067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77">
                  <a:extLst>
                    <a:ext uri="{9D8B030D-6E8A-4147-A177-3AD203B41FA5}">
                      <a16:colId xmlns:a16="http://schemas.microsoft.com/office/drawing/2014/main" val="522525018"/>
                    </a:ext>
                  </a:extLst>
                </a:gridCol>
                <a:gridCol w="2103377">
                  <a:extLst>
                    <a:ext uri="{9D8B030D-6E8A-4147-A177-3AD203B41FA5}">
                      <a16:colId xmlns:a16="http://schemas.microsoft.com/office/drawing/2014/main" val="180811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976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ECB5B-3D4F-4A1D-AF8E-DE309092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6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362045" y="310484"/>
            <a:ext cx="110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수정하기 버튼 </a:t>
            </a:r>
            <a:r>
              <a:rPr lang="ko-KR" altLang="en-US" dirty="0" err="1"/>
              <a:t>클릭시</a:t>
            </a:r>
            <a:r>
              <a:rPr lang="ko-KR" altLang="en-US" dirty="0"/>
              <a:t> 나타나는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362045" y="778201"/>
            <a:ext cx="9955033" cy="567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C4EC0E4-5B84-4D38-B8A1-A2EDF42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70370"/>
              </p:ext>
            </p:extLst>
          </p:nvPr>
        </p:nvGraphicFramePr>
        <p:xfrm>
          <a:off x="1044068" y="133312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5BC6-646E-4F2A-BC9D-7EBC2AE47D9F}"/>
              </a:ext>
            </a:extLst>
          </p:cNvPr>
          <p:cNvSpPr/>
          <p:nvPr/>
        </p:nvSpPr>
        <p:spPr>
          <a:xfrm>
            <a:off x="2419109" y="5524876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1FED5BF-B107-404A-B25D-AD1699391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91000"/>
              </p:ext>
            </p:extLst>
          </p:nvPr>
        </p:nvGraphicFramePr>
        <p:xfrm>
          <a:off x="1044067" y="1698884"/>
          <a:ext cx="8128000" cy="309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3352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2553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8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5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4315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상품입고량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67746"/>
                  </a:ext>
                </a:extLst>
              </a:tr>
              <a:tr h="16088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상품이미지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877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312082-D434-46DA-A6E4-52426E1B6306}"/>
              </a:ext>
            </a:extLst>
          </p:cNvPr>
          <p:cNvSpPr/>
          <p:nvPr/>
        </p:nvSpPr>
        <p:spPr>
          <a:xfrm>
            <a:off x="5266483" y="4525706"/>
            <a:ext cx="1319514" cy="21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파일선택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BC8C37-0798-4BFA-B5C2-7B2D98E1BAB7}"/>
              </a:ext>
            </a:extLst>
          </p:cNvPr>
          <p:cNvSpPr/>
          <p:nvPr/>
        </p:nvSpPr>
        <p:spPr>
          <a:xfrm>
            <a:off x="6655445" y="4514131"/>
            <a:ext cx="1018572" cy="243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9BF2A6-ACAD-40A3-908C-C7B9B256D587}"/>
              </a:ext>
            </a:extLst>
          </p:cNvPr>
          <p:cNvSpPr/>
          <p:nvPr/>
        </p:nvSpPr>
        <p:spPr>
          <a:xfrm>
            <a:off x="3599727" y="4966381"/>
            <a:ext cx="2164465" cy="36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B5475-B186-44F0-9D8A-CE1B913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8CD956-AECC-4CBC-901E-7E8E51D80C1B}"/>
              </a:ext>
            </a:extLst>
          </p:cNvPr>
          <p:cNvSpPr/>
          <p:nvPr/>
        </p:nvSpPr>
        <p:spPr>
          <a:xfrm>
            <a:off x="5254906" y="3229337"/>
            <a:ext cx="3715474" cy="126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68525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DB83A2-523D-49D9-8DB0-A6395D0CA66C}"/>
              </a:ext>
            </a:extLst>
          </p:cNvPr>
          <p:cNvSpPr/>
          <p:nvPr/>
        </p:nvSpPr>
        <p:spPr>
          <a:xfrm>
            <a:off x="543339" y="949188"/>
            <a:ext cx="3876261" cy="577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구매후기 테이블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tblCh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num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구매후기번호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기본키</a:t>
            </a:r>
            <a:r>
              <a:rPr lang="en-US" altLang="ko-KR" sz="1200" dirty="0"/>
              <a:t>,</a:t>
            </a:r>
            <a:r>
              <a:rPr lang="ko-KR" altLang="en-US" sz="1200" dirty="0"/>
              <a:t>자동생성</a:t>
            </a:r>
            <a:r>
              <a:rPr lang="en-US" altLang="ko-KR" sz="1200" dirty="0"/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proNo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주문번호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ord_i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주문자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subj(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content(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grad(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평점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pos;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int ref;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int depth;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날짜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pass;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ip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int count;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filename;</a:t>
            </a:r>
          </a:p>
          <a:p>
            <a:pPr algn="l"/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Int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fileS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ize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77701-E64B-442D-8AA4-4A1670C63AB2}"/>
              </a:ext>
            </a:extLst>
          </p:cNvPr>
          <p:cNvSpPr/>
          <p:nvPr/>
        </p:nvSpPr>
        <p:spPr>
          <a:xfrm>
            <a:off x="4676241" y="949188"/>
            <a:ext cx="3308225" cy="577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 테이블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tblAsk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num</a:t>
            </a:r>
            <a:r>
              <a:rPr lang="en-US" altLang="ko-KR" sz="1200" dirty="0"/>
              <a:t>(</a:t>
            </a:r>
            <a:r>
              <a:rPr lang="ko-KR" altLang="en-US" sz="1200" dirty="0"/>
              <a:t>문의번호 </a:t>
            </a:r>
            <a:r>
              <a:rPr lang="ko-KR" altLang="en-US" sz="1200" dirty="0" err="1"/>
              <a:t>기본키</a:t>
            </a:r>
            <a:r>
              <a:rPr lang="en-US" altLang="ko-KR" sz="1200" dirty="0"/>
              <a:t>,</a:t>
            </a:r>
            <a:r>
              <a:rPr lang="ko-KR" altLang="en-US" sz="1200" dirty="0"/>
              <a:t>자동생성</a:t>
            </a:r>
            <a:r>
              <a:rPr lang="en-US" altLang="ko-KR" sz="1200" dirty="0"/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proNo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String </a:t>
            </a: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pro_id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판매자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id(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문의하는 사람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문의하는사함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String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subj(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content(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문의내용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pos;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ref;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depth;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pass;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ip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filename;</a:t>
            </a:r>
          </a:p>
          <a:p>
            <a:pPr algn="l"/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fileSize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CD9141-71DB-4ACF-81EE-8F16FCBBDAB9}"/>
              </a:ext>
            </a:extLst>
          </p:cNvPr>
          <p:cNvSpPr/>
          <p:nvPr/>
        </p:nvSpPr>
        <p:spPr>
          <a:xfrm>
            <a:off x="8241107" y="949188"/>
            <a:ext cx="3646093" cy="489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문의답글테이블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tblCo</a:t>
            </a: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mment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cnum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int num;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name;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comment;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626EB-D884-4304-95F7-B8A35A88685D}"/>
              </a:ext>
            </a:extLst>
          </p:cNvPr>
          <p:cNvSpPr txBox="1"/>
          <p:nvPr/>
        </p:nvSpPr>
        <p:spPr>
          <a:xfrm>
            <a:off x="807868" y="390617"/>
            <a:ext cx="80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구매후기에는 댓글 </a:t>
            </a:r>
            <a:r>
              <a:rPr lang="en-US" altLang="ko-KR" dirty="0"/>
              <a:t>, </a:t>
            </a:r>
            <a:r>
              <a:rPr lang="ko-KR" altLang="en-US"/>
              <a:t>답글 기능은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970A16-2DE3-4D9B-B9F8-60B443D4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1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 테이블에서 정산버튼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315747" y="2129814"/>
            <a:ext cx="9955033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C4EC0E4-5B84-4D38-B8A1-A2EDF42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2966"/>
              </p:ext>
            </p:extLst>
          </p:nvPr>
        </p:nvGraphicFramePr>
        <p:xfrm>
          <a:off x="1229263" y="329948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7112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515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433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5452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648363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0590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A7DE85-2282-4FD1-8D92-9471E951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22316"/>
              </p:ext>
            </p:extLst>
          </p:nvPr>
        </p:nvGraphicFramePr>
        <p:xfrm>
          <a:off x="1229263" y="3665248"/>
          <a:ext cx="8128000" cy="118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4">
                  <a:extLst>
                    <a:ext uri="{9D8B030D-6E8A-4147-A177-3AD203B41FA5}">
                      <a16:colId xmlns:a16="http://schemas.microsoft.com/office/drawing/2014/main" val="2371712984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923207508"/>
                    </a:ext>
                  </a:extLst>
                </a:gridCol>
                <a:gridCol w="821803">
                  <a:extLst>
                    <a:ext uri="{9D8B030D-6E8A-4147-A177-3AD203B41FA5}">
                      <a16:colId xmlns:a16="http://schemas.microsoft.com/office/drawing/2014/main" val="3440417102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912105340"/>
                    </a:ext>
                  </a:extLst>
                </a:gridCol>
                <a:gridCol w="949125">
                  <a:extLst>
                    <a:ext uri="{9D8B030D-6E8A-4147-A177-3AD203B41FA5}">
                      <a16:colId xmlns:a16="http://schemas.microsoft.com/office/drawing/2014/main" val="1960418052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3737485032"/>
                    </a:ext>
                  </a:extLst>
                </a:gridCol>
                <a:gridCol w="889739">
                  <a:extLst>
                    <a:ext uri="{9D8B030D-6E8A-4147-A177-3AD203B41FA5}">
                      <a16:colId xmlns:a16="http://schemas.microsoft.com/office/drawing/2014/main" val="2884179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5132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7010304"/>
                    </a:ext>
                  </a:extLst>
                </a:gridCol>
              </a:tblGrid>
              <a:tr h="443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결재금액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송금액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송금일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문자보내기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7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010-1111-2222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95,000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2020/12/30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문자보내기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0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183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5BC6-646E-4F2A-BC9D-7EBC2AE47D9F}"/>
              </a:ext>
            </a:extLst>
          </p:cNvPr>
          <p:cNvSpPr/>
          <p:nvPr/>
        </p:nvSpPr>
        <p:spPr>
          <a:xfrm>
            <a:off x="2407534" y="5220182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36D215-F8AF-49EA-80E9-7AE43C2C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4C2227-723F-4575-A017-1AC4DF54B5AF}"/>
              </a:ext>
            </a:extLst>
          </p:cNvPr>
          <p:cNvSpPr/>
          <p:nvPr/>
        </p:nvSpPr>
        <p:spPr>
          <a:xfrm>
            <a:off x="2270567" y="2571891"/>
            <a:ext cx="50581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정산테이블</a:t>
            </a:r>
          </a:p>
        </p:txBody>
      </p:sp>
    </p:spTree>
    <p:extLst>
      <p:ext uri="{BB962C8B-B14F-4D97-AF65-F5344CB8AC3E}">
        <p14:creationId xmlns:p14="http://schemas.microsoft.com/office/powerpoint/2010/main" val="146418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F02B2-DE78-416B-BD4C-6BB8D4CF2103}"/>
              </a:ext>
            </a:extLst>
          </p:cNvPr>
          <p:cNvSpPr txBox="1"/>
          <p:nvPr/>
        </p:nvSpPr>
        <p:spPr>
          <a:xfrm>
            <a:off x="-2251110" y="-833377"/>
            <a:ext cx="60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D1E65-5DF5-40A5-BC11-6633FD0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E75032-80CD-4BBE-A8E5-CDB46475DF49}"/>
              </a:ext>
            </a:extLst>
          </p:cNvPr>
          <p:cNvSpPr/>
          <p:nvPr/>
        </p:nvSpPr>
        <p:spPr>
          <a:xfrm>
            <a:off x="787244" y="1358172"/>
            <a:ext cx="4050973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테이블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tblMallAdimn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admin_id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admin_pwd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bankNa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관리자 </a:t>
            </a:r>
            <a:r>
              <a:rPr lang="ko-KR" altLang="en-US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은행명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accNo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계좌번호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accHo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관리자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예금주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A89347-ED9F-4089-82CB-41C36C594C25}"/>
              </a:ext>
            </a:extLst>
          </p:cNvPr>
          <p:cNvSpPr/>
          <p:nvPr/>
        </p:nvSpPr>
        <p:spPr>
          <a:xfrm>
            <a:off x="6585113" y="1330787"/>
            <a:ext cx="4050973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tblZipcode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zipcode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area1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area2</a:t>
            </a: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area3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area4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34AC55-C241-4776-A7C5-1A4B7BCCF02C}"/>
              </a:ext>
            </a:extLst>
          </p:cNvPr>
          <p:cNvSpPr/>
          <p:nvPr/>
        </p:nvSpPr>
        <p:spPr>
          <a:xfrm>
            <a:off x="787245" y="1508643"/>
            <a:ext cx="4050973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정산 테이블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tblAccount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num</a:t>
            </a:r>
            <a:r>
              <a:rPr lang="en-US" altLang="ko-KR" sz="1200" dirty="0"/>
              <a:t>(</a:t>
            </a:r>
            <a:r>
              <a:rPr lang="ko-KR" altLang="en-US" sz="1200" dirty="0"/>
              <a:t>정산번호 </a:t>
            </a:r>
            <a:r>
              <a:rPr lang="ko-KR" altLang="en-US" sz="1200" dirty="0" err="1"/>
              <a:t>기본키</a:t>
            </a:r>
            <a:r>
              <a:rPr lang="en-US" altLang="ko-KR" sz="1200" dirty="0"/>
              <a:t>,</a:t>
            </a:r>
            <a:r>
              <a:rPr lang="ko-KR" altLang="en-US" sz="1200" dirty="0"/>
              <a:t>자동생성</a:t>
            </a:r>
            <a:r>
              <a:rPr lang="en-US" altLang="ko-KR" sz="1200" dirty="0"/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proN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ordNum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주문번호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pay(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결재금액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charge(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수수료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remittance(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판매자에게송금액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remDay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판매자에게송금일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proPhone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판매자전화번호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D8D18-6CBD-431B-A94D-42F3FE81F2C0}"/>
              </a:ext>
            </a:extLst>
          </p:cNvPr>
          <p:cNvSpPr txBox="1"/>
          <p:nvPr/>
        </p:nvSpPr>
        <p:spPr>
          <a:xfrm>
            <a:off x="984745" y="1546772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남으면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F02B2-DE78-416B-BD4C-6BB8D4CF2103}"/>
              </a:ext>
            </a:extLst>
          </p:cNvPr>
          <p:cNvSpPr txBox="1"/>
          <p:nvPr/>
        </p:nvSpPr>
        <p:spPr>
          <a:xfrm>
            <a:off x="-2251110" y="-833377"/>
            <a:ext cx="60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D1E65-5DF5-40A5-BC11-6633FD0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545733" y="1258528"/>
            <a:ext cx="11092069" cy="540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7E3F-E50F-483D-8B80-882B3D1BBA87}"/>
              </a:ext>
            </a:extLst>
          </p:cNvPr>
          <p:cNvSpPr txBox="1"/>
          <p:nvPr/>
        </p:nvSpPr>
        <p:spPr>
          <a:xfrm>
            <a:off x="2594112" y="1782878"/>
            <a:ext cx="6758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NaverMall</a:t>
            </a:r>
            <a:r>
              <a:rPr lang="ko-KR" altLang="en-US" dirty="0"/>
              <a:t>에 </a:t>
            </a:r>
            <a:r>
              <a:rPr lang="ko-KR" altLang="en-US" dirty="0" err="1"/>
              <a:t>오신것을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9EF08-C818-4172-9CAB-0D7764EECB59}"/>
              </a:ext>
            </a:extLst>
          </p:cNvPr>
          <p:cNvSpPr txBox="1"/>
          <p:nvPr/>
        </p:nvSpPr>
        <p:spPr>
          <a:xfrm>
            <a:off x="1889010" y="2484086"/>
            <a:ext cx="8628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B9F08-A0EC-4A11-A13D-7805729CB66B}"/>
              </a:ext>
            </a:extLst>
          </p:cNvPr>
          <p:cNvSpPr txBox="1"/>
          <p:nvPr/>
        </p:nvSpPr>
        <p:spPr>
          <a:xfrm>
            <a:off x="3929031" y="2468428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A8F2B-C605-4950-BDF3-F523A92E6D71}"/>
              </a:ext>
            </a:extLst>
          </p:cNvPr>
          <p:cNvSpPr txBox="1"/>
          <p:nvPr/>
        </p:nvSpPr>
        <p:spPr>
          <a:xfrm>
            <a:off x="5471614" y="2468428"/>
            <a:ext cx="6924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D5730-0313-40C7-8B27-A9936AC58FEA}"/>
              </a:ext>
            </a:extLst>
          </p:cNvPr>
          <p:cNvSpPr/>
          <p:nvPr/>
        </p:nvSpPr>
        <p:spPr>
          <a:xfrm>
            <a:off x="874643" y="3174356"/>
            <a:ext cx="1858618" cy="167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3F505-17C8-4289-A666-C2B754874A74}"/>
              </a:ext>
            </a:extLst>
          </p:cNvPr>
          <p:cNvSpPr txBox="1"/>
          <p:nvPr/>
        </p:nvSpPr>
        <p:spPr>
          <a:xfrm>
            <a:off x="3004931" y="3666367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판매가격</a:t>
            </a:r>
            <a:r>
              <a:rPr lang="en-US" altLang="ko-KR" sz="1600" dirty="0"/>
              <a:t>:      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96CF2-6355-472C-9A0C-D6944C0DA36B}"/>
              </a:ext>
            </a:extLst>
          </p:cNvPr>
          <p:cNvSpPr txBox="1"/>
          <p:nvPr/>
        </p:nvSpPr>
        <p:spPr>
          <a:xfrm>
            <a:off x="3004932" y="3196333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판매물품명</a:t>
            </a:r>
            <a:r>
              <a:rPr lang="en-US" altLang="ko-KR" sz="1600" dirty="0"/>
              <a:t>: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48117-4F09-4D3A-B304-BC896F477955}"/>
              </a:ext>
            </a:extLst>
          </p:cNvPr>
          <p:cNvSpPr txBox="1"/>
          <p:nvPr/>
        </p:nvSpPr>
        <p:spPr>
          <a:xfrm>
            <a:off x="6282543" y="3169425"/>
            <a:ext cx="21263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endParaRPr lang="ko-KR" altLang="en-US" sz="1600" dirty="0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C7C8EAA0-DCFE-470B-B329-4A9765A5AA12}"/>
              </a:ext>
            </a:extLst>
          </p:cNvPr>
          <p:cNvSpPr/>
          <p:nvPr/>
        </p:nvSpPr>
        <p:spPr>
          <a:xfrm>
            <a:off x="6995161" y="3220945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C79E0FC-F0ED-4B72-A62D-011819235934}"/>
              </a:ext>
            </a:extLst>
          </p:cNvPr>
          <p:cNvSpPr/>
          <p:nvPr/>
        </p:nvSpPr>
        <p:spPr>
          <a:xfrm>
            <a:off x="8011988" y="3241868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9D5AE966-7F04-4CAB-B525-36C1FF3FC0A5}"/>
              </a:ext>
            </a:extLst>
          </p:cNvPr>
          <p:cNvSpPr/>
          <p:nvPr/>
        </p:nvSpPr>
        <p:spPr>
          <a:xfrm>
            <a:off x="7734029" y="3229863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16C7F7B4-76DC-455B-9CCF-FAD4F12C2548}"/>
              </a:ext>
            </a:extLst>
          </p:cNvPr>
          <p:cNvSpPr/>
          <p:nvPr/>
        </p:nvSpPr>
        <p:spPr>
          <a:xfrm>
            <a:off x="7496949" y="3231170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E398D141-997F-4AC0-ADA3-F3111A087DFB}"/>
              </a:ext>
            </a:extLst>
          </p:cNvPr>
          <p:cNvSpPr/>
          <p:nvPr/>
        </p:nvSpPr>
        <p:spPr>
          <a:xfrm>
            <a:off x="7245261" y="3229863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F023A5-620B-4F75-883C-EC2FA85F2243}"/>
              </a:ext>
            </a:extLst>
          </p:cNvPr>
          <p:cNvCxnSpPr/>
          <p:nvPr/>
        </p:nvCxnSpPr>
        <p:spPr>
          <a:xfrm>
            <a:off x="874643" y="2965634"/>
            <a:ext cx="8998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B60F40-59D7-445C-82FC-0E404729566A}"/>
              </a:ext>
            </a:extLst>
          </p:cNvPr>
          <p:cNvCxnSpPr/>
          <p:nvPr/>
        </p:nvCxnSpPr>
        <p:spPr>
          <a:xfrm>
            <a:off x="874643" y="5119799"/>
            <a:ext cx="8998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65218D-AC33-4B80-9E03-37795EEA7803}"/>
              </a:ext>
            </a:extLst>
          </p:cNvPr>
          <p:cNvSpPr txBox="1"/>
          <p:nvPr/>
        </p:nvSpPr>
        <p:spPr>
          <a:xfrm>
            <a:off x="5170003" y="5120055"/>
            <a:ext cx="80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4F80E-3E17-47DC-87CB-9F06BDE89D7F}"/>
              </a:ext>
            </a:extLst>
          </p:cNvPr>
          <p:cNvSpPr txBox="1"/>
          <p:nvPr/>
        </p:nvSpPr>
        <p:spPr>
          <a:xfrm>
            <a:off x="1242391" y="6043385"/>
            <a:ext cx="850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  &lt;16&gt; &lt;17&gt; &lt;18&gt;  . . . . . .                                                       &gt;&gt;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444195-97E2-47BE-B79F-888526D3F2F7}"/>
              </a:ext>
            </a:extLst>
          </p:cNvPr>
          <p:cNvSpPr txBox="1"/>
          <p:nvPr/>
        </p:nvSpPr>
        <p:spPr>
          <a:xfrm>
            <a:off x="6332613" y="3622099"/>
            <a:ext cx="1828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등록일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97DA7-A96B-4FE8-B3CF-041C24FB400F}"/>
              </a:ext>
            </a:extLst>
          </p:cNvPr>
          <p:cNvSpPr txBox="1"/>
          <p:nvPr/>
        </p:nvSpPr>
        <p:spPr>
          <a:xfrm>
            <a:off x="3046396" y="4069916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재고량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B28F5-08CC-4FBF-8B26-267A0C38B9A4}"/>
              </a:ext>
            </a:extLst>
          </p:cNvPr>
          <p:cNvSpPr txBox="1"/>
          <p:nvPr/>
        </p:nvSpPr>
        <p:spPr>
          <a:xfrm>
            <a:off x="874643" y="486137"/>
            <a:ext cx="85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첫화면에서</a:t>
            </a:r>
            <a:r>
              <a:rPr lang="ko-KR" altLang="en-US" dirty="0"/>
              <a:t> 쇼핑몰버튼 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뒷페이지의</a:t>
            </a:r>
            <a:r>
              <a:rPr lang="ko-KR" altLang="en-US" dirty="0"/>
              <a:t> 상품목록버튼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F35CD-6C22-4F54-B808-C1190240F42E}"/>
              </a:ext>
            </a:extLst>
          </p:cNvPr>
          <p:cNvSpPr/>
          <p:nvPr/>
        </p:nvSpPr>
        <p:spPr>
          <a:xfrm>
            <a:off x="9791491" y="5940394"/>
            <a:ext cx="992464" cy="33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0E8370-A6E3-4468-A362-5614BAA5BB18}"/>
              </a:ext>
            </a:extLst>
          </p:cNvPr>
          <p:cNvSpPr txBox="1"/>
          <p:nvPr/>
        </p:nvSpPr>
        <p:spPr>
          <a:xfrm>
            <a:off x="2779797" y="2485583"/>
            <a:ext cx="10946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25EDCE-5799-4B02-A915-4E4BF99D111D}"/>
              </a:ext>
            </a:extLst>
          </p:cNvPr>
          <p:cNvSpPr/>
          <p:nvPr/>
        </p:nvSpPr>
        <p:spPr>
          <a:xfrm>
            <a:off x="3001972" y="4521309"/>
            <a:ext cx="2276083" cy="33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상세설명보기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51B34-F99F-4429-8158-28E34052C730}"/>
              </a:ext>
            </a:extLst>
          </p:cNvPr>
          <p:cNvSpPr txBox="1"/>
          <p:nvPr/>
        </p:nvSpPr>
        <p:spPr>
          <a:xfrm>
            <a:off x="6091768" y="2448064"/>
            <a:ext cx="241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:     </a:t>
            </a:r>
            <a:r>
              <a:rPr lang="ko-KR" altLang="en-US" dirty="0"/>
              <a:t>건</a:t>
            </a:r>
            <a:r>
              <a:rPr lang="en-US" altLang="ko-KR" dirty="0"/>
              <a:t>( 1/1pages)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5C0C3E-35E2-409C-A451-9F325E830930}"/>
              </a:ext>
            </a:extLst>
          </p:cNvPr>
          <p:cNvSpPr/>
          <p:nvPr/>
        </p:nvSpPr>
        <p:spPr>
          <a:xfrm>
            <a:off x="6506371" y="2483702"/>
            <a:ext cx="239016" cy="278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C3EE-63F0-44F7-8C06-9600CB3425A5}"/>
              </a:ext>
            </a:extLst>
          </p:cNvPr>
          <p:cNvSpPr txBox="1"/>
          <p:nvPr/>
        </p:nvSpPr>
        <p:spPr>
          <a:xfrm>
            <a:off x="8408912" y="2468697"/>
            <a:ext cx="146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sz="1600" dirty="0" err="1"/>
              <a:t>개씩보기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FCC857-6F94-405B-A4BC-E691CE118516}"/>
              </a:ext>
            </a:extLst>
          </p:cNvPr>
          <p:cNvSpPr/>
          <p:nvPr/>
        </p:nvSpPr>
        <p:spPr>
          <a:xfrm>
            <a:off x="8599086" y="2499161"/>
            <a:ext cx="239016" cy="278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471B23-8162-4101-89FA-540201DAF5C6}"/>
              </a:ext>
            </a:extLst>
          </p:cNvPr>
          <p:cNvSpPr txBox="1"/>
          <p:nvPr/>
        </p:nvSpPr>
        <p:spPr>
          <a:xfrm>
            <a:off x="808756" y="2511851"/>
            <a:ext cx="10418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NAVER</a:t>
            </a:r>
            <a:r>
              <a:rPr lang="ko-KR" altLang="en-US" sz="1500" dirty="0"/>
              <a:t>홈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3B2054-5E81-4714-98E5-F82D160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643910" y="1458410"/>
            <a:ext cx="11092069" cy="5274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D5730-0313-40C7-8B27-A9936AC58FEA}"/>
              </a:ext>
            </a:extLst>
          </p:cNvPr>
          <p:cNvSpPr/>
          <p:nvPr/>
        </p:nvSpPr>
        <p:spPr>
          <a:xfrm>
            <a:off x="874643" y="2526172"/>
            <a:ext cx="1858618" cy="167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3F505-17C8-4289-A666-C2B754874A74}"/>
              </a:ext>
            </a:extLst>
          </p:cNvPr>
          <p:cNvSpPr txBox="1"/>
          <p:nvPr/>
        </p:nvSpPr>
        <p:spPr>
          <a:xfrm>
            <a:off x="3004931" y="3018183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판매가격</a:t>
            </a:r>
            <a:r>
              <a:rPr lang="en-US" altLang="ko-KR" sz="1600" dirty="0"/>
              <a:t>:      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96CF2-6355-472C-9A0C-D6944C0DA36B}"/>
              </a:ext>
            </a:extLst>
          </p:cNvPr>
          <p:cNvSpPr txBox="1"/>
          <p:nvPr/>
        </p:nvSpPr>
        <p:spPr>
          <a:xfrm>
            <a:off x="3004932" y="2548149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판매물품명</a:t>
            </a:r>
            <a:r>
              <a:rPr lang="en-US" altLang="ko-KR" sz="1600" dirty="0"/>
              <a:t>: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6B073-4A2B-4669-8ED7-26BDE1D7D86F}"/>
              </a:ext>
            </a:extLst>
          </p:cNvPr>
          <p:cNvSpPr txBox="1"/>
          <p:nvPr/>
        </p:nvSpPr>
        <p:spPr>
          <a:xfrm>
            <a:off x="3024808" y="3900213"/>
            <a:ext cx="1102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구매후기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E6839-42F2-49B2-851F-ACC4BBAE486F}"/>
              </a:ext>
            </a:extLst>
          </p:cNvPr>
          <p:cNvSpPr txBox="1"/>
          <p:nvPr/>
        </p:nvSpPr>
        <p:spPr>
          <a:xfrm>
            <a:off x="2955995" y="3459713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수량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0ACD1-0D49-49CB-9E61-460FC0A37C18}"/>
              </a:ext>
            </a:extLst>
          </p:cNvPr>
          <p:cNvSpPr txBox="1"/>
          <p:nvPr/>
        </p:nvSpPr>
        <p:spPr>
          <a:xfrm>
            <a:off x="4376529" y="3899833"/>
            <a:ext cx="1045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문의하기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48117-4F09-4D3A-B304-BC896F477955}"/>
              </a:ext>
            </a:extLst>
          </p:cNvPr>
          <p:cNvSpPr txBox="1"/>
          <p:nvPr/>
        </p:nvSpPr>
        <p:spPr>
          <a:xfrm>
            <a:off x="6282543" y="2521241"/>
            <a:ext cx="21263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endParaRPr lang="ko-KR" altLang="en-US" sz="1600" dirty="0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C7C8EAA0-DCFE-470B-B329-4A9765A5AA12}"/>
              </a:ext>
            </a:extLst>
          </p:cNvPr>
          <p:cNvSpPr/>
          <p:nvPr/>
        </p:nvSpPr>
        <p:spPr>
          <a:xfrm>
            <a:off x="6995161" y="2572761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C79E0FC-F0ED-4B72-A62D-011819235934}"/>
              </a:ext>
            </a:extLst>
          </p:cNvPr>
          <p:cNvSpPr/>
          <p:nvPr/>
        </p:nvSpPr>
        <p:spPr>
          <a:xfrm>
            <a:off x="8011988" y="2593684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9D5AE966-7F04-4CAB-B525-36C1FF3FC0A5}"/>
              </a:ext>
            </a:extLst>
          </p:cNvPr>
          <p:cNvSpPr/>
          <p:nvPr/>
        </p:nvSpPr>
        <p:spPr>
          <a:xfrm>
            <a:off x="7734029" y="2581679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16C7F7B4-76DC-455B-9CCF-FAD4F12C2548}"/>
              </a:ext>
            </a:extLst>
          </p:cNvPr>
          <p:cNvSpPr/>
          <p:nvPr/>
        </p:nvSpPr>
        <p:spPr>
          <a:xfrm>
            <a:off x="7496949" y="2582986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E398D141-997F-4AC0-ADA3-F3111A087DFB}"/>
              </a:ext>
            </a:extLst>
          </p:cNvPr>
          <p:cNvSpPr/>
          <p:nvPr/>
        </p:nvSpPr>
        <p:spPr>
          <a:xfrm>
            <a:off x="7245261" y="2581679"/>
            <a:ext cx="149087" cy="1932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F023A5-620B-4F75-883C-EC2FA85F2243}"/>
              </a:ext>
            </a:extLst>
          </p:cNvPr>
          <p:cNvCxnSpPr/>
          <p:nvPr/>
        </p:nvCxnSpPr>
        <p:spPr>
          <a:xfrm>
            <a:off x="874643" y="2317450"/>
            <a:ext cx="8998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B60F40-59D7-445C-82FC-0E404729566A}"/>
              </a:ext>
            </a:extLst>
          </p:cNvPr>
          <p:cNvCxnSpPr/>
          <p:nvPr/>
        </p:nvCxnSpPr>
        <p:spPr>
          <a:xfrm>
            <a:off x="874643" y="4471615"/>
            <a:ext cx="8998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26E2CB-586A-4E5B-AD20-4163BED5B92B}"/>
              </a:ext>
            </a:extLst>
          </p:cNvPr>
          <p:cNvSpPr/>
          <p:nvPr/>
        </p:nvSpPr>
        <p:spPr>
          <a:xfrm>
            <a:off x="8970441" y="2510269"/>
            <a:ext cx="703036" cy="167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444195-97E2-47BE-B79F-888526D3F2F7}"/>
              </a:ext>
            </a:extLst>
          </p:cNvPr>
          <p:cNvSpPr txBox="1"/>
          <p:nvPr/>
        </p:nvSpPr>
        <p:spPr>
          <a:xfrm>
            <a:off x="6332613" y="2973915"/>
            <a:ext cx="1828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등록일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13DAF-0F80-47CA-858B-B181FB7A3495}"/>
              </a:ext>
            </a:extLst>
          </p:cNvPr>
          <p:cNvSpPr txBox="1"/>
          <p:nvPr/>
        </p:nvSpPr>
        <p:spPr>
          <a:xfrm>
            <a:off x="4721087" y="3449003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판매량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97DA7-A96B-4FE8-B3CF-041C24FB400F}"/>
              </a:ext>
            </a:extLst>
          </p:cNvPr>
          <p:cNvSpPr txBox="1"/>
          <p:nvPr/>
        </p:nvSpPr>
        <p:spPr>
          <a:xfrm>
            <a:off x="6494324" y="3434660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재고량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B28F5-08CC-4FBF-8B26-267A0C38B9A4}"/>
              </a:ext>
            </a:extLst>
          </p:cNvPr>
          <p:cNvSpPr txBox="1"/>
          <p:nvPr/>
        </p:nvSpPr>
        <p:spPr>
          <a:xfrm>
            <a:off x="874643" y="486137"/>
            <a:ext cx="857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상세설명보기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en-US" altLang="ko-KR" dirty="0"/>
          </a:p>
          <a:p>
            <a:r>
              <a:rPr lang="ko-KR" altLang="en-US" dirty="0"/>
              <a:t>상품목록 버튼을 클릭하면 쇼핑몰 </a:t>
            </a:r>
            <a:r>
              <a:rPr lang="ko-KR" altLang="en-US" dirty="0" err="1"/>
              <a:t>첫화면</a:t>
            </a:r>
            <a:r>
              <a:rPr lang="ko-KR" altLang="en-US" dirty="0"/>
              <a:t> 상품리스트가 나오는 창으로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3F91E-8CC8-40F9-97CF-713E1D7482C3}"/>
              </a:ext>
            </a:extLst>
          </p:cNvPr>
          <p:cNvSpPr txBox="1"/>
          <p:nvPr/>
        </p:nvSpPr>
        <p:spPr>
          <a:xfrm>
            <a:off x="1043609" y="4676172"/>
            <a:ext cx="89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상세설명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671B7-7BD9-469D-BD0D-3CBDC9B6FEA9}"/>
              </a:ext>
            </a:extLst>
          </p:cNvPr>
          <p:cNvSpPr txBox="1"/>
          <p:nvPr/>
        </p:nvSpPr>
        <p:spPr>
          <a:xfrm>
            <a:off x="5708570" y="3909178"/>
            <a:ext cx="14886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판매자 정보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FAAA5A-C901-46E3-AB7D-02BAC81D8A13}"/>
              </a:ext>
            </a:extLst>
          </p:cNvPr>
          <p:cNvSpPr txBox="1"/>
          <p:nvPr/>
        </p:nvSpPr>
        <p:spPr>
          <a:xfrm>
            <a:off x="4282911" y="1863770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A52366-1EA1-445C-A50E-090C2E0B2A7A}"/>
              </a:ext>
            </a:extLst>
          </p:cNvPr>
          <p:cNvSpPr txBox="1"/>
          <p:nvPr/>
        </p:nvSpPr>
        <p:spPr>
          <a:xfrm>
            <a:off x="5936639" y="1912171"/>
            <a:ext cx="11520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20B767-63D3-4603-9719-5A612884C67D}"/>
              </a:ext>
            </a:extLst>
          </p:cNvPr>
          <p:cNvSpPr txBox="1"/>
          <p:nvPr/>
        </p:nvSpPr>
        <p:spPr>
          <a:xfrm>
            <a:off x="7808572" y="1909822"/>
            <a:ext cx="14743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EAC1A6-F540-4736-BA43-6F9C556C38D7}"/>
              </a:ext>
            </a:extLst>
          </p:cNvPr>
          <p:cNvSpPr txBox="1"/>
          <p:nvPr/>
        </p:nvSpPr>
        <p:spPr>
          <a:xfrm>
            <a:off x="2605111" y="1863770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CE3BC-F53C-4FB2-B25D-A28BDF9259DA}"/>
              </a:ext>
            </a:extLst>
          </p:cNvPr>
          <p:cNvSpPr txBox="1"/>
          <p:nvPr/>
        </p:nvSpPr>
        <p:spPr>
          <a:xfrm>
            <a:off x="1252668" y="1865329"/>
            <a:ext cx="11632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DE096-D89E-4C92-A53D-FC31E5E9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F2E68-F414-4076-BC6F-FF132F95EDBF}"/>
              </a:ext>
            </a:extLst>
          </p:cNvPr>
          <p:cNvSpPr txBox="1"/>
          <p:nvPr/>
        </p:nvSpPr>
        <p:spPr>
          <a:xfrm>
            <a:off x="1364972" y="343692"/>
            <a:ext cx="79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 정보 버튼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나타나는창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95D5F4-D075-4D54-9FD0-7817C31C5166}"/>
              </a:ext>
            </a:extLst>
          </p:cNvPr>
          <p:cNvSpPr/>
          <p:nvPr/>
        </p:nvSpPr>
        <p:spPr>
          <a:xfrm>
            <a:off x="1620456" y="1678330"/>
            <a:ext cx="9178724" cy="3668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780C9-5F10-4E34-BEBA-A513EECD1B83}"/>
              </a:ext>
            </a:extLst>
          </p:cNvPr>
          <p:cNvSpPr txBox="1"/>
          <p:nvPr/>
        </p:nvSpPr>
        <p:spPr>
          <a:xfrm>
            <a:off x="3521514" y="3191027"/>
            <a:ext cx="489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 매 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판매자 주소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 전화번호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53325-AC20-4A60-8AB4-B1DE1E206319}"/>
              </a:ext>
            </a:extLst>
          </p:cNvPr>
          <p:cNvSpPr/>
          <p:nvPr/>
        </p:nvSpPr>
        <p:spPr>
          <a:xfrm>
            <a:off x="5635236" y="4463901"/>
            <a:ext cx="1963808" cy="46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돌아가기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68D3A-0EBA-4BDE-B100-A2E06DCE57A7}"/>
              </a:ext>
            </a:extLst>
          </p:cNvPr>
          <p:cNvSpPr/>
          <p:nvPr/>
        </p:nvSpPr>
        <p:spPr>
          <a:xfrm>
            <a:off x="5149047" y="3241560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F3A2D-586B-41FC-A8DF-863458FA51EA}"/>
              </a:ext>
            </a:extLst>
          </p:cNvPr>
          <p:cNvSpPr/>
          <p:nvPr/>
        </p:nvSpPr>
        <p:spPr>
          <a:xfrm>
            <a:off x="5487806" y="3831720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6F60F-8659-4B79-9B66-1D078024BDB0}"/>
              </a:ext>
            </a:extLst>
          </p:cNvPr>
          <p:cNvSpPr/>
          <p:nvPr/>
        </p:nvSpPr>
        <p:spPr>
          <a:xfrm>
            <a:off x="5023151" y="3520693"/>
            <a:ext cx="2126146" cy="205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92B9B-04DA-469D-8B9D-987923BE552E}"/>
              </a:ext>
            </a:extLst>
          </p:cNvPr>
          <p:cNvSpPr/>
          <p:nvPr/>
        </p:nvSpPr>
        <p:spPr>
          <a:xfrm>
            <a:off x="2326512" y="2517903"/>
            <a:ext cx="7248960" cy="50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판매자 정보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D923E-CD92-4CE1-895E-3D3B9875B690}"/>
              </a:ext>
            </a:extLst>
          </p:cNvPr>
          <p:cNvSpPr txBox="1"/>
          <p:nvPr/>
        </p:nvSpPr>
        <p:spPr>
          <a:xfrm>
            <a:off x="5139158" y="2067896"/>
            <a:ext cx="11153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58EA8-6F54-412C-870B-B08E5097566D}"/>
              </a:ext>
            </a:extLst>
          </p:cNvPr>
          <p:cNvSpPr txBox="1"/>
          <p:nvPr/>
        </p:nvSpPr>
        <p:spPr>
          <a:xfrm>
            <a:off x="6800902" y="2093364"/>
            <a:ext cx="11153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C4FDB-0721-4119-AB10-07B041168A7D}"/>
              </a:ext>
            </a:extLst>
          </p:cNvPr>
          <p:cNvSpPr txBox="1"/>
          <p:nvPr/>
        </p:nvSpPr>
        <p:spPr>
          <a:xfrm>
            <a:off x="8148147" y="2099827"/>
            <a:ext cx="142732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31F1A-0922-44A9-BDA6-80DB21E1966D}"/>
              </a:ext>
            </a:extLst>
          </p:cNvPr>
          <p:cNvSpPr txBox="1"/>
          <p:nvPr/>
        </p:nvSpPr>
        <p:spPr>
          <a:xfrm>
            <a:off x="3729133" y="2067896"/>
            <a:ext cx="11261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D4DE6-A94E-409F-AD77-F237D43DB946}"/>
              </a:ext>
            </a:extLst>
          </p:cNvPr>
          <p:cNvSpPr txBox="1"/>
          <p:nvPr/>
        </p:nvSpPr>
        <p:spPr>
          <a:xfrm>
            <a:off x="2371122" y="2067896"/>
            <a:ext cx="11261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FAB02D-AEC2-4754-A3BC-966498C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415636" y="374073"/>
            <a:ext cx="1156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주문하기 버튼 </a:t>
            </a:r>
            <a:r>
              <a:rPr lang="ko-KR" altLang="en-US" dirty="0" err="1"/>
              <a:t>클릭시</a:t>
            </a:r>
            <a:r>
              <a:rPr lang="ko-KR" altLang="en-US" dirty="0"/>
              <a:t> 로그인하지 않은 고객은 로그인 후 </a:t>
            </a:r>
            <a:r>
              <a:rPr lang="ko-KR" altLang="en-US" dirty="0" err="1"/>
              <a:t>나타나는창</a:t>
            </a:r>
            <a:endParaRPr lang="en-US" altLang="ko-KR" dirty="0"/>
          </a:p>
          <a:p>
            <a:r>
              <a:rPr lang="ko-KR" altLang="en-US" dirty="0"/>
              <a:t>상품목록 버튼을 클릭하면 쇼핑몰 </a:t>
            </a:r>
            <a:r>
              <a:rPr lang="ko-KR" altLang="en-US" dirty="0" err="1"/>
              <a:t>첫화면</a:t>
            </a:r>
            <a:r>
              <a:rPr lang="ko-KR" altLang="en-US" dirty="0"/>
              <a:t> 상품리스트가 나오는 창으로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615219" y="2214479"/>
            <a:ext cx="7303274" cy="3751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7E3F-E50F-483D-8B80-882B3D1BBA87}"/>
              </a:ext>
            </a:extLst>
          </p:cNvPr>
          <p:cNvSpPr txBox="1"/>
          <p:nvPr/>
        </p:nvSpPr>
        <p:spPr>
          <a:xfrm>
            <a:off x="2615878" y="2692931"/>
            <a:ext cx="11153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D5730-0313-40C7-8B27-A9936AC58FEA}"/>
              </a:ext>
            </a:extLst>
          </p:cNvPr>
          <p:cNvSpPr/>
          <p:nvPr/>
        </p:nvSpPr>
        <p:spPr>
          <a:xfrm>
            <a:off x="874643" y="3429000"/>
            <a:ext cx="1858618" cy="185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3F505-17C8-4289-A666-C2B754874A74}"/>
              </a:ext>
            </a:extLst>
          </p:cNvPr>
          <p:cNvSpPr txBox="1"/>
          <p:nvPr/>
        </p:nvSpPr>
        <p:spPr>
          <a:xfrm>
            <a:off x="3004931" y="3921011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판매가격</a:t>
            </a:r>
            <a:r>
              <a:rPr lang="en-US" altLang="ko-KR" sz="1600" dirty="0"/>
              <a:t>:      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96CF2-6355-472C-9A0C-D6944C0DA36B}"/>
              </a:ext>
            </a:extLst>
          </p:cNvPr>
          <p:cNvSpPr txBox="1"/>
          <p:nvPr/>
        </p:nvSpPr>
        <p:spPr>
          <a:xfrm>
            <a:off x="3004932" y="3450977"/>
            <a:ext cx="29187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판매물품명</a:t>
            </a:r>
            <a:r>
              <a:rPr lang="en-US" altLang="ko-KR" sz="1600" dirty="0"/>
              <a:t>: 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E6839-42F2-49B2-851F-ACC4BBAE486F}"/>
              </a:ext>
            </a:extLst>
          </p:cNvPr>
          <p:cNvSpPr txBox="1"/>
          <p:nvPr/>
        </p:nvSpPr>
        <p:spPr>
          <a:xfrm>
            <a:off x="2955995" y="4362541"/>
            <a:ext cx="15505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구매수량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C7E73-5D60-47AD-A4D6-556922A0C504}"/>
              </a:ext>
            </a:extLst>
          </p:cNvPr>
          <p:cNvSpPr txBox="1"/>
          <p:nvPr/>
        </p:nvSpPr>
        <p:spPr>
          <a:xfrm>
            <a:off x="4277622" y="2718399"/>
            <a:ext cx="11153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28C64-6C06-40CE-8498-15744C95287B}"/>
              </a:ext>
            </a:extLst>
          </p:cNvPr>
          <p:cNvSpPr txBox="1"/>
          <p:nvPr/>
        </p:nvSpPr>
        <p:spPr>
          <a:xfrm>
            <a:off x="5624867" y="2724862"/>
            <a:ext cx="142732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5CA64B-0EED-4C2A-91E2-76C15242B061}"/>
              </a:ext>
            </a:extLst>
          </p:cNvPr>
          <p:cNvSpPr/>
          <p:nvPr/>
        </p:nvSpPr>
        <p:spPr>
          <a:xfrm>
            <a:off x="2955995" y="4832575"/>
            <a:ext cx="3200400" cy="42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 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E9741-B985-4C45-BB1D-8860FA327692}"/>
              </a:ext>
            </a:extLst>
          </p:cNvPr>
          <p:cNvSpPr txBox="1"/>
          <p:nvPr/>
        </p:nvSpPr>
        <p:spPr>
          <a:xfrm>
            <a:off x="1205853" y="2692931"/>
            <a:ext cx="11261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0FBEAE-D705-4930-87DA-A1E01E01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2EFF6-7210-44F7-A112-8DEE04D858AF}"/>
              </a:ext>
            </a:extLst>
          </p:cNvPr>
          <p:cNvSpPr txBox="1"/>
          <p:nvPr/>
        </p:nvSpPr>
        <p:spPr>
          <a:xfrm>
            <a:off x="311727" y="104912"/>
            <a:ext cx="115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 err="1"/>
              <a:t>장마구니담기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나타나는창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CEF5F-C985-4E98-A9B5-A5BA2C5FA380}"/>
              </a:ext>
            </a:extLst>
          </p:cNvPr>
          <p:cNvSpPr/>
          <p:nvPr/>
        </p:nvSpPr>
        <p:spPr>
          <a:xfrm>
            <a:off x="443068" y="474245"/>
            <a:ext cx="10163396" cy="20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7E3F-E50F-483D-8B80-882B3D1BBA87}"/>
              </a:ext>
            </a:extLst>
          </p:cNvPr>
          <p:cNvSpPr txBox="1"/>
          <p:nvPr/>
        </p:nvSpPr>
        <p:spPr>
          <a:xfrm>
            <a:off x="3099234" y="734381"/>
            <a:ext cx="19123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C7E73-5D60-47AD-A4D6-556922A0C504}"/>
              </a:ext>
            </a:extLst>
          </p:cNvPr>
          <p:cNvSpPr txBox="1"/>
          <p:nvPr/>
        </p:nvSpPr>
        <p:spPr>
          <a:xfrm>
            <a:off x="5729730" y="737717"/>
            <a:ext cx="16426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28C64-6C06-40CE-8498-15744C95287B}"/>
              </a:ext>
            </a:extLst>
          </p:cNvPr>
          <p:cNvSpPr txBox="1"/>
          <p:nvPr/>
        </p:nvSpPr>
        <p:spPr>
          <a:xfrm>
            <a:off x="8090526" y="734381"/>
            <a:ext cx="16426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구매목록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8855D6F-910E-4BBC-B33E-0BDD29433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113"/>
              </p:ext>
            </p:extLst>
          </p:nvPr>
        </p:nvGraphicFramePr>
        <p:xfrm>
          <a:off x="783867" y="1234028"/>
          <a:ext cx="8949345" cy="122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69">
                  <a:extLst>
                    <a:ext uri="{9D8B030D-6E8A-4147-A177-3AD203B41FA5}">
                      <a16:colId xmlns:a16="http://schemas.microsoft.com/office/drawing/2014/main" val="2978431950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2737391978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3905753078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47124839"/>
                    </a:ext>
                  </a:extLst>
                </a:gridCol>
                <a:gridCol w="1789869">
                  <a:extLst>
                    <a:ext uri="{9D8B030D-6E8A-4147-A177-3AD203B41FA5}">
                      <a16:colId xmlns:a16="http://schemas.microsoft.com/office/drawing/2014/main" val="1054321845"/>
                    </a:ext>
                  </a:extLst>
                </a:gridCol>
              </a:tblGrid>
              <a:tr h="479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주문금액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679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5079F48-1A98-4811-89E5-53B851E8C96B}"/>
              </a:ext>
            </a:extLst>
          </p:cNvPr>
          <p:cNvSpPr/>
          <p:nvPr/>
        </p:nvSpPr>
        <p:spPr>
          <a:xfrm>
            <a:off x="3053822" y="1764981"/>
            <a:ext cx="421419" cy="197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E8F20-EB71-4B5F-9A10-4999B5AA2D0E}"/>
              </a:ext>
            </a:extLst>
          </p:cNvPr>
          <p:cNvSpPr txBox="1"/>
          <p:nvPr/>
        </p:nvSpPr>
        <p:spPr>
          <a:xfrm>
            <a:off x="6322506" y="1757873"/>
            <a:ext cx="5486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7ED12-FEA2-4572-807F-71F974B656CE}"/>
              </a:ext>
            </a:extLst>
          </p:cNvPr>
          <p:cNvSpPr txBox="1"/>
          <p:nvPr/>
        </p:nvSpPr>
        <p:spPr>
          <a:xfrm>
            <a:off x="7211136" y="1757874"/>
            <a:ext cx="5486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B7680-4B2D-4771-978E-C8DB93AEC0A0}"/>
              </a:ext>
            </a:extLst>
          </p:cNvPr>
          <p:cNvSpPr txBox="1"/>
          <p:nvPr/>
        </p:nvSpPr>
        <p:spPr>
          <a:xfrm>
            <a:off x="643538" y="734381"/>
            <a:ext cx="191238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4449E6-2AB7-4F1D-B04F-44E8279DFEC9}"/>
              </a:ext>
            </a:extLst>
          </p:cNvPr>
          <p:cNvSpPr/>
          <p:nvPr/>
        </p:nvSpPr>
        <p:spPr>
          <a:xfrm>
            <a:off x="478490" y="2696897"/>
            <a:ext cx="10127974" cy="3264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DEDA1-A90E-4D1D-B4F0-06A0EEED067F}"/>
              </a:ext>
            </a:extLst>
          </p:cNvPr>
          <p:cNvSpPr txBox="1"/>
          <p:nvPr/>
        </p:nvSpPr>
        <p:spPr>
          <a:xfrm>
            <a:off x="1537007" y="2544976"/>
            <a:ext cx="807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결제금액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전화번호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입금자명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89FBF0-DD67-4A6A-AF0C-F0772C218EF4}"/>
              </a:ext>
            </a:extLst>
          </p:cNvPr>
          <p:cNvSpPr/>
          <p:nvPr/>
        </p:nvSpPr>
        <p:spPr>
          <a:xfrm>
            <a:off x="4499695" y="5358319"/>
            <a:ext cx="2365514" cy="46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37087-EE17-499F-819D-3B5129B6CAF6}"/>
              </a:ext>
            </a:extLst>
          </p:cNvPr>
          <p:cNvSpPr/>
          <p:nvPr/>
        </p:nvSpPr>
        <p:spPr>
          <a:xfrm>
            <a:off x="2911423" y="2878591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148503-62A0-40DD-A08D-E85E5CE1EACA}"/>
              </a:ext>
            </a:extLst>
          </p:cNvPr>
          <p:cNvSpPr/>
          <p:nvPr/>
        </p:nvSpPr>
        <p:spPr>
          <a:xfrm>
            <a:off x="2911423" y="3190598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6DDD0F-8A8C-47D7-9D85-3D591747B9DA}"/>
              </a:ext>
            </a:extLst>
          </p:cNvPr>
          <p:cNvSpPr/>
          <p:nvPr/>
        </p:nvSpPr>
        <p:spPr>
          <a:xfrm>
            <a:off x="2911423" y="3479962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EB6BB6-68B3-4587-93F1-9B817F27CB20}"/>
              </a:ext>
            </a:extLst>
          </p:cNvPr>
          <p:cNvSpPr/>
          <p:nvPr/>
        </p:nvSpPr>
        <p:spPr>
          <a:xfrm>
            <a:off x="2899782" y="3769855"/>
            <a:ext cx="2506317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무통장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핸드폰결재중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4AAEF5-80CC-4E8A-AFD1-AABD0C45DC18}"/>
              </a:ext>
            </a:extLst>
          </p:cNvPr>
          <p:cNvSpPr/>
          <p:nvPr/>
        </p:nvSpPr>
        <p:spPr>
          <a:xfrm>
            <a:off x="2920746" y="4021280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E37BC-36B7-4B7A-A7DA-19D782F0656F}"/>
              </a:ext>
            </a:extLst>
          </p:cNvPr>
          <p:cNvSpPr txBox="1"/>
          <p:nvPr/>
        </p:nvSpPr>
        <p:spPr>
          <a:xfrm>
            <a:off x="1537007" y="4272705"/>
            <a:ext cx="833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배송지주소</a:t>
            </a:r>
            <a:r>
              <a:rPr lang="en-US" altLang="ko-KR" dirty="0"/>
              <a:t>:             </a:t>
            </a:r>
          </a:p>
          <a:p>
            <a:endParaRPr lang="en-US" altLang="ko-KR" dirty="0"/>
          </a:p>
          <a:p>
            <a:r>
              <a:rPr lang="ko-KR" altLang="en-US" dirty="0" err="1"/>
              <a:t>받는사람이름</a:t>
            </a:r>
            <a:r>
              <a:rPr lang="en-US" altLang="ko-KR" dirty="0"/>
              <a:t>:                                   </a:t>
            </a:r>
            <a:r>
              <a:rPr lang="ko-KR" altLang="en-US" dirty="0" err="1"/>
              <a:t>받는사람</a:t>
            </a:r>
            <a:r>
              <a:rPr lang="ko-KR" altLang="en-US" dirty="0"/>
              <a:t> 전화번호</a:t>
            </a:r>
            <a:r>
              <a:rPr lang="en-US" altLang="ko-KR" dirty="0"/>
              <a:t>: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02B9AA-B9A2-4145-9F53-7C91CA40B0E3}"/>
              </a:ext>
            </a:extLst>
          </p:cNvPr>
          <p:cNvSpPr/>
          <p:nvPr/>
        </p:nvSpPr>
        <p:spPr>
          <a:xfrm>
            <a:off x="4116209" y="4330693"/>
            <a:ext cx="1213972" cy="16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우편번호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4EF82D-1982-42C2-90CD-9B12D15D5551}"/>
              </a:ext>
            </a:extLst>
          </p:cNvPr>
          <p:cNvSpPr/>
          <p:nvPr/>
        </p:nvSpPr>
        <p:spPr>
          <a:xfrm>
            <a:off x="2903637" y="4330693"/>
            <a:ext cx="1059914" cy="212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BD0C81-90F6-4004-A544-D35162AC37E2}"/>
              </a:ext>
            </a:extLst>
          </p:cNvPr>
          <p:cNvSpPr/>
          <p:nvPr/>
        </p:nvSpPr>
        <p:spPr>
          <a:xfrm>
            <a:off x="2903637" y="4573480"/>
            <a:ext cx="5014291" cy="24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공공데이터의 주소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FDDFC0-9C5D-4678-97B4-7185618873A6}"/>
              </a:ext>
            </a:extLst>
          </p:cNvPr>
          <p:cNvSpPr/>
          <p:nvPr/>
        </p:nvSpPr>
        <p:spPr>
          <a:xfrm>
            <a:off x="8117541" y="4573480"/>
            <a:ext cx="1877666" cy="24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주소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31A2C4-00FC-413E-9787-C5D35E3980D6}"/>
              </a:ext>
            </a:extLst>
          </p:cNvPr>
          <p:cNvSpPr/>
          <p:nvPr/>
        </p:nvSpPr>
        <p:spPr>
          <a:xfrm>
            <a:off x="3146058" y="4900592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DB8E24-F5A0-4EDC-A95D-2EEF3EB203F7}"/>
              </a:ext>
            </a:extLst>
          </p:cNvPr>
          <p:cNvSpPr/>
          <p:nvPr/>
        </p:nvSpPr>
        <p:spPr>
          <a:xfrm>
            <a:off x="8117541" y="4913895"/>
            <a:ext cx="1634986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10885-A52A-4282-B29B-A942EEA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E43-2D73-4E7F-A283-AC33A4868A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9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1144</Words>
  <Application>Microsoft Office PowerPoint</Application>
  <PresentationFormat>와이드스크린</PresentationFormat>
  <Paragraphs>450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103</cp:revision>
  <dcterms:created xsi:type="dcterms:W3CDTF">2020-12-19T05:48:11Z</dcterms:created>
  <dcterms:modified xsi:type="dcterms:W3CDTF">2020-12-24T06:53:26Z</dcterms:modified>
</cp:coreProperties>
</file>