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0329E-8ACF-4FC7-BC76-5B12E205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D21F9C-C626-4DE3-A621-073D80DDB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761D7-3308-4777-A74A-F60D6ED1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E62F-67D8-437D-A9C4-50D936906667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4A351-8AF4-4145-AA7F-562EFCFF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511D0-6B2E-439C-BFEA-8FF265B2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E07F-3746-4B30-8F8E-52A081B0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3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F11E1-ED89-44AA-BE00-8DD2F766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024494-6E8B-4263-93BD-99419B796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941C7-4EC9-411E-BD15-6CD0CEA1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E62F-67D8-437D-A9C4-50D936906667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34C9A-66F8-4457-B5BA-0CAF3BED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B7128-FDAA-4F5A-ABE4-14576F19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E07F-3746-4B30-8F8E-52A081B0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6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7454A2-6AE0-48D6-9314-49E9FE3C7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9737C-7CD2-4745-93C0-F6146CF5E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59974-A4FA-4E27-9DB3-DEC6CC0C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E62F-67D8-437D-A9C4-50D936906667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D1E95-16DC-4351-90EC-EF3ABC4F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26EF5-0FC8-4FEF-A2CE-7F1E0B15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E07F-3746-4B30-8F8E-52A081B0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8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B1DB1-54D3-4782-9D3C-35F52A01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2AC9B-DC27-4858-8F56-2562C7B6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B56B4-51A8-49B5-AA0B-830C5D67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E62F-67D8-437D-A9C4-50D936906667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CB98E-7FF8-4AA3-8AB2-CFA8BF36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82610-2981-45EA-A7E6-8A438FE0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E07F-3746-4B30-8F8E-52A081B0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6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80B81-6EE3-4EB8-964D-CD119D8D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D5F774-F140-4CA3-AD6B-776AFC13C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A1B2E-0581-4D4E-AE7C-C4E477E9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E62F-67D8-437D-A9C4-50D936906667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DDE03-66E1-46CC-A23F-73EDFF8A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616F4-FB84-44C4-9420-4E703A9C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E07F-3746-4B30-8F8E-52A081B0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9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53B3D-16FF-4E6C-98C4-F9AD361E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46B96-22A4-4C0F-BEB2-42ED00C20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8F1851-0673-4119-9468-470ED4C0B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205EA-37E0-4135-ABED-C9290CF5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E62F-67D8-437D-A9C4-50D936906667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62C25A-A3D2-4824-80CF-EBCBBE21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B7B34-A289-4FAE-AF67-E467AB4E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E07F-3746-4B30-8F8E-52A081B0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5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F55D7-8DAB-4159-AC87-411A2F65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B32C3-3DDD-4CF6-86D8-2351B22FF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B7079-B875-44A3-B5CB-1374125D0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A4A866-D06E-4924-BAB1-1682B9376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41589-9995-4383-B3C5-714CBDAA1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2EFDDD-13BE-44C7-9EA3-D19D18EC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E62F-67D8-437D-A9C4-50D936906667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2FE2CA-4433-4154-AE48-C6A25E5B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B667AB-4E09-4223-8CCF-59B3D4E9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E07F-3746-4B30-8F8E-52A081B0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6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6ACB8-4E67-4D23-91AD-FE3B41CD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1AF00F-0DD0-44EC-917F-89F4509E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E62F-67D8-437D-A9C4-50D936906667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7E6B56-6C5A-4DF6-8F7B-75E7C5B0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4B6288-2E1B-4912-8D7C-0FA860D9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E07F-3746-4B30-8F8E-52A081B0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9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961509-FC0F-4CF0-B907-6BF8C158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E62F-67D8-437D-A9C4-50D936906667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B78CCA-2ADF-43B0-B728-EB74FEE7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B39B61-75AF-4352-B3E4-A8969CE2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E07F-3746-4B30-8F8E-52A081B0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68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3F1BB-9AB7-418E-AFE7-6607A2BA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9BEC0-5A0C-44FC-8A7E-E26BA3A4D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78390A-2E04-4934-8910-1B694447F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5A2F3-3F88-4921-B81A-480F71DE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E62F-67D8-437D-A9C4-50D936906667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20C267-665A-42EB-9006-301DC599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7B54E-7812-49A4-BAF7-79402A59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E07F-3746-4B30-8F8E-52A081B0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8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724B-16B2-463C-867A-CD987D67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575888-F9B3-48AE-9897-460DF97B1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04CA25-8A5A-4C65-8A6D-E5494D571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C8490-4643-494E-A35D-F4335668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E62F-67D8-437D-A9C4-50D936906667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9B158-EC09-405C-8844-28E2363B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9CDCB-F7ED-4870-A934-09E2667A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E07F-3746-4B30-8F8E-52A081B0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C9F72D-E4C8-4E82-B621-F947504C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F85E7-E044-4C4F-B76B-F35267EF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E0A20-60B4-4CED-AD5E-BFAD0F0A6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E62F-67D8-437D-A9C4-50D936906667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5C9E9-8FEE-4326-AF92-64D13FF7E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91479-2917-4761-8100-8DF0AAEC2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E07F-3746-4B30-8F8E-52A081B0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225E91-55CA-4589-8272-4571ADF1A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91" y="0"/>
            <a:ext cx="9847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6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D34FA6-FB3C-4B6B-9652-8CEEF510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595312"/>
            <a:ext cx="83534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7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6733B7-E9ED-4DBA-87CD-D2AB8FA57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1624012"/>
            <a:ext cx="54387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1</cp:revision>
  <dcterms:created xsi:type="dcterms:W3CDTF">2020-12-24T07:54:00Z</dcterms:created>
  <dcterms:modified xsi:type="dcterms:W3CDTF">2020-12-24T07:56:36Z</dcterms:modified>
</cp:coreProperties>
</file>