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58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355F-0E91-4912-A721-AAA505D0F553}" v="302" dt="2022-04-16T14:00:0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sh Kumar" userId="3ebf9d26fca90b3a" providerId="LiveId" clId="{4C3D355F-0E91-4912-A721-AAA505D0F553}"/>
    <pc:docChg chg="undo custSel addSld delSld modSld sldOrd modMainMaster">
      <pc:chgData name="Navesh Kumar" userId="3ebf9d26fca90b3a" providerId="LiveId" clId="{4C3D355F-0E91-4912-A721-AAA505D0F553}" dt="2022-04-18T15:29:46.316" v="5029" actId="20577"/>
      <pc:docMkLst>
        <pc:docMk/>
      </pc:docMkLst>
      <pc:sldChg chg="modSp mod">
        <pc:chgData name="Navesh Kumar" userId="3ebf9d26fca90b3a" providerId="LiveId" clId="{4C3D355F-0E91-4912-A721-AAA505D0F553}" dt="2022-04-16T17:45:11.792" v="2309" actId="27636"/>
        <pc:sldMkLst>
          <pc:docMk/>
          <pc:sldMk cId="1337822693" sldId="256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337822693" sldId="256"/>
            <ac:spMk id="2" creationId="{4C55105A-1F65-4F6A-9CBD-EE7734490472}"/>
          </ac:spMkLst>
        </pc:spChg>
        <pc:spChg chg="mod">
          <ac:chgData name="Navesh Kumar" userId="3ebf9d26fca90b3a" providerId="LiveId" clId="{4C3D355F-0E91-4912-A721-AAA505D0F553}" dt="2022-04-16T17:45:11.792" v="2309" actId="27636"/>
          <ac:spMkLst>
            <pc:docMk/>
            <pc:sldMk cId="1337822693" sldId="256"/>
            <ac:spMk id="3" creationId="{12A88A6E-D9F1-479F-A18D-76EB96334392}"/>
          </ac:spMkLst>
        </pc:spChg>
      </pc:sldChg>
      <pc:sldChg chg="addSp delSp modSp mod setBg delDesignElem">
        <pc:chgData name="Navesh Kumar" userId="3ebf9d26fca90b3a" providerId="LiveId" clId="{4C3D355F-0E91-4912-A721-AAA505D0F553}" dt="2022-04-18T15:14:46.012" v="5026" actId="20577"/>
        <pc:sldMkLst>
          <pc:docMk/>
          <pc:sldMk cId="3264384749" sldId="257"/>
        </pc:sldMkLst>
        <pc:spChg chg="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2" creationId="{8C4FD850-3DE5-4370-8168-1358A8F31AE3}"/>
          </ac:spMkLst>
        </pc:spChg>
        <pc:spChg chg="del 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3" creationId="{DC33C3C2-E3A3-4601-862A-7FDFBBFF2DDE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18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0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2" creationId="{B7AF614F-5BC3-4086-99F5-B87C5847A071}"/>
          </ac:spMkLst>
        </pc:spChg>
        <pc:graphicFrameChg chg="add mod">
          <ac:chgData name="Navesh Kumar" userId="3ebf9d26fca90b3a" providerId="LiveId" clId="{4C3D355F-0E91-4912-A721-AAA505D0F553}" dt="2022-04-18T15:14:46.012" v="5026" actId="20577"/>
          <ac:graphicFrameMkLst>
            <pc:docMk/>
            <pc:sldMk cId="3264384749" sldId="257"/>
            <ac:graphicFrameMk id="14" creationId="{7A181E88-B628-FE55-7FD7-E1E1BFD8A7E9}"/>
          </ac:graphicFrameMkLst>
        </pc:graphicFrameChg>
        <pc:graphicFrameChg chg="add del mod modGraphic">
          <ac:chgData name="Navesh Kumar" userId="3ebf9d26fca90b3a" providerId="LiveId" clId="{4C3D355F-0E91-4912-A721-AAA505D0F553}" dt="2022-04-16T13:53:36.851" v="1073" actId="478"/>
          <ac:graphicFrameMkLst>
            <pc:docMk/>
            <pc:sldMk cId="3264384749" sldId="257"/>
            <ac:graphicFrameMk id="16" creationId="{D2E38F64-0DDA-4D26-94BB-C58F3B65D7F2}"/>
          </ac:graphicFrameMkLst>
        </pc:graphicFrameChg>
        <pc:graphicFrameChg chg="add mod modGraphic">
          <ac:chgData name="Navesh Kumar" userId="3ebf9d26fca90b3a" providerId="LiveId" clId="{4C3D355F-0E91-4912-A721-AAA505D0F553}" dt="2022-04-18T13:59:50.110" v="3533" actId="1076"/>
          <ac:graphicFrameMkLst>
            <pc:docMk/>
            <pc:sldMk cId="3264384749" sldId="257"/>
            <ac:graphicFrameMk id="17" creationId="{B33F4AFC-2CE5-4113-A148-A2079133FC57}"/>
          </ac:graphicFrameMkLst>
        </pc:graphicFrameChg>
        <pc:picChg chg="add mod">
          <ac:chgData name="Navesh Kumar" userId="3ebf9d26fca90b3a" providerId="LiveId" clId="{4C3D355F-0E91-4912-A721-AAA505D0F553}" dt="2022-04-18T13:59:58.134" v="3534" actId="1076"/>
          <ac:picMkLst>
            <pc:docMk/>
            <pc:sldMk cId="3264384749" sldId="257"/>
            <ac:picMk id="5" creationId="{6B082886-F356-474C-890A-BD094B5FCEEC}"/>
          </ac:picMkLst>
        </pc:picChg>
        <pc:picChg chg="add mod">
          <ac:chgData name="Navesh Kumar" userId="3ebf9d26fca90b3a" providerId="LiveId" clId="{4C3D355F-0E91-4912-A721-AAA505D0F553}" dt="2022-04-18T14:00:21.242" v="3539" actId="1076"/>
          <ac:picMkLst>
            <pc:docMk/>
            <pc:sldMk cId="3264384749" sldId="257"/>
            <ac:picMk id="7" creationId="{73CBEF0A-72C8-4DD8-A228-83763CF97EC6}"/>
          </ac:picMkLst>
        </pc:picChg>
        <pc:picChg chg="add mod">
          <ac:chgData name="Navesh Kumar" userId="3ebf9d26fca90b3a" providerId="LiveId" clId="{4C3D355F-0E91-4912-A721-AAA505D0F553}" dt="2022-04-18T14:00:30.625" v="3542" actId="1076"/>
          <ac:picMkLst>
            <pc:docMk/>
            <pc:sldMk cId="3264384749" sldId="257"/>
            <ac:picMk id="11" creationId="{416528C4-7868-4D4E-B172-6BA695171A7C}"/>
          </ac:picMkLst>
        </pc:picChg>
        <pc:picChg chg="add mod">
          <ac:chgData name="Navesh Kumar" userId="3ebf9d26fca90b3a" providerId="LiveId" clId="{4C3D355F-0E91-4912-A721-AAA505D0F553}" dt="2022-04-18T14:00:16.942" v="3538" actId="1076"/>
          <ac:picMkLst>
            <pc:docMk/>
            <pc:sldMk cId="3264384749" sldId="257"/>
            <ac:picMk id="15" creationId="{F5C7E8C4-3FED-477C-A6D6-680C712F8557}"/>
          </ac:picMkLst>
        </pc:picChg>
      </pc:sldChg>
      <pc:sldChg chg="addSp delSp modSp mod setBg modClrScheme chgLayout">
        <pc:chgData name="Navesh Kumar" userId="3ebf9d26fca90b3a" providerId="LiveId" clId="{4C3D355F-0E91-4912-A721-AAA505D0F553}" dt="2022-04-18T14:28:37.292" v="4289" actId="21"/>
        <pc:sldMkLst>
          <pc:docMk/>
          <pc:sldMk cId="1065239945" sldId="258"/>
        </pc:sldMkLst>
        <pc:spChg chg="mod or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" creationId="{7DF62E23-52A8-40AC-A9E4-158AAA1DB3E4}"/>
          </ac:spMkLst>
        </pc:spChg>
        <pc:spChg chg="del mod">
          <ac:chgData name="Navesh Kumar" userId="3ebf9d26fca90b3a" providerId="LiveId" clId="{4C3D355F-0E91-4912-A721-AAA505D0F553}" dt="2022-04-16T13:40:19.788" v="375" actId="478"/>
          <ac:spMkLst>
            <pc:docMk/>
            <pc:sldMk cId="1065239945" sldId="258"/>
            <ac:spMk id="4" creationId="{3EC59512-A886-4589-A501-BFC78D8BB8D3}"/>
          </ac:spMkLst>
        </pc:spChg>
        <pc:spChg chg="del mod">
          <ac:chgData name="Navesh Kumar" userId="3ebf9d26fca90b3a" providerId="LiveId" clId="{4C3D355F-0E91-4912-A721-AAA505D0F553}" dt="2022-04-16T13:40:21.522" v="377" actId="478"/>
          <ac:spMkLst>
            <pc:docMk/>
            <pc:sldMk cId="1065239945" sldId="258"/>
            <ac:spMk id="5" creationId="{EE24AB93-589D-4847-AFAB-6858A04070AF}"/>
          </ac:spMkLst>
        </pc:spChg>
        <pc:spChg chg="del">
          <ac:chgData name="Navesh Kumar" userId="3ebf9d26fca90b3a" providerId="LiveId" clId="{4C3D355F-0E91-4912-A721-AAA505D0F553}" dt="2022-04-16T13:40:23.700" v="379" actId="478"/>
          <ac:spMkLst>
            <pc:docMk/>
            <pc:sldMk cId="1065239945" sldId="258"/>
            <ac:spMk id="8" creationId="{55E904CB-1A0B-4370-9F3A-029082DD18E5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0" creationId="{154480E5-678B-478F-9170-46502C5FB3E3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2" creationId="{B598D875-841B-47A7-B4C8-237DBCE2FBC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3" creationId="{BA7A3698-B350-40E5-8475-9BCC41A089FC}"/>
          </ac:spMkLst>
        </pc:spChg>
        <pc:spChg chg="add mod">
          <ac:chgData name="Navesh Kumar" userId="3ebf9d26fca90b3a" providerId="LiveId" clId="{4C3D355F-0E91-4912-A721-AAA505D0F553}" dt="2022-04-16T17:35:58.239" v="2015" actId="1076"/>
          <ac:spMkLst>
            <pc:docMk/>
            <pc:sldMk cId="1065239945" sldId="258"/>
            <ac:spMk id="15" creationId="{D97B9983-72C3-42CA-987D-339305EFF21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6" creationId="{600B5AE2-C5CC-499C-8F2D-249888BE22C2}"/>
          </ac:spMkLst>
        </pc:spChg>
        <pc:spChg chg="add mod">
          <ac:chgData name="Navesh Kumar" userId="3ebf9d26fca90b3a" providerId="LiveId" clId="{4C3D355F-0E91-4912-A721-AAA505D0F553}" dt="2022-04-16T17:37:56.232" v="2186" actId="255"/>
          <ac:spMkLst>
            <pc:docMk/>
            <pc:sldMk cId="1065239945" sldId="258"/>
            <ac:spMk id="17" creationId="{82ECB175-7B0A-4914-A0DB-B3937575BD5A}"/>
          </ac:spMkLst>
        </pc:spChg>
        <pc:spChg chg="del">
          <ac:chgData name="Navesh Kumar" userId="3ebf9d26fca90b3a" providerId="LiveId" clId="{4C3D355F-0E91-4912-A721-AAA505D0F553}" dt="2022-04-16T13:40:24.706" v="380" actId="478"/>
          <ac:spMkLst>
            <pc:docMk/>
            <pc:sldMk cId="1065239945" sldId="258"/>
            <ac:spMk id="18" creationId="{7E2FF873-4B47-4FC9-A052-20DE004C8B8D}"/>
          </ac:spMkLst>
        </pc:spChg>
        <pc:spChg chg="add del mod">
          <ac:chgData name="Navesh Kumar" userId="3ebf9d26fca90b3a" providerId="LiveId" clId="{4C3D355F-0E91-4912-A721-AAA505D0F553}" dt="2022-04-18T14:28:37.292" v="4289" actId="21"/>
          <ac:spMkLst>
            <pc:docMk/>
            <pc:sldMk cId="1065239945" sldId="258"/>
            <ac:spMk id="18" creationId="{842D402B-17B9-4DC6-B3EE-23555F73932E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4" creationId="{154480E5-678B-478F-9170-46502C5FB3E3}"/>
          </ac:spMkLst>
        </pc:spChg>
        <pc:spChg chg="add mod">
          <ac:chgData name="Navesh Kumar" userId="3ebf9d26fca90b3a" providerId="LiveId" clId="{4C3D355F-0E91-4912-A721-AAA505D0F553}" dt="2022-04-16T17:37:25.098" v="2146" actId="20577"/>
          <ac:spMkLst>
            <pc:docMk/>
            <pc:sldMk cId="1065239945" sldId="258"/>
            <ac:spMk id="25" creationId="{B7958CB8-C20F-4579-B2B0-1E87FD96E0D8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6" creationId="{B598D875-841B-47A7-B4C8-237DBCE2FBC7}"/>
          </ac:spMkLst>
        </pc:spChg>
        <pc:spChg chg="add mod">
          <ac:chgData name="Navesh Kumar" userId="3ebf9d26fca90b3a" providerId="LiveId" clId="{4C3D355F-0E91-4912-A721-AAA505D0F553}" dt="2022-04-18T14:15:53.166" v="3632" actId="255"/>
          <ac:spMkLst>
            <pc:docMk/>
            <pc:sldMk cId="1065239945" sldId="258"/>
            <ac:spMk id="27" creationId="{73F6B771-66B8-47CB-AE80-01239115626F}"/>
          </ac:spMkLst>
        </pc:spChg>
        <pc:graphicFrameChg chg="add del mod modGraphic">
          <ac:chgData name="Navesh Kumar" userId="3ebf9d26fca90b3a" providerId="LiveId" clId="{4C3D355F-0E91-4912-A721-AAA505D0F553}" dt="2022-04-16T14:00:25.547" v="1265" actId="478"/>
          <ac:graphicFrameMkLst>
            <pc:docMk/>
            <pc:sldMk cId="1065239945" sldId="258"/>
            <ac:graphicFrameMk id="3" creationId="{16C42216-A73D-4CD3-B0C2-87642EC81253}"/>
          </ac:graphicFrameMkLst>
        </pc:graphicFrameChg>
        <pc:graphicFrameChg chg="add del mod modGraphic">
          <ac:chgData name="Navesh Kumar" userId="3ebf9d26fca90b3a" providerId="LiveId" clId="{4C3D355F-0E91-4912-A721-AAA505D0F553}" dt="2022-04-16T17:33:47.506" v="1880" actId="478"/>
          <ac:graphicFrameMkLst>
            <pc:docMk/>
            <pc:sldMk cId="1065239945" sldId="258"/>
            <ac:graphicFrameMk id="11" creationId="{44311C81-D569-4CC4-9B48-6E4B867E0D99}"/>
          </ac:graphicFrameMkLst>
        </pc:graphicFrameChg>
        <pc:graphicFrameChg chg="add mod modGraphic">
          <ac:chgData name="Navesh Kumar" userId="3ebf9d26fca90b3a" providerId="LiveId" clId="{4C3D355F-0E91-4912-A721-AAA505D0F553}" dt="2022-04-18T14:05:39.850" v="3581" actId="20577"/>
          <ac:graphicFrameMkLst>
            <pc:docMk/>
            <pc:sldMk cId="1065239945" sldId="258"/>
            <ac:graphicFrameMk id="14" creationId="{494A305F-499C-4A3C-A570-D2F970726E4C}"/>
          </ac:graphicFrameMkLst>
        </pc:graphicFrameChg>
        <pc:cxnChg chg="add del">
          <ac:chgData name="Navesh Kumar" userId="3ebf9d26fca90b3a" providerId="LiveId" clId="{4C3D355F-0E91-4912-A721-AAA505D0F553}" dt="2022-04-16T14:00:03.694" v="1263" actId="26606"/>
          <ac:cxnSpMkLst>
            <pc:docMk/>
            <pc:sldMk cId="1065239945" sldId="258"/>
            <ac:cxnSpMk id="6" creationId="{E9F7CBA9-9D9B-479F-AAB5-BF785971CD85}"/>
          </ac:cxnSpMkLst>
        </pc:cxnChg>
        <pc:cxnChg chg="del mod">
          <ac:chgData name="Navesh Kumar" userId="3ebf9d26fca90b3a" providerId="LiveId" clId="{4C3D355F-0E91-4912-A721-AAA505D0F553}" dt="2022-04-16T13:40:20.634" v="376" actId="478"/>
          <ac:cxnSpMkLst>
            <pc:docMk/>
            <pc:sldMk cId="1065239945" sldId="258"/>
            <ac:cxnSpMk id="7" creationId="{80F3ABA6-4436-4CB7-9F38-31F8364CCC39}"/>
          </ac:cxnSpMkLst>
        </pc:cxnChg>
        <pc:cxnChg chg="del mod">
          <ac:chgData name="Navesh Kumar" userId="3ebf9d26fca90b3a" providerId="LiveId" clId="{4C3D355F-0E91-4912-A721-AAA505D0F553}" dt="2022-04-16T13:40:22.741" v="378" actId="478"/>
          <ac:cxnSpMkLst>
            <pc:docMk/>
            <pc:sldMk cId="1065239945" sldId="258"/>
            <ac:cxnSpMk id="9" creationId="{76ED0F43-B6C3-4DEC-A19D-B36E7DA6F9FB}"/>
          </ac:cxnSpMkLst>
        </pc:cxnChg>
        <pc:cxnChg chg="del mod">
          <ac:chgData name="Navesh Kumar" userId="3ebf9d26fca90b3a" providerId="LiveId" clId="{4C3D355F-0E91-4912-A721-AAA505D0F553}" dt="2022-04-16T13:40:25.582" v="381" actId="478"/>
          <ac:cxnSpMkLst>
            <pc:docMk/>
            <pc:sldMk cId="1065239945" sldId="258"/>
            <ac:cxnSpMk id="19" creationId="{6769E433-15D0-4F17-9570-A73D401C10A3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0" creationId="{0AC655C7-EC94-4BE6-84C8-2F9EFBBB2789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2" creationId="{E9F7CBA9-9D9B-479F-AAB5-BF785971CD85}"/>
          </ac:cxnSpMkLst>
        </pc:cxnChg>
      </pc:sldChg>
      <pc:sldChg chg="modSp mod">
        <pc:chgData name="Navesh Kumar" userId="3ebf9d26fca90b3a" providerId="LiveId" clId="{4C3D355F-0E91-4912-A721-AAA505D0F553}" dt="2022-04-18T13:59:15.842" v="3527" actId="20577"/>
        <pc:sldMkLst>
          <pc:docMk/>
          <pc:sldMk cId="1939885806" sldId="259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939885806" sldId="259"/>
            <ac:spMk id="2" creationId="{1D99CF06-A60C-4DA6-9D98-08CE04310691}"/>
          </ac:spMkLst>
        </pc:spChg>
        <pc:spChg chg="mod">
          <ac:chgData name="Navesh Kumar" userId="3ebf9d26fca90b3a" providerId="LiveId" clId="{4C3D355F-0E91-4912-A721-AAA505D0F553}" dt="2022-04-18T13:59:15.842" v="3527" actId="20577"/>
          <ac:spMkLst>
            <pc:docMk/>
            <pc:sldMk cId="1939885806" sldId="259"/>
            <ac:spMk id="3" creationId="{D43AF8B0-9B33-4417-A208-C5589B401C3F}"/>
          </ac:spMkLst>
        </pc:spChg>
      </pc:sldChg>
      <pc:sldChg chg="del">
        <pc:chgData name="Navesh Kumar" userId="3ebf9d26fca90b3a" providerId="LiveId" clId="{4C3D355F-0E91-4912-A721-AAA505D0F553}" dt="2022-04-16T13:42:53.158" v="475" actId="47"/>
        <pc:sldMkLst>
          <pc:docMk/>
          <pc:sldMk cId="113058814" sldId="260"/>
        </pc:sldMkLst>
      </pc:sldChg>
      <pc:sldChg chg="addSp delSp modSp new mod setBg delDesignElem">
        <pc:chgData name="Navesh Kumar" userId="3ebf9d26fca90b3a" providerId="LiveId" clId="{4C3D355F-0E91-4912-A721-AAA505D0F553}" dt="2022-04-18T13:51:34.752" v="3057" actId="122"/>
        <pc:sldMkLst>
          <pc:docMk/>
          <pc:sldMk cId="2603298765" sldId="260"/>
        </pc:sldMkLst>
        <pc:spChg chg="mod">
          <ac:chgData name="Navesh Kumar" userId="3ebf9d26fca90b3a" providerId="LiveId" clId="{4C3D355F-0E91-4912-A721-AAA505D0F553}" dt="2022-04-16T13:55:44.731" v="1219" actId="20577"/>
          <ac:spMkLst>
            <pc:docMk/>
            <pc:sldMk cId="2603298765" sldId="260"/>
            <ac:spMk id="2" creationId="{1DD548ED-0591-4358-B36E-D6915D0633FD}"/>
          </ac:spMkLst>
        </pc:spChg>
        <pc:spChg chg="add del mod">
          <ac:chgData name="Navesh Kumar" userId="3ebf9d26fca90b3a" providerId="LiveId" clId="{4C3D355F-0E91-4912-A721-AAA505D0F553}" dt="2022-04-16T13:48:58.217" v="907" actId="26606"/>
          <ac:spMkLst>
            <pc:docMk/>
            <pc:sldMk cId="2603298765" sldId="260"/>
            <ac:spMk id="3" creationId="{41D51DD4-54D0-4392-9199-DB2FEF2B38D1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9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1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3" creationId="{B7AF614F-5BC3-4086-99F5-B87C5847A071}"/>
          </ac:spMkLst>
        </pc:spChg>
        <pc:graphicFrameChg chg="add del">
          <ac:chgData name="Navesh Kumar" userId="3ebf9d26fca90b3a" providerId="LiveId" clId="{4C3D355F-0E91-4912-A721-AAA505D0F553}" dt="2022-04-16T13:48:58.202" v="906" actId="26606"/>
          <ac:graphicFrameMkLst>
            <pc:docMk/>
            <pc:sldMk cId="2603298765" sldId="260"/>
            <ac:graphicFrameMk id="5" creationId="{528EF2CB-2976-E057-E7CB-C1ED96545E94}"/>
          </ac:graphicFrameMkLst>
        </pc:graphicFrameChg>
        <pc:graphicFrameChg chg="add mod">
          <ac:chgData name="Navesh Kumar" userId="3ebf9d26fca90b3a" providerId="LiveId" clId="{4C3D355F-0E91-4912-A721-AAA505D0F553}" dt="2022-04-18T13:51:34.752" v="3057" actId="122"/>
          <ac:graphicFrameMkLst>
            <pc:docMk/>
            <pc:sldMk cId="2603298765" sldId="260"/>
            <ac:graphicFrameMk id="7" creationId="{442E9FFF-9A10-9B07-55CE-CE5D8743BC6C}"/>
          </ac:graphicFrameMkLst>
        </pc:graphicFrameChg>
      </pc:sldChg>
      <pc:sldChg chg="addSp delSp modSp new mod modClrScheme chgLayout">
        <pc:chgData name="Navesh Kumar" userId="3ebf9d26fca90b3a" providerId="LiveId" clId="{4C3D355F-0E91-4912-A721-AAA505D0F553}" dt="2022-04-18T15:29:46.316" v="5029" actId="20577"/>
        <pc:sldMkLst>
          <pc:docMk/>
          <pc:sldMk cId="3922567028" sldId="261"/>
        </pc:sldMkLst>
        <pc:spChg chg="add mod">
          <ac:chgData name="Navesh Kumar" userId="3ebf9d26fca90b3a" providerId="LiveId" clId="{4C3D355F-0E91-4912-A721-AAA505D0F553}" dt="2022-04-18T14:16:14.209" v="3644" actId="20577"/>
          <ac:spMkLst>
            <pc:docMk/>
            <pc:sldMk cId="3922567028" sldId="261"/>
            <ac:spMk id="2" creationId="{FA575D78-9EDA-412D-9F8D-0A870FB31031}"/>
          </ac:spMkLst>
        </pc:spChg>
        <pc:spChg chg="add del mod">
          <ac:chgData name="Navesh Kumar" userId="3ebf9d26fca90b3a" providerId="LiveId" clId="{4C3D355F-0E91-4912-A721-AAA505D0F553}" dt="2022-04-16T17:38:30.504" v="2211" actId="478"/>
          <ac:spMkLst>
            <pc:docMk/>
            <pc:sldMk cId="3922567028" sldId="261"/>
            <ac:spMk id="3" creationId="{7D8FF41A-7D16-4937-880F-4AA41DB5B25C}"/>
          </ac:spMkLst>
        </pc:spChg>
        <pc:spChg chg="add del mod">
          <ac:chgData name="Navesh Kumar" userId="3ebf9d26fca90b3a" providerId="LiveId" clId="{4C3D355F-0E91-4912-A721-AAA505D0F553}" dt="2022-04-18T13:52:49.166" v="3082" actId="478"/>
          <ac:spMkLst>
            <pc:docMk/>
            <pc:sldMk cId="3922567028" sldId="261"/>
            <ac:spMk id="3" creationId="{F954E677-59AA-4114-B344-9EF07CB122BD}"/>
          </ac:spMkLst>
        </pc:spChg>
        <pc:spChg chg="add mod">
          <ac:chgData name="Navesh Kumar" userId="3ebf9d26fca90b3a" providerId="LiveId" clId="{4C3D355F-0E91-4912-A721-AAA505D0F553}" dt="2022-04-18T13:52:55.747" v="3083" actId="1076"/>
          <ac:spMkLst>
            <pc:docMk/>
            <pc:sldMk cId="3922567028" sldId="261"/>
            <ac:spMk id="4" creationId="{D9B58530-7349-4913-9D30-588E4EDD425E}"/>
          </ac:spMkLst>
        </pc:spChg>
        <pc:spChg chg="add mod">
          <ac:chgData name="Navesh Kumar" userId="3ebf9d26fca90b3a" providerId="LiveId" clId="{4C3D355F-0E91-4912-A721-AAA505D0F553}" dt="2022-04-18T13:56:37.796" v="3299" actId="20577"/>
          <ac:spMkLst>
            <pc:docMk/>
            <pc:sldMk cId="3922567028" sldId="261"/>
            <ac:spMk id="5" creationId="{12C858AA-4178-4154-8D4D-6B8D969F0D8F}"/>
          </ac:spMkLst>
        </pc:spChg>
        <pc:spChg chg="add mod">
          <ac:chgData name="Navesh Kumar" userId="3ebf9d26fca90b3a" providerId="LiveId" clId="{4C3D355F-0E91-4912-A721-AAA505D0F553}" dt="2022-04-18T15:29:46.316" v="5029" actId="20577"/>
          <ac:spMkLst>
            <pc:docMk/>
            <pc:sldMk cId="3922567028" sldId="261"/>
            <ac:spMk id="6" creationId="{82FD9D8B-7172-4988-BD0C-C14B1212B9FF}"/>
          </ac:spMkLst>
        </pc:spChg>
        <pc:spChg chg="add mod">
          <ac:chgData name="Navesh Kumar" userId="3ebf9d26fca90b3a" providerId="LiveId" clId="{4C3D355F-0E91-4912-A721-AAA505D0F553}" dt="2022-04-18T13:56:35.094" v="3298" actId="20577"/>
          <ac:spMkLst>
            <pc:docMk/>
            <pc:sldMk cId="3922567028" sldId="261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8T14:47:01.008" v="4563" actId="1076"/>
          <ac:spMkLst>
            <pc:docMk/>
            <pc:sldMk cId="3922567028" sldId="261"/>
            <ac:spMk id="13" creationId="{474B2057-36AB-474A-9F69-9BC5297F992A}"/>
          </ac:spMkLst>
        </pc:spChg>
        <pc:spChg chg="add mod">
          <ac:chgData name="Navesh Kumar" userId="3ebf9d26fca90b3a" providerId="LiveId" clId="{4C3D355F-0E91-4912-A721-AAA505D0F553}" dt="2022-04-18T13:56:47.638" v="3302" actId="20577"/>
          <ac:spMkLst>
            <pc:docMk/>
            <pc:sldMk cId="3922567028" sldId="261"/>
            <ac:spMk id="17" creationId="{6920D814-68BD-48B2-84F4-4A4FFE6C2311}"/>
          </ac:spMkLst>
        </pc:spChg>
        <pc:spChg chg="add mod">
          <ac:chgData name="Navesh Kumar" userId="3ebf9d26fca90b3a" providerId="LiveId" clId="{4C3D355F-0E91-4912-A721-AAA505D0F553}" dt="2022-04-18T14:47:09.046" v="4565" actId="1076"/>
          <ac:spMkLst>
            <pc:docMk/>
            <pc:sldMk cId="3922567028" sldId="261"/>
            <ac:spMk id="21" creationId="{76643E2A-2F9F-4F25-852B-60BD4647D040}"/>
          </ac:spMkLst>
        </pc:spChg>
        <pc:spChg chg="add mod">
          <ac:chgData name="Navesh Kumar" userId="3ebf9d26fca90b3a" providerId="LiveId" clId="{4C3D355F-0E91-4912-A721-AAA505D0F553}" dt="2022-04-18T13:56:52.960" v="3304" actId="20577"/>
          <ac:spMkLst>
            <pc:docMk/>
            <pc:sldMk cId="3922567028" sldId="261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8T13:56:55.564" v="3305" actId="20577"/>
          <ac:spMkLst>
            <pc:docMk/>
            <pc:sldMk cId="3922567028" sldId="261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8T13:56:44.926" v="3301" actId="20577"/>
          <ac:spMkLst>
            <pc:docMk/>
            <pc:sldMk cId="3922567028" sldId="261"/>
            <ac:spMk id="36" creationId="{BF3194E7-DD45-41E7-845D-613A4586D51A}"/>
          </ac:spMkLst>
        </pc:sp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7" creationId="{8951A075-07C3-42AA-8CD6-23E3C855DF04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9" creationId="{018CA556-0AB4-4318-8B03-EB8226A99328}"/>
          </ac:cxnSpMkLst>
        </pc:cxnChg>
        <pc:cxnChg chg="add mod">
          <ac:chgData name="Navesh Kumar" userId="3ebf9d26fca90b3a" providerId="LiveId" clId="{4C3D355F-0E91-4912-A721-AAA505D0F553}" dt="2022-04-18T14:47:01.008" v="4563" actId="1076"/>
          <ac:cxnSpMkLst>
            <pc:docMk/>
            <pc:sldMk cId="3922567028" sldId="261"/>
            <ac:cxnSpMk id="14" creationId="{958D88A5-EB26-45EA-9C00-FC956C41F673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18" creationId="{C1582CBA-D208-4FFF-A30C-9664C36CD1FC}"/>
          </ac:cxnSpMkLst>
        </pc:cxnChg>
        <pc:cxnChg chg="add mod">
          <ac:chgData name="Navesh Kumar" userId="3ebf9d26fca90b3a" providerId="LiveId" clId="{4C3D355F-0E91-4912-A721-AAA505D0F553}" dt="2022-04-18T14:47:09.046" v="4565" actId="1076"/>
          <ac:cxnSpMkLst>
            <pc:docMk/>
            <pc:sldMk cId="3922567028" sldId="261"/>
            <ac:cxnSpMk id="22" creationId="{D279F5AA-8D37-4F63-8D65-D7116D2A6BC0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26" creationId="{D91809D4-40F9-4FBB-ADFB-FF27660AC951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30" creationId="{945F515D-8A24-40EB-BA12-ADE7C1400F24}"/>
          </ac:cxnSpMkLst>
        </pc:cxnChg>
        <pc:cxnChg chg="add mod">
          <ac:chgData name="Navesh Kumar" userId="3ebf9d26fca90b3a" providerId="LiveId" clId="{4C3D355F-0E91-4912-A721-AAA505D0F553}" dt="2022-04-18T13:52:55.747" v="3083" actId="1076"/>
          <ac:cxnSpMkLst>
            <pc:docMk/>
            <pc:sldMk cId="3922567028" sldId="261"/>
            <ac:cxnSpMk id="37" creationId="{027D3093-CF6B-4930-B266-B2D09B56906C}"/>
          </ac:cxnSpMkLst>
        </pc:cxnChg>
      </pc:sldChg>
      <pc:sldChg chg="addSp delSp modSp new mod modClrScheme chgLayout">
        <pc:chgData name="Navesh Kumar" userId="3ebf9d26fca90b3a" providerId="LiveId" clId="{4C3D355F-0E91-4912-A721-AAA505D0F553}" dt="2022-04-18T14:52:44.106" v="4741" actId="20577"/>
        <pc:sldMkLst>
          <pc:docMk/>
          <pc:sldMk cId="3919972698" sldId="262"/>
        </pc:sldMkLst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2" creationId="{0D38C475-4144-4B18-9A20-3CD0D151522C}"/>
          </ac:spMkLst>
        </pc:spChg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3" creationId="{EF35A8A7-7F2A-4B70-8C31-FFD4A6742170}"/>
          </ac:spMkLst>
        </pc:spChg>
        <pc:spChg chg="add mod ord">
          <ac:chgData name="Navesh Kumar" userId="3ebf9d26fca90b3a" providerId="LiveId" clId="{4C3D355F-0E91-4912-A721-AAA505D0F553}" dt="2022-04-16T20:52:35.406" v="2317" actId="20577"/>
          <ac:spMkLst>
            <pc:docMk/>
            <pc:sldMk cId="3919972698" sldId="262"/>
            <ac:spMk id="4" creationId="{CA3064D7-E8E5-45C3-AA7C-0A3BD13791A6}"/>
          </ac:spMkLst>
        </pc:spChg>
        <pc:spChg chg="add mod ord">
          <ac:chgData name="Navesh Kumar" userId="3ebf9d26fca90b3a" providerId="LiveId" clId="{4C3D355F-0E91-4912-A721-AAA505D0F553}" dt="2022-04-18T14:52:44.106" v="4741" actId="20577"/>
          <ac:spMkLst>
            <pc:docMk/>
            <pc:sldMk cId="3919972698" sldId="262"/>
            <ac:spMk id="5" creationId="{3761F714-3833-4E47-8C2A-CA16BEE6A942}"/>
          </ac:spMkLst>
        </pc:spChg>
        <pc:spChg chg="add del mod ord">
          <ac:chgData name="Navesh Kumar" userId="3ebf9d26fca90b3a" providerId="LiveId" clId="{4C3D355F-0E91-4912-A721-AAA505D0F553}" dt="2022-04-16T20:52:42.539" v="2330" actId="478"/>
          <ac:spMkLst>
            <pc:docMk/>
            <pc:sldMk cId="3919972698" sldId="262"/>
            <ac:spMk id="6" creationId="{1887DD90-4037-4363-A938-C5D29E81BBFB}"/>
          </ac:spMkLst>
        </pc:spChg>
      </pc:sldChg>
      <pc:sldChg chg="addSp delSp modSp new del mod">
        <pc:chgData name="Navesh Kumar" userId="3ebf9d26fca90b3a" providerId="LiveId" clId="{4C3D355F-0E91-4912-A721-AAA505D0F553}" dt="2022-04-18T14:44:56.297" v="4561" actId="47"/>
        <pc:sldMkLst>
          <pc:docMk/>
          <pc:sldMk cId="4228077550" sldId="263"/>
        </pc:sldMkLst>
        <pc:spChg chg="mod">
          <ac:chgData name="Navesh Kumar" userId="3ebf9d26fca90b3a" providerId="LiveId" clId="{4C3D355F-0E91-4912-A721-AAA505D0F553}" dt="2022-04-18T14:16:32.142" v="3661" actId="20577"/>
          <ac:spMkLst>
            <pc:docMk/>
            <pc:sldMk cId="4228077550" sldId="263"/>
            <ac:spMk id="2" creationId="{ED43B6B8-68B6-4E2F-BFA9-07361359931E}"/>
          </ac:spMkLst>
        </pc:spChg>
        <pc:spChg chg="del">
          <ac:chgData name="Navesh Kumar" userId="3ebf9d26fca90b3a" providerId="LiveId" clId="{4C3D355F-0E91-4912-A721-AAA505D0F553}" dt="2022-04-17T13:56:25.049" v="2479" actId="22"/>
          <ac:spMkLst>
            <pc:docMk/>
            <pc:sldMk cId="4228077550" sldId="263"/>
            <ac:spMk id="3" creationId="{8E6BBD7A-50EF-4D0C-87F6-3D86BE82DDA9}"/>
          </ac:spMkLst>
        </pc:spChg>
        <pc:spChg chg="add mod">
          <ac:chgData name="Navesh Kumar" userId="3ebf9d26fca90b3a" providerId="LiveId" clId="{4C3D355F-0E91-4912-A721-AAA505D0F553}" dt="2022-04-18T14:36:32.219" v="4475" actId="20577"/>
          <ac:spMkLst>
            <pc:docMk/>
            <pc:sldMk cId="4228077550" sldId="263"/>
            <ac:spMk id="6" creationId="{4C7E2B4A-7687-4704-A099-80EFD80DCF0E}"/>
          </ac:spMkLst>
        </pc:spChg>
        <pc:picChg chg="add mod ord">
          <ac:chgData name="Navesh Kumar" userId="3ebf9d26fca90b3a" providerId="LiveId" clId="{4C3D355F-0E91-4912-A721-AAA505D0F553}" dt="2022-04-17T14:13:58.945" v="2783" actId="1076"/>
          <ac:picMkLst>
            <pc:docMk/>
            <pc:sldMk cId="4228077550" sldId="263"/>
            <ac:picMk id="5" creationId="{269A8F8A-88F0-48D1-BECD-7AD1304242BE}"/>
          </ac:picMkLst>
        </pc:picChg>
      </pc:sldChg>
      <pc:sldChg chg="addSp delSp modSp add mod ord">
        <pc:chgData name="Navesh Kumar" userId="3ebf9d26fca90b3a" providerId="LiveId" clId="{4C3D355F-0E91-4912-A721-AAA505D0F553}" dt="2022-04-18T14:56:55.544" v="4995" actId="6549"/>
        <pc:sldMkLst>
          <pc:docMk/>
          <pc:sldMk cId="1732228547" sldId="264"/>
        </pc:sldMkLst>
        <pc:spChg chg="add mod">
          <ac:chgData name="Navesh Kumar" userId="3ebf9d26fca90b3a" providerId="LiveId" clId="{4C3D355F-0E91-4912-A721-AAA505D0F553}" dt="2022-04-18T14:33:25.737" v="4398" actId="1076"/>
          <ac:spMkLst>
            <pc:docMk/>
            <pc:sldMk cId="1732228547" sldId="264"/>
            <ac:spMk id="3" creationId="{62314B34-1E31-40BC-BFC2-91DC936D1B89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4" creationId="{D9B58530-7349-4913-9D30-588E4EDD425E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5" creationId="{12C858AA-4178-4154-8D4D-6B8D969F0D8F}"/>
          </ac:spMkLst>
        </pc:spChg>
        <pc:spChg chg="del mod">
          <ac:chgData name="Navesh Kumar" userId="3ebf9d26fca90b3a" providerId="LiveId" clId="{4C3D355F-0E91-4912-A721-AAA505D0F553}" dt="2022-04-18T14:45:12.731" v="4562" actId="478"/>
          <ac:spMkLst>
            <pc:docMk/>
            <pc:sldMk cId="1732228547" sldId="264"/>
            <ac:spMk id="6" creationId="{82FD9D8B-7172-4988-BD0C-C14B1212B9FF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8T14:27:51.426" v="4267" actId="14100"/>
          <ac:spMkLst>
            <pc:docMk/>
            <pc:sldMk cId="1732228547" sldId="264"/>
            <ac:spMk id="12" creationId="{1FEEFE11-08F2-4FCA-9DE8-266733525016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13" creationId="{474B2057-36AB-474A-9F69-9BC5297F992A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17" creationId="{6920D814-68BD-48B2-84F4-4A4FFE6C2311}"/>
          </ac:spMkLst>
        </pc:spChg>
        <pc:spChg chg="add del mod">
          <ac:chgData name="Navesh Kumar" userId="3ebf9d26fca90b3a" providerId="LiveId" clId="{4C3D355F-0E91-4912-A721-AAA505D0F553}" dt="2022-04-18T14:31:24.989" v="4347" actId="478"/>
          <ac:spMkLst>
            <pc:docMk/>
            <pc:sldMk cId="1732228547" sldId="264"/>
            <ac:spMk id="19" creationId="{5F4B4E52-525E-436D-A962-D3EB4F7B0F98}"/>
          </ac:spMkLst>
        </pc:spChg>
        <pc:spChg chg="add mod">
          <ac:chgData name="Navesh Kumar" userId="3ebf9d26fca90b3a" providerId="LiveId" clId="{4C3D355F-0E91-4912-A721-AAA505D0F553}" dt="2022-04-18T14:30:01.750" v="4310" actId="207"/>
          <ac:spMkLst>
            <pc:docMk/>
            <pc:sldMk cId="1732228547" sldId="264"/>
            <ac:spMk id="20" creationId="{469F81AD-B39D-42C4-A6E4-F3E3C519118E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1" creationId="{76643E2A-2F9F-4F25-852B-60BD4647D040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8T14:27:58.091" v="4271" actId="20577"/>
          <ac:spMkLst>
            <pc:docMk/>
            <pc:sldMk cId="1732228547" sldId="264"/>
            <ac:spMk id="27" creationId="{15FBC188-3C6C-45A5-9B0A-5102F3B18141}"/>
          </ac:spMkLst>
        </pc:spChg>
        <pc:spChg chg="add mod">
          <ac:chgData name="Navesh Kumar" userId="3ebf9d26fca90b3a" providerId="LiveId" clId="{4C3D355F-0E91-4912-A721-AAA505D0F553}" dt="2022-04-18T14:28:11.975" v="4276" actId="14100"/>
          <ac:spMkLst>
            <pc:docMk/>
            <pc:sldMk cId="1732228547" sldId="264"/>
            <ac:spMk id="28" creationId="{9DFC0A65-DAF1-4BB7-9465-40A0F3E9B343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8T14:33:17.706" v="4392" actId="1076"/>
          <ac:spMkLst>
            <pc:docMk/>
            <pc:sldMk cId="1732228547" sldId="264"/>
            <ac:spMk id="31" creationId="{130FA05D-366F-4426-A7CE-D8BA660A8AAE}"/>
          </ac:spMkLst>
        </pc:spChg>
        <pc:spChg chg="add mod">
          <ac:chgData name="Navesh Kumar" userId="3ebf9d26fca90b3a" providerId="LiveId" clId="{4C3D355F-0E91-4912-A721-AAA505D0F553}" dt="2022-04-18T14:33:32.284" v="4399" actId="1076"/>
          <ac:spMkLst>
            <pc:docMk/>
            <pc:sldMk cId="1732228547" sldId="264"/>
            <ac:spMk id="32" creationId="{6B2402D3-6AC5-404F-8C44-3B1E498AFD28}"/>
          </ac:spMkLst>
        </pc:spChg>
        <pc:spChg chg="add del mod">
          <ac:chgData name="Navesh Kumar" userId="3ebf9d26fca90b3a" providerId="LiveId" clId="{4C3D355F-0E91-4912-A721-AAA505D0F553}" dt="2022-04-18T14:28:54.862" v="4297" actId="478"/>
          <ac:spMkLst>
            <pc:docMk/>
            <pc:sldMk cId="1732228547" sldId="264"/>
            <ac:spMk id="33" creationId="{71820308-CB64-45BC-B151-3F4867EEE2B3}"/>
          </ac:spMkLst>
        </pc:spChg>
        <pc:spChg chg="add del mod">
          <ac:chgData name="Navesh Kumar" userId="3ebf9d26fca90b3a" providerId="LiveId" clId="{4C3D355F-0E91-4912-A721-AAA505D0F553}" dt="2022-04-18T14:31:30.445" v="4348" actId="478"/>
          <ac:spMkLst>
            <pc:docMk/>
            <pc:sldMk cId="1732228547" sldId="264"/>
            <ac:spMk id="34" creationId="{CE54293D-9184-48EC-B65D-F54F7EBD350D}"/>
          </ac:spMkLst>
        </pc:spChg>
        <pc:spChg chg="del">
          <ac:chgData name="Navesh Kumar" userId="3ebf9d26fca90b3a" providerId="LiveId" clId="{4C3D355F-0E91-4912-A721-AAA505D0F553}" dt="2022-04-18T14:26:18.631" v="4147" actId="478"/>
          <ac:spMkLst>
            <pc:docMk/>
            <pc:sldMk cId="1732228547" sldId="264"/>
            <ac:spMk id="36" creationId="{BF3194E7-DD45-41E7-845D-613A4586D51A}"/>
          </ac:spMkLst>
        </pc:spChg>
        <pc:spChg chg="add del mod">
          <ac:chgData name="Navesh Kumar" userId="3ebf9d26fca90b3a" providerId="LiveId" clId="{4C3D355F-0E91-4912-A721-AAA505D0F553}" dt="2022-04-18T14:31:32.826" v="4351" actId="478"/>
          <ac:spMkLst>
            <pc:docMk/>
            <pc:sldMk cId="1732228547" sldId="264"/>
            <ac:spMk id="38" creationId="{06862581-8C96-4968-9B79-52D721256A00}"/>
          </ac:spMkLst>
        </pc:spChg>
        <pc:spChg chg="add del mod">
          <ac:chgData name="Navesh Kumar" userId="3ebf9d26fca90b3a" providerId="LiveId" clId="{4C3D355F-0E91-4912-A721-AAA505D0F553}" dt="2022-04-18T14:31:34.231" v="4352" actId="478"/>
          <ac:spMkLst>
            <pc:docMk/>
            <pc:sldMk cId="1732228547" sldId="264"/>
            <ac:spMk id="39" creationId="{F821FDB0-6754-4D0C-91E9-0D442E79BF8B}"/>
          </ac:spMkLst>
        </pc:spChg>
        <pc:spChg chg="add del mod">
          <ac:chgData name="Navesh Kumar" userId="3ebf9d26fca90b3a" providerId="LiveId" clId="{4C3D355F-0E91-4912-A721-AAA505D0F553}" dt="2022-04-18T14:31:38.030" v="4355" actId="478"/>
          <ac:spMkLst>
            <pc:docMk/>
            <pc:sldMk cId="1732228547" sldId="264"/>
            <ac:spMk id="40" creationId="{BFC944B9-2600-467B-AF59-10FD26524F24}"/>
          </ac:spMkLst>
        </pc:spChg>
        <pc:spChg chg="add del mod">
          <ac:chgData name="Navesh Kumar" userId="3ebf9d26fca90b3a" providerId="LiveId" clId="{4C3D355F-0E91-4912-A721-AAA505D0F553}" dt="2022-04-18T14:31:36.700" v="4354" actId="478"/>
          <ac:spMkLst>
            <pc:docMk/>
            <pc:sldMk cId="1732228547" sldId="264"/>
            <ac:spMk id="41" creationId="{E3236822-2B69-4B68-8E75-E24FBB1A0B59}"/>
          </ac:spMkLst>
        </pc:spChg>
        <pc:spChg chg="add del mod">
          <ac:chgData name="Navesh Kumar" userId="3ebf9d26fca90b3a" providerId="LiveId" clId="{4C3D355F-0E91-4912-A721-AAA505D0F553}" dt="2022-04-18T14:31:35.412" v="4353" actId="478"/>
          <ac:spMkLst>
            <pc:docMk/>
            <pc:sldMk cId="1732228547" sldId="264"/>
            <ac:spMk id="42" creationId="{F75A0D36-CB2F-4F0C-999A-754EED2E4D76}"/>
          </ac:spMkLst>
        </pc:spChg>
        <pc:spChg chg="add mod">
          <ac:chgData name="Navesh Kumar" userId="3ebf9d26fca90b3a" providerId="LiveId" clId="{4C3D355F-0E91-4912-A721-AAA505D0F553}" dt="2022-04-18T14:32:51.375" v="4379" actId="1076"/>
          <ac:spMkLst>
            <pc:docMk/>
            <pc:sldMk cId="1732228547" sldId="264"/>
            <ac:spMk id="43" creationId="{3AA42D9F-FBAF-44D6-BC01-59F5F2C16DA1}"/>
          </ac:spMkLst>
        </pc:spChg>
        <pc:spChg chg="add mod">
          <ac:chgData name="Navesh Kumar" userId="3ebf9d26fca90b3a" providerId="LiveId" clId="{4C3D355F-0E91-4912-A721-AAA505D0F553}" dt="2022-04-18T14:30:11.302" v="4314" actId="1076"/>
          <ac:spMkLst>
            <pc:docMk/>
            <pc:sldMk cId="1732228547" sldId="264"/>
            <ac:spMk id="44" creationId="{F4119E3F-36F4-4BE8-98A1-5A78C0D759CF}"/>
          </ac:spMkLst>
        </pc:spChg>
        <pc:spChg chg="add mod">
          <ac:chgData name="Navesh Kumar" userId="3ebf9d26fca90b3a" providerId="LiveId" clId="{4C3D355F-0E91-4912-A721-AAA505D0F553}" dt="2022-04-18T14:32:53.565" v="4380" actId="1076"/>
          <ac:spMkLst>
            <pc:docMk/>
            <pc:sldMk cId="1732228547" sldId="264"/>
            <ac:spMk id="45" creationId="{7D73D353-3B37-4ED2-846A-51C0D3F506C3}"/>
          </ac:spMkLst>
        </pc:spChg>
        <pc:spChg chg="add mod">
          <ac:chgData name="Navesh Kumar" userId="3ebf9d26fca90b3a" providerId="LiveId" clId="{4C3D355F-0E91-4912-A721-AAA505D0F553}" dt="2022-04-18T14:30:25.553" v="4321" actId="1076"/>
          <ac:spMkLst>
            <pc:docMk/>
            <pc:sldMk cId="1732228547" sldId="264"/>
            <ac:spMk id="46" creationId="{7DBD5D9A-62EE-47CD-9DAB-4D783FFC2C70}"/>
          </ac:spMkLst>
        </pc:spChg>
        <pc:spChg chg="add mod">
          <ac:chgData name="Navesh Kumar" userId="3ebf9d26fca90b3a" providerId="LiveId" clId="{4C3D355F-0E91-4912-A721-AAA505D0F553}" dt="2022-04-18T14:30:29.183" v="4323" actId="1076"/>
          <ac:spMkLst>
            <pc:docMk/>
            <pc:sldMk cId="1732228547" sldId="264"/>
            <ac:spMk id="47" creationId="{FAAB1059-A7EF-4124-A3C1-9C96F2595FE0}"/>
          </ac:spMkLst>
        </pc:spChg>
        <pc:spChg chg="add mod">
          <ac:chgData name="Navesh Kumar" userId="3ebf9d26fca90b3a" providerId="LiveId" clId="{4C3D355F-0E91-4912-A721-AAA505D0F553}" dt="2022-04-18T14:32:26.145" v="4377" actId="1076"/>
          <ac:spMkLst>
            <pc:docMk/>
            <pc:sldMk cId="1732228547" sldId="264"/>
            <ac:spMk id="61" creationId="{2861806E-0330-4943-B840-1D0B6BF9156C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5" creationId="{54CB59C6-31F9-42D8-A93F-F74C6F9CB997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6" creationId="{95BD26B3-9C33-470C-ACD9-A00A93B3D372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7" creationId="{2432D34D-D751-4B45-ABE4-6C98866E7089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8" creationId="{5FC48972-0882-494F-B04E-807BBED1A642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69" creationId="{4E3DB8B3-C3B4-4AEB-BEC7-61697603D8F8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0" creationId="{4C6AA278-C576-4E05-943B-9B77E28EDB16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1" creationId="{1732EF3E-E31E-4632-B61A-A766E2AC78B7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2" creationId="{37C7FB07-9400-4BF9-84CC-CD60BCF42E3C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3" creationId="{F2C178EE-E9A4-45A0-86E1-39998978BB78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4" creationId="{98476FBA-1E91-43BE-BCBA-62C7A68F1CA0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5" creationId="{0F67C3B1-5A62-4E06-8DCA-BD8E0C0DF279}"/>
          </ac:spMkLst>
        </pc:spChg>
        <pc:spChg chg="add mod">
          <ac:chgData name="Navesh Kumar" userId="3ebf9d26fca90b3a" providerId="LiveId" clId="{4C3D355F-0E91-4912-A721-AAA505D0F553}" dt="2022-04-18T14:33:57.519" v="4401" actId="1076"/>
          <ac:spMkLst>
            <pc:docMk/>
            <pc:sldMk cId="1732228547" sldId="264"/>
            <ac:spMk id="76" creationId="{B000CD2A-63BC-4CF9-B783-518CEE43E648}"/>
          </ac:spMkLst>
        </pc:spChg>
        <pc:spChg chg="add mod">
          <ac:chgData name="Navesh Kumar" userId="3ebf9d26fca90b3a" providerId="LiveId" clId="{4C3D355F-0E91-4912-A721-AAA505D0F553}" dt="2022-04-18T14:34:40.451" v="4421" actId="1076"/>
          <ac:spMkLst>
            <pc:docMk/>
            <pc:sldMk cId="1732228547" sldId="264"/>
            <ac:spMk id="85" creationId="{0745DBEF-8187-49F4-836B-0A13FEEB83A3}"/>
          </ac:spMkLst>
        </pc:spChg>
        <pc:spChg chg="add mod">
          <ac:chgData name="Navesh Kumar" userId="3ebf9d26fca90b3a" providerId="LiveId" clId="{4C3D355F-0E91-4912-A721-AAA505D0F553}" dt="2022-04-18T14:35:06.851" v="4428" actId="1076"/>
          <ac:spMkLst>
            <pc:docMk/>
            <pc:sldMk cId="1732228547" sldId="264"/>
            <ac:spMk id="86" creationId="{F9B77974-CE97-4640-ACE7-89185D910872}"/>
          </ac:spMkLst>
        </pc:spChg>
        <pc:spChg chg="add del mod">
          <ac:chgData name="Navesh Kumar" userId="3ebf9d26fca90b3a" providerId="LiveId" clId="{4C3D355F-0E91-4912-A721-AAA505D0F553}" dt="2022-04-18T14:37:08.833" v="4476" actId="478"/>
          <ac:spMkLst>
            <pc:docMk/>
            <pc:sldMk cId="1732228547" sldId="264"/>
            <ac:spMk id="87" creationId="{DC7D33F5-C1FF-466E-BD6D-97EB14E9A6E4}"/>
          </ac:spMkLst>
        </pc:spChg>
        <pc:spChg chg="add mod">
          <ac:chgData name="Navesh Kumar" userId="3ebf9d26fca90b3a" providerId="LiveId" clId="{4C3D355F-0E91-4912-A721-AAA505D0F553}" dt="2022-04-18T14:56:55.544" v="4995" actId="6549"/>
          <ac:spMkLst>
            <pc:docMk/>
            <pc:sldMk cId="1732228547" sldId="264"/>
            <ac:spMk id="88" creationId="{9D2B719F-9961-4DC0-9CE8-881CC010E4FB}"/>
          </ac:spMkLst>
        </pc:sp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7" creationId="{8951A075-07C3-42AA-8CD6-23E3C855DF04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9" creationId="{018CA556-0AB4-4318-8B03-EB8226A99328}"/>
          </ac:cxnSpMkLst>
        </pc:cxnChg>
        <pc:cxnChg chg="add del mod">
          <ac:chgData name="Navesh Kumar" userId="3ebf9d26fca90b3a" providerId="LiveId" clId="{4C3D355F-0E91-4912-A721-AAA505D0F553}" dt="2022-04-18T14:33:03.908" v="4385" actId="478"/>
          <ac:cxnSpMkLst>
            <pc:docMk/>
            <pc:sldMk cId="1732228547" sldId="264"/>
            <ac:cxnSpMk id="11" creationId="{C78C79EC-C4AB-4ED2-9276-8001C811ADAE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14" creationId="{958D88A5-EB26-45EA-9C00-FC956C41F673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18" creationId="{C1582CBA-D208-4FFF-A30C-9664C36CD1FC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22" creationId="{D279F5AA-8D37-4F63-8D65-D7116D2A6BC0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26" creationId="{D91809D4-40F9-4FBB-ADFB-FF27660AC951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30" creationId="{945F515D-8A24-40EB-BA12-ADE7C1400F24}"/>
          </ac:cxnSpMkLst>
        </pc:cxnChg>
        <pc:cxnChg chg="add del mod">
          <ac:chgData name="Navesh Kumar" userId="3ebf9d26fca90b3a" providerId="LiveId" clId="{4C3D355F-0E91-4912-A721-AAA505D0F553}" dt="2022-04-18T14:31:31.448" v="4349" actId="478"/>
          <ac:cxnSpMkLst>
            <pc:docMk/>
            <pc:sldMk cId="1732228547" sldId="264"/>
            <ac:cxnSpMk id="35" creationId="{93CC980E-F263-4E6D-9599-06AA01DDB47E}"/>
          </ac:cxnSpMkLst>
        </pc:cxnChg>
        <pc:cxnChg chg="del mod">
          <ac:chgData name="Navesh Kumar" userId="3ebf9d26fca90b3a" providerId="LiveId" clId="{4C3D355F-0E91-4912-A721-AAA505D0F553}" dt="2022-04-18T14:26:18.631" v="4147" actId="478"/>
          <ac:cxnSpMkLst>
            <pc:docMk/>
            <pc:sldMk cId="1732228547" sldId="264"/>
            <ac:cxnSpMk id="37" creationId="{027D3093-CF6B-4930-B266-B2D09B56906C}"/>
          </ac:cxnSpMkLst>
        </pc:cxnChg>
        <pc:cxnChg chg="add mod">
          <ac:chgData name="Navesh Kumar" userId="3ebf9d26fca90b3a" providerId="LiveId" clId="{4C3D355F-0E91-4912-A721-AAA505D0F553}" dt="2022-04-18T14:33:12.789" v="4389" actId="1076"/>
          <ac:cxnSpMkLst>
            <pc:docMk/>
            <pc:sldMk cId="1732228547" sldId="264"/>
            <ac:cxnSpMk id="50" creationId="{3767DC4F-99F7-48FF-95FD-81E70E1B0230}"/>
          </ac:cxnSpMkLst>
        </pc:cxnChg>
        <pc:cxnChg chg="add mod">
          <ac:chgData name="Navesh Kumar" userId="3ebf9d26fca90b3a" providerId="LiveId" clId="{4C3D355F-0E91-4912-A721-AAA505D0F553}" dt="2022-04-18T14:30:58.294" v="4334" actId="14100"/>
          <ac:cxnSpMkLst>
            <pc:docMk/>
            <pc:sldMk cId="1732228547" sldId="264"/>
            <ac:cxnSpMk id="51" creationId="{550F17BF-1F49-4EF9-8F11-FBCD7FAD8B15}"/>
          </ac:cxnSpMkLst>
        </pc:cxnChg>
        <pc:cxnChg chg="add mod">
          <ac:chgData name="Navesh Kumar" userId="3ebf9d26fca90b3a" providerId="LiveId" clId="{4C3D355F-0E91-4912-A721-AAA505D0F553}" dt="2022-04-18T14:31:04.848" v="4336" actId="1076"/>
          <ac:cxnSpMkLst>
            <pc:docMk/>
            <pc:sldMk cId="1732228547" sldId="264"/>
            <ac:cxnSpMk id="55" creationId="{11AB5563-B721-4CFC-B01D-90A76EDF99AB}"/>
          </ac:cxnSpMkLst>
        </pc:cxnChg>
        <pc:cxnChg chg="add mod">
          <ac:chgData name="Navesh Kumar" userId="3ebf9d26fca90b3a" providerId="LiveId" clId="{4C3D355F-0E91-4912-A721-AAA505D0F553}" dt="2022-04-18T14:31:12.756" v="4340" actId="1076"/>
          <ac:cxnSpMkLst>
            <pc:docMk/>
            <pc:sldMk cId="1732228547" sldId="264"/>
            <ac:cxnSpMk id="56" creationId="{05BEB4A5-6C1B-4DE1-88D5-4446395F5271}"/>
          </ac:cxnSpMkLst>
        </pc:cxnChg>
        <pc:cxnChg chg="add mod">
          <ac:chgData name="Navesh Kumar" userId="3ebf9d26fca90b3a" providerId="LiveId" clId="{4C3D355F-0E91-4912-A721-AAA505D0F553}" dt="2022-04-18T14:31:16.098" v="4342" actId="1076"/>
          <ac:cxnSpMkLst>
            <pc:docMk/>
            <pc:sldMk cId="1732228547" sldId="264"/>
            <ac:cxnSpMk id="58" creationId="{5166CA8F-69D3-4EFB-ABAF-0F7FC8EC41A9}"/>
          </ac:cxnSpMkLst>
        </pc:cxnChg>
        <pc:cxnChg chg="add mod">
          <ac:chgData name="Navesh Kumar" userId="3ebf9d26fca90b3a" providerId="LiveId" clId="{4C3D355F-0E91-4912-A721-AAA505D0F553}" dt="2022-04-18T14:31:19.305" v="4344" actId="1076"/>
          <ac:cxnSpMkLst>
            <pc:docMk/>
            <pc:sldMk cId="1732228547" sldId="264"/>
            <ac:cxnSpMk id="59" creationId="{2D1D0B79-829F-4FA5-9749-6F167BAA67EA}"/>
          </ac:cxnSpMkLst>
        </pc:cxnChg>
        <pc:cxnChg chg="add mod">
          <ac:chgData name="Navesh Kumar" userId="3ebf9d26fca90b3a" providerId="LiveId" clId="{4C3D355F-0E91-4912-A721-AAA505D0F553}" dt="2022-04-18T14:31:22.501" v="4346" actId="1076"/>
          <ac:cxnSpMkLst>
            <pc:docMk/>
            <pc:sldMk cId="1732228547" sldId="264"/>
            <ac:cxnSpMk id="60" creationId="{890E3D07-D145-4E93-B29A-DE16CE21C647}"/>
          </ac:cxnSpMkLst>
        </pc:cxnChg>
        <pc:cxnChg chg="add mod">
          <ac:chgData name="Navesh Kumar" userId="3ebf9d26fca90b3a" providerId="LiveId" clId="{4C3D355F-0E91-4912-A721-AAA505D0F553}" dt="2022-04-18T14:33:10.626" v="4388" actId="1076"/>
          <ac:cxnSpMkLst>
            <pc:docMk/>
            <pc:sldMk cId="1732228547" sldId="264"/>
            <ac:cxnSpMk id="64" creationId="{D469F512-350F-4715-A210-7DF94FEAD130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7" creationId="{C173548F-DA6E-4D7B-90AD-379358E4459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8" creationId="{3CF7D172-75E3-44DF-B757-F6D88B621FE1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79" creationId="{42A91A3A-B918-45CB-A5CE-51ADA508717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0" creationId="{EA9625A7-22BB-4CB7-9CF9-A4A71EC30E26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1" creationId="{B1622CB6-47F7-4636-9760-A0BC0C518CD2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2" creationId="{3A709BDF-6534-446C-B1B0-3405544A41E1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3" creationId="{2B3E2BB7-3EE3-4B78-8C0D-3159822F606E}"/>
          </ac:cxnSpMkLst>
        </pc:cxnChg>
        <pc:cxnChg chg="add mod">
          <ac:chgData name="Navesh Kumar" userId="3ebf9d26fca90b3a" providerId="LiveId" clId="{4C3D355F-0E91-4912-A721-AAA505D0F553}" dt="2022-04-18T14:33:57.519" v="4401" actId="1076"/>
          <ac:cxnSpMkLst>
            <pc:docMk/>
            <pc:sldMk cId="1732228547" sldId="264"/>
            <ac:cxnSpMk id="84" creationId="{EBBE0B6D-ACDC-4A98-98B1-10608B321496}"/>
          </ac:cxnSpMkLst>
        </pc:cxnChg>
      </pc:sldChg>
      <pc:sldMasterChg chg="modSp mod delSldLayout modSldLayout">
        <pc:chgData name="Navesh Kumar" userId="3ebf9d26fca90b3a" providerId="LiveId" clId="{4C3D355F-0E91-4912-A721-AAA505D0F553}" dt="2022-04-16T17:31:38.774" v="1818" actId="20577"/>
        <pc:sldMasterMkLst>
          <pc:docMk/>
          <pc:sldMasterMk cId="3908174132" sldId="2147483660"/>
        </pc:sldMasterMkLst>
        <pc:spChg chg="mod">
          <ac:chgData name="Navesh Kumar" userId="3ebf9d26fca90b3a" providerId="LiveId" clId="{4C3D355F-0E91-4912-A721-AAA505D0F553}" dt="2022-04-16T17:31:38.774" v="1818" actId="20577"/>
          <ac:spMkLst>
            <pc:docMk/>
            <pc:sldMasterMk cId="3908174132" sldId="2147483660"/>
            <ac:spMk id="5" creationId="{00000000-0000-0000-0000-000000000000}"/>
          </ac:spMkLst>
        </pc:spChg>
        <pc:sldLayoutChg chg="modSp mod">
          <pc:chgData name="Navesh Kumar" userId="3ebf9d26fca90b3a" providerId="LiveId" clId="{4C3D355F-0E91-4912-A721-AAA505D0F553}" dt="2022-04-16T17:30:00.049" v="1784" actId="20577"/>
          <pc:sldLayoutMkLst>
            <pc:docMk/>
            <pc:sldMasterMk cId="3908174132" sldId="2147483660"/>
            <pc:sldLayoutMk cId="4078313531" sldId="2147483661"/>
          </pc:sldLayoutMkLst>
          <pc:spChg chg="mod">
            <ac:chgData name="Navesh Kumar" userId="3ebf9d26fca90b3a" providerId="LiveId" clId="{4C3D355F-0E91-4912-A721-AAA505D0F553}" dt="2022-04-16T17:30:00.049" v="1784" actId="20577"/>
            <ac:spMkLst>
              <pc:docMk/>
              <pc:sldMasterMk cId="3908174132" sldId="2147483660"/>
              <pc:sldLayoutMk cId="4078313531" sldId="2147483661"/>
              <ac:spMk id="5" creationId="{00000000-0000-0000-0000-000000000000}"/>
            </ac:spMkLst>
          </pc:spChg>
        </pc:sldLayoutChg>
        <pc:sldLayoutChg chg="modSp mod">
          <pc:chgData name="Navesh Kumar" userId="3ebf9d26fca90b3a" providerId="LiveId" clId="{4C3D355F-0E91-4912-A721-AAA505D0F553}" dt="2022-04-16T17:29:32.113" v="1739" actId="20577"/>
          <pc:sldLayoutMkLst>
            <pc:docMk/>
            <pc:sldMasterMk cId="3908174132" sldId="2147483660"/>
            <pc:sldLayoutMk cId="709421740" sldId="2147483662"/>
          </pc:sldLayoutMkLst>
          <pc:spChg chg="mod">
            <ac:chgData name="Navesh Kumar" userId="3ebf9d26fca90b3a" providerId="LiveId" clId="{4C3D355F-0E91-4912-A721-AAA505D0F553}" dt="2022-04-16T17:29:32.113" v="1739" actId="20577"/>
            <ac:spMkLst>
              <pc:docMk/>
              <pc:sldMasterMk cId="3908174132" sldId="2147483660"/>
              <pc:sldLayoutMk cId="709421740" sldId="2147483662"/>
              <ac:spMk id="5" creationId="{00000000-0000-0000-0000-000000000000}"/>
            </ac:spMkLst>
          </pc:spChg>
        </pc:sldLayoutChg>
        <pc:sldLayoutChg chg="del">
          <pc:chgData name="Navesh Kumar" userId="3ebf9d26fca90b3a" providerId="LiveId" clId="{4C3D355F-0E91-4912-A721-AAA505D0F553}" dt="2022-04-16T17:31:18.779" v="1788" actId="2696"/>
          <pc:sldLayoutMkLst>
            <pc:docMk/>
            <pc:sldMasterMk cId="3908174132" sldId="2147483660"/>
            <pc:sldLayoutMk cId="772594375" sldId="2147483664"/>
          </pc:sldLayoutMkLst>
        </pc:sldLayoutChg>
        <pc:sldLayoutChg chg="del">
          <pc:chgData name="Navesh Kumar" userId="3ebf9d26fca90b3a" providerId="LiveId" clId="{4C3D355F-0E91-4912-A721-AAA505D0F553}" dt="2022-04-16T17:31:19.651" v="1789" actId="2696"/>
          <pc:sldLayoutMkLst>
            <pc:docMk/>
            <pc:sldMasterMk cId="3908174132" sldId="2147483660"/>
            <pc:sldLayoutMk cId="3707916090" sldId="2147483665"/>
          </pc:sldLayoutMkLst>
        </pc:sldLayoutChg>
        <pc:sldLayoutChg chg="del">
          <pc:chgData name="Navesh Kumar" userId="3ebf9d26fca90b3a" providerId="LiveId" clId="{4C3D355F-0E91-4912-A721-AAA505D0F553}" dt="2022-04-16T17:31:21.189" v="1790" actId="2696"/>
          <pc:sldLayoutMkLst>
            <pc:docMk/>
            <pc:sldMasterMk cId="3908174132" sldId="2147483660"/>
            <pc:sldLayoutMk cId="2610101128" sldId="2147483666"/>
          </pc:sldLayoutMkLst>
        </pc:sldLayoutChg>
        <pc:sldLayoutChg chg="del">
          <pc:chgData name="Navesh Kumar" userId="3ebf9d26fca90b3a" providerId="LiveId" clId="{4C3D355F-0E91-4912-A721-AAA505D0F553}" dt="2022-04-16T17:31:00.635" v="1787" actId="2696"/>
          <pc:sldLayoutMkLst>
            <pc:docMk/>
            <pc:sldMasterMk cId="3908174132" sldId="2147483660"/>
            <pc:sldLayoutMk cId="603677972" sldId="2147483669"/>
          </pc:sldLayoutMkLst>
        </pc:sldLayoutChg>
        <pc:sldLayoutChg chg="del">
          <pc:chgData name="Navesh Kumar" userId="3ebf9d26fca90b3a" providerId="LiveId" clId="{4C3D355F-0E91-4912-A721-AAA505D0F553}" dt="2022-04-16T17:30:59.732" v="1786" actId="2696"/>
          <pc:sldLayoutMkLst>
            <pc:docMk/>
            <pc:sldMasterMk cId="3908174132" sldId="2147483660"/>
            <pc:sldLayoutMk cId="1950006452" sldId="2147483670"/>
          </pc:sldLayoutMkLst>
        </pc:sldLayoutChg>
        <pc:sldLayoutChg chg="del">
          <pc:chgData name="Navesh Kumar" userId="3ebf9d26fca90b3a" providerId="LiveId" clId="{4C3D355F-0E91-4912-A721-AAA505D0F553}" dt="2022-04-16T17:30:56.898" v="1785" actId="2696"/>
          <pc:sldLayoutMkLst>
            <pc:docMk/>
            <pc:sldMasterMk cId="3908174132" sldId="2147483660"/>
            <pc:sldLayoutMk cId="7589686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4B8C1-C347-4AEB-B685-BA257BC043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00DFA0-3E91-4BCD-BDD5-014687E25591}">
      <dgm:prSet/>
      <dgm:spPr/>
      <dgm:t>
        <a:bodyPr/>
        <a:lstStyle/>
        <a:p>
          <a:pPr algn="ctr"/>
          <a:r>
            <a:rPr lang="en-IN" b="1" dirty="0"/>
            <a:t>Dev Tool</a:t>
          </a:r>
          <a:r>
            <a:rPr lang="en-IN" dirty="0"/>
            <a:t> : Python</a:t>
          </a:r>
          <a:endParaRPr lang="en-US" dirty="0"/>
        </a:p>
      </dgm:t>
    </dgm:pt>
    <dgm:pt modelId="{0FCD15E4-E6E7-4827-8513-B64C07E9EFC8}" type="parTrans" cxnId="{B4D272C8-C162-486E-9E42-F4C4B13473EE}">
      <dgm:prSet/>
      <dgm:spPr/>
      <dgm:t>
        <a:bodyPr/>
        <a:lstStyle/>
        <a:p>
          <a:endParaRPr lang="en-US"/>
        </a:p>
      </dgm:t>
    </dgm:pt>
    <dgm:pt modelId="{71B0FACE-ECAA-40AB-A358-D189CD89613C}" type="sibTrans" cxnId="{B4D272C8-C162-486E-9E42-F4C4B13473EE}">
      <dgm:prSet/>
      <dgm:spPr/>
      <dgm:t>
        <a:bodyPr/>
        <a:lstStyle/>
        <a:p>
          <a:endParaRPr lang="en-US"/>
        </a:p>
      </dgm:t>
    </dgm:pt>
    <dgm:pt modelId="{7D46E7CB-A6B7-4E8F-B193-8E62C8B51413}">
      <dgm:prSet/>
      <dgm:spPr/>
      <dgm:t>
        <a:bodyPr/>
        <a:lstStyle/>
        <a:p>
          <a:pPr algn="ctr"/>
          <a:r>
            <a:rPr lang="en-IN" b="1" dirty="0"/>
            <a:t>Final Product name </a:t>
          </a:r>
          <a:r>
            <a:rPr lang="en-IN" dirty="0"/>
            <a:t>: chairoderextractor.py</a:t>
          </a:r>
          <a:endParaRPr lang="en-US" dirty="0"/>
        </a:p>
      </dgm:t>
    </dgm:pt>
    <dgm:pt modelId="{0CD75E00-20BE-4AA4-BA6B-F0EF66B5F052}" type="parTrans" cxnId="{210872F1-FA54-4BA9-93CC-D1FFB59F8D7A}">
      <dgm:prSet/>
      <dgm:spPr/>
      <dgm:t>
        <a:bodyPr/>
        <a:lstStyle/>
        <a:p>
          <a:endParaRPr lang="en-US"/>
        </a:p>
      </dgm:t>
    </dgm:pt>
    <dgm:pt modelId="{DE057E92-3175-4D50-AAD4-0E812B454159}" type="sibTrans" cxnId="{210872F1-FA54-4BA9-93CC-D1FFB59F8D7A}">
      <dgm:prSet/>
      <dgm:spPr/>
      <dgm:t>
        <a:bodyPr/>
        <a:lstStyle/>
        <a:p>
          <a:endParaRPr lang="en-US"/>
        </a:p>
      </dgm:t>
    </dgm:pt>
    <dgm:pt modelId="{7AFB9937-67CF-4B93-B945-2355EEF6B0BA}">
      <dgm:prSet/>
      <dgm:spPr/>
      <dgm:t>
        <a:bodyPr/>
        <a:lstStyle/>
        <a:p>
          <a:pPr algn="ctr"/>
          <a:r>
            <a:rPr lang="en-IN" b="1" dirty="0"/>
            <a:t>Delivery</a:t>
          </a:r>
          <a:r>
            <a:rPr lang="en-IN" dirty="0"/>
            <a:t> : A .</a:t>
          </a:r>
          <a:r>
            <a:rPr lang="en-IN" dirty="0" err="1"/>
            <a:t>py</a:t>
          </a:r>
          <a:r>
            <a:rPr lang="en-IN" dirty="0"/>
            <a:t> file (developed as a one-time activity)</a:t>
          </a:r>
          <a:br>
            <a:rPr lang="en-IN" dirty="0"/>
          </a:br>
          <a:endParaRPr lang="en-US" dirty="0"/>
        </a:p>
      </dgm:t>
    </dgm:pt>
    <dgm:pt modelId="{DE620A7A-143D-4B14-9934-2DBC91013A88}" type="parTrans" cxnId="{C2A85813-C612-4DCF-92BC-CD2B333A48E2}">
      <dgm:prSet/>
      <dgm:spPr/>
      <dgm:t>
        <a:bodyPr/>
        <a:lstStyle/>
        <a:p>
          <a:endParaRPr lang="en-US"/>
        </a:p>
      </dgm:t>
    </dgm:pt>
    <dgm:pt modelId="{7F5EDB22-6FEC-4B28-92A6-B7D57B0C1A7D}" type="sibTrans" cxnId="{C2A85813-C612-4DCF-92BC-CD2B333A48E2}">
      <dgm:prSet/>
      <dgm:spPr/>
      <dgm:t>
        <a:bodyPr/>
        <a:lstStyle/>
        <a:p>
          <a:endParaRPr lang="en-US"/>
        </a:p>
      </dgm:t>
    </dgm:pt>
    <dgm:pt modelId="{2B0740EF-0E54-43E7-A4E9-58E40C269491}">
      <dgm:prSet/>
      <dgm:spPr/>
      <dgm:t>
        <a:bodyPr/>
        <a:lstStyle/>
        <a:p>
          <a:pPr algn="ctr"/>
          <a:r>
            <a:rPr lang="en-IN" dirty="0"/>
            <a:t>Customer Experience: </a:t>
          </a:r>
          <a:br>
            <a:rPr lang="en-IN" dirty="0"/>
          </a:br>
          <a:r>
            <a:rPr lang="en-IN" dirty="0"/>
            <a:t>Command Line Operated tool</a:t>
          </a:r>
          <a:endParaRPr lang="en-US" dirty="0"/>
        </a:p>
      </dgm:t>
    </dgm:pt>
    <dgm:pt modelId="{4C634031-FA6B-468B-869D-C3C4DAECE9CB}" type="parTrans" cxnId="{AB72D964-C18D-4284-BB5E-4AA034F6DC51}">
      <dgm:prSet/>
      <dgm:spPr/>
      <dgm:t>
        <a:bodyPr/>
        <a:lstStyle/>
        <a:p>
          <a:endParaRPr lang="en-US"/>
        </a:p>
      </dgm:t>
    </dgm:pt>
    <dgm:pt modelId="{966E848E-24A1-46EC-9ECA-2A1F2CFD87F5}" type="sibTrans" cxnId="{AB72D964-C18D-4284-BB5E-4AA034F6DC51}">
      <dgm:prSet/>
      <dgm:spPr/>
      <dgm:t>
        <a:bodyPr/>
        <a:lstStyle/>
        <a:p>
          <a:endParaRPr lang="en-US"/>
        </a:p>
      </dgm:t>
    </dgm:pt>
    <dgm:pt modelId="{4F4B1DB2-5007-4637-8229-60CE4DF34600}">
      <dgm:prSet/>
      <dgm:spPr/>
      <dgm:t>
        <a:bodyPr/>
        <a:lstStyle/>
        <a:p>
          <a:endParaRPr lang="en-US" dirty="0"/>
        </a:p>
      </dgm:t>
    </dgm:pt>
    <dgm:pt modelId="{74A8761A-D1D1-44E4-B986-36CC98E60FF4}" type="parTrans" cxnId="{338F8438-7A86-46F8-A1DA-88832AF32111}">
      <dgm:prSet/>
      <dgm:spPr/>
      <dgm:t>
        <a:bodyPr/>
        <a:lstStyle/>
        <a:p>
          <a:endParaRPr lang="en-US"/>
        </a:p>
      </dgm:t>
    </dgm:pt>
    <dgm:pt modelId="{94621F22-E491-48F0-96DE-6F467B5BD5EB}" type="sibTrans" cxnId="{338F8438-7A86-46F8-A1DA-88832AF32111}">
      <dgm:prSet/>
      <dgm:spPr/>
      <dgm:t>
        <a:bodyPr/>
        <a:lstStyle/>
        <a:p>
          <a:endParaRPr lang="en-US"/>
        </a:p>
      </dgm:t>
    </dgm:pt>
    <dgm:pt modelId="{D5FF2605-0E44-4DD3-801E-DE1D9B56431B}" type="pres">
      <dgm:prSet presAssocID="{E4F4B8C1-C347-4AEB-B685-BA257BC043E3}" presName="linear" presStyleCnt="0">
        <dgm:presLayoutVars>
          <dgm:animLvl val="lvl"/>
          <dgm:resizeHandles val="exact"/>
        </dgm:presLayoutVars>
      </dgm:prSet>
      <dgm:spPr/>
    </dgm:pt>
    <dgm:pt modelId="{A9E36B8A-B41C-4064-9F49-0E645514B792}" type="pres">
      <dgm:prSet presAssocID="{E800DFA0-3E91-4BCD-BDD5-014687E25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93DC53-A980-40E0-BBF3-513BAFD08778}" type="pres">
      <dgm:prSet presAssocID="{71B0FACE-ECAA-40AB-A358-D189CD89613C}" presName="spacer" presStyleCnt="0"/>
      <dgm:spPr/>
    </dgm:pt>
    <dgm:pt modelId="{BE532F56-6549-4147-877F-AFB2BA1FDFCA}" type="pres">
      <dgm:prSet presAssocID="{7D46E7CB-A6B7-4E8F-B193-8E62C8B514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2755D8-3331-4E74-96BC-2F04477C734C}" type="pres">
      <dgm:prSet presAssocID="{DE057E92-3175-4D50-AAD4-0E812B454159}" presName="spacer" presStyleCnt="0"/>
      <dgm:spPr/>
    </dgm:pt>
    <dgm:pt modelId="{8D51768D-3A54-418F-9EB8-2053615613AC}" type="pres">
      <dgm:prSet presAssocID="{7AFB9937-67CF-4B93-B945-2355EEF6B0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A9B56C-0762-4253-AE51-50B71C81EBF9}" type="pres">
      <dgm:prSet presAssocID="{7F5EDB22-6FEC-4B28-92A6-B7D57B0C1A7D}" presName="spacer" presStyleCnt="0"/>
      <dgm:spPr/>
    </dgm:pt>
    <dgm:pt modelId="{D21DD31E-A373-4337-8E5B-F24D78FA1079}" type="pres">
      <dgm:prSet presAssocID="{2B0740EF-0E54-43E7-A4E9-58E40C26949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63570C-C9D6-445E-85EE-46E2EB13754A}" type="pres">
      <dgm:prSet presAssocID="{2B0740EF-0E54-43E7-A4E9-58E40C2694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A85813-C612-4DCF-92BC-CD2B333A48E2}" srcId="{E4F4B8C1-C347-4AEB-B685-BA257BC043E3}" destId="{7AFB9937-67CF-4B93-B945-2355EEF6B0BA}" srcOrd="2" destOrd="0" parTransId="{DE620A7A-143D-4B14-9934-2DBC91013A88}" sibTransId="{7F5EDB22-6FEC-4B28-92A6-B7D57B0C1A7D}"/>
    <dgm:cxn modelId="{338F8438-7A86-46F8-A1DA-88832AF32111}" srcId="{2B0740EF-0E54-43E7-A4E9-58E40C269491}" destId="{4F4B1DB2-5007-4637-8229-60CE4DF34600}" srcOrd="0" destOrd="0" parTransId="{74A8761A-D1D1-44E4-B986-36CC98E60FF4}" sibTransId="{94621F22-E491-48F0-96DE-6F467B5BD5EB}"/>
    <dgm:cxn modelId="{37DE205F-622E-4951-B4DD-DB067313FDDC}" type="presOf" srcId="{7AFB9937-67CF-4B93-B945-2355EEF6B0BA}" destId="{8D51768D-3A54-418F-9EB8-2053615613AC}" srcOrd="0" destOrd="0" presId="urn:microsoft.com/office/officeart/2005/8/layout/vList2"/>
    <dgm:cxn modelId="{BB7A3363-35D7-4829-A578-022D48D8139B}" type="presOf" srcId="{4F4B1DB2-5007-4637-8229-60CE4DF34600}" destId="{3A63570C-C9D6-445E-85EE-46E2EB13754A}" srcOrd="0" destOrd="0" presId="urn:microsoft.com/office/officeart/2005/8/layout/vList2"/>
    <dgm:cxn modelId="{AB72D964-C18D-4284-BB5E-4AA034F6DC51}" srcId="{E4F4B8C1-C347-4AEB-B685-BA257BC043E3}" destId="{2B0740EF-0E54-43E7-A4E9-58E40C269491}" srcOrd="3" destOrd="0" parTransId="{4C634031-FA6B-468B-869D-C3C4DAECE9CB}" sibTransId="{966E848E-24A1-46EC-9ECA-2A1F2CFD87F5}"/>
    <dgm:cxn modelId="{6D398C45-09D2-4CAB-9D9F-1F670C295562}" type="presOf" srcId="{2B0740EF-0E54-43E7-A4E9-58E40C269491}" destId="{D21DD31E-A373-4337-8E5B-F24D78FA1079}" srcOrd="0" destOrd="0" presId="urn:microsoft.com/office/officeart/2005/8/layout/vList2"/>
    <dgm:cxn modelId="{3E4BB27D-4C61-4E19-8240-84E3EF9C63D2}" type="presOf" srcId="{7D46E7CB-A6B7-4E8F-B193-8E62C8B51413}" destId="{BE532F56-6549-4147-877F-AFB2BA1FDFCA}" srcOrd="0" destOrd="0" presId="urn:microsoft.com/office/officeart/2005/8/layout/vList2"/>
    <dgm:cxn modelId="{A4C1629A-DFAD-40A0-8B1A-36AF42D119E0}" type="presOf" srcId="{E4F4B8C1-C347-4AEB-B685-BA257BC043E3}" destId="{D5FF2605-0E44-4DD3-801E-DE1D9B56431B}" srcOrd="0" destOrd="0" presId="urn:microsoft.com/office/officeart/2005/8/layout/vList2"/>
    <dgm:cxn modelId="{B4D272C8-C162-486E-9E42-F4C4B13473EE}" srcId="{E4F4B8C1-C347-4AEB-B685-BA257BC043E3}" destId="{E800DFA0-3E91-4BCD-BDD5-014687E25591}" srcOrd="0" destOrd="0" parTransId="{0FCD15E4-E6E7-4827-8513-B64C07E9EFC8}" sibTransId="{71B0FACE-ECAA-40AB-A358-D189CD89613C}"/>
    <dgm:cxn modelId="{FD32F3E3-7581-4C44-AC00-E3F2AED0A538}" type="presOf" srcId="{E800DFA0-3E91-4BCD-BDD5-014687E25591}" destId="{A9E36B8A-B41C-4064-9F49-0E645514B792}" srcOrd="0" destOrd="0" presId="urn:microsoft.com/office/officeart/2005/8/layout/vList2"/>
    <dgm:cxn modelId="{210872F1-FA54-4BA9-93CC-D1FFB59F8D7A}" srcId="{E4F4B8C1-C347-4AEB-B685-BA257BC043E3}" destId="{7D46E7CB-A6B7-4E8F-B193-8E62C8B51413}" srcOrd="1" destOrd="0" parTransId="{0CD75E00-20BE-4AA4-BA6B-F0EF66B5F052}" sibTransId="{DE057E92-3175-4D50-AAD4-0E812B454159}"/>
    <dgm:cxn modelId="{D967F761-3295-4371-A5D1-2ACC4714AD99}" type="presParOf" srcId="{D5FF2605-0E44-4DD3-801E-DE1D9B56431B}" destId="{A9E36B8A-B41C-4064-9F49-0E645514B792}" srcOrd="0" destOrd="0" presId="urn:microsoft.com/office/officeart/2005/8/layout/vList2"/>
    <dgm:cxn modelId="{1E3340AB-69A8-4E84-AF7D-8E014F006EF4}" type="presParOf" srcId="{D5FF2605-0E44-4DD3-801E-DE1D9B56431B}" destId="{0693DC53-A980-40E0-BBF3-513BAFD08778}" srcOrd="1" destOrd="0" presId="urn:microsoft.com/office/officeart/2005/8/layout/vList2"/>
    <dgm:cxn modelId="{E57B9E92-ECBB-44C1-BBD3-72C5D47A5700}" type="presParOf" srcId="{D5FF2605-0E44-4DD3-801E-DE1D9B56431B}" destId="{BE532F56-6549-4147-877F-AFB2BA1FDFCA}" srcOrd="2" destOrd="0" presId="urn:microsoft.com/office/officeart/2005/8/layout/vList2"/>
    <dgm:cxn modelId="{28AD5461-A9E8-4573-9D1A-9C69A65B5203}" type="presParOf" srcId="{D5FF2605-0E44-4DD3-801E-DE1D9B56431B}" destId="{582755D8-3331-4E74-96BC-2F04477C734C}" srcOrd="3" destOrd="0" presId="urn:microsoft.com/office/officeart/2005/8/layout/vList2"/>
    <dgm:cxn modelId="{EAF97D8F-5CE8-444E-B54A-E1CF2BB8C25E}" type="presParOf" srcId="{D5FF2605-0E44-4DD3-801E-DE1D9B56431B}" destId="{8D51768D-3A54-418F-9EB8-2053615613AC}" srcOrd="4" destOrd="0" presId="urn:microsoft.com/office/officeart/2005/8/layout/vList2"/>
    <dgm:cxn modelId="{A0A43C26-5D02-40FB-8F85-84F20FB33B71}" type="presParOf" srcId="{D5FF2605-0E44-4DD3-801E-DE1D9B56431B}" destId="{50A9B56C-0762-4253-AE51-50B71C81EBF9}" srcOrd="5" destOrd="0" presId="urn:microsoft.com/office/officeart/2005/8/layout/vList2"/>
    <dgm:cxn modelId="{4F77D2E2-A1EC-4055-AA73-EBD8A05C6CF3}" type="presParOf" srcId="{D5FF2605-0E44-4DD3-801E-DE1D9B56431B}" destId="{D21DD31E-A373-4337-8E5B-F24D78FA1079}" srcOrd="6" destOrd="0" presId="urn:microsoft.com/office/officeart/2005/8/layout/vList2"/>
    <dgm:cxn modelId="{E8ADB22C-F669-417C-998C-8D8EA58DA5FA}" type="presParOf" srcId="{D5FF2605-0E44-4DD3-801E-DE1D9B56431B}" destId="{3A63570C-C9D6-445E-85EE-46E2EB1375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F53E4-5971-4E3A-84EB-552DB0397D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DD1965-E36E-4C99-92DF-B665D352CC0C}">
      <dgm:prSet phldrT="[Text]"/>
      <dgm:spPr/>
      <dgm:t>
        <a:bodyPr/>
        <a:lstStyle/>
        <a:p>
          <a:r>
            <a:rPr lang="en-IN" dirty="0"/>
            <a:t>Receive product Via Email</a:t>
          </a:r>
        </a:p>
      </dgm:t>
    </dgm:pt>
    <dgm:pt modelId="{D41A5419-43F3-4564-87D3-16A0C30DD0D2}" type="parTrans" cxnId="{EF9556F7-1FA7-40D1-94C4-E37088F4E7C3}">
      <dgm:prSet/>
      <dgm:spPr/>
      <dgm:t>
        <a:bodyPr/>
        <a:lstStyle/>
        <a:p>
          <a:endParaRPr lang="en-IN"/>
        </a:p>
      </dgm:t>
    </dgm:pt>
    <dgm:pt modelId="{40C20C9A-D51C-4E7D-8F56-A15D636B7C81}" type="sibTrans" cxnId="{EF9556F7-1FA7-40D1-94C4-E37088F4E7C3}">
      <dgm:prSet/>
      <dgm:spPr/>
      <dgm:t>
        <a:bodyPr/>
        <a:lstStyle/>
        <a:p>
          <a:endParaRPr lang="en-IN"/>
        </a:p>
      </dgm:t>
    </dgm:pt>
    <dgm:pt modelId="{FCD79F56-B25E-4DE3-BE40-5691FCE60D1C}">
      <dgm:prSet phldrT="[Text]"/>
      <dgm:spPr/>
      <dgm:t>
        <a:bodyPr/>
        <a:lstStyle/>
        <a:p>
          <a:r>
            <a:rPr lang="en-IN" dirty="0"/>
            <a:t>Install at the Input file location</a:t>
          </a:r>
        </a:p>
      </dgm:t>
    </dgm:pt>
    <dgm:pt modelId="{4D7CA448-E8E8-4B53-8DB1-EE129BCF8B28}" type="parTrans" cxnId="{BEF8D2F5-B7AE-4F1F-BE03-A9887D3E536B}">
      <dgm:prSet/>
      <dgm:spPr/>
      <dgm:t>
        <a:bodyPr/>
        <a:lstStyle/>
        <a:p>
          <a:endParaRPr lang="en-IN"/>
        </a:p>
      </dgm:t>
    </dgm:pt>
    <dgm:pt modelId="{9904C675-1E73-46DF-8413-C12927B2F5B3}" type="sibTrans" cxnId="{BEF8D2F5-B7AE-4F1F-BE03-A9887D3E536B}">
      <dgm:prSet/>
      <dgm:spPr/>
      <dgm:t>
        <a:bodyPr/>
        <a:lstStyle/>
        <a:p>
          <a:endParaRPr lang="en-IN"/>
        </a:p>
      </dgm:t>
    </dgm:pt>
    <dgm:pt modelId="{55C5F7B4-8D50-4758-A16D-DFF4DD45B690}">
      <dgm:prSet phldrT="[Text]"/>
      <dgm:spPr/>
      <dgm:t>
        <a:bodyPr/>
        <a:lstStyle/>
        <a:p>
          <a:r>
            <a:rPr lang="en-IN" dirty="0"/>
            <a:t>Use command Line to run Product</a:t>
          </a:r>
        </a:p>
      </dgm:t>
    </dgm:pt>
    <dgm:pt modelId="{8758B885-EB3A-487A-BF22-AFEE9E2B6B53}" type="parTrans" cxnId="{39D17473-DB63-4D6B-8D8E-690B95D68D75}">
      <dgm:prSet/>
      <dgm:spPr/>
      <dgm:t>
        <a:bodyPr/>
        <a:lstStyle/>
        <a:p>
          <a:endParaRPr lang="en-IN"/>
        </a:p>
      </dgm:t>
    </dgm:pt>
    <dgm:pt modelId="{23670A7E-D892-49AB-AC95-8FCB4C137B95}" type="sibTrans" cxnId="{39D17473-DB63-4D6B-8D8E-690B95D68D75}">
      <dgm:prSet/>
      <dgm:spPr/>
      <dgm:t>
        <a:bodyPr/>
        <a:lstStyle/>
        <a:p>
          <a:endParaRPr lang="en-IN"/>
        </a:p>
      </dgm:t>
    </dgm:pt>
    <dgm:pt modelId="{D561F01E-F977-482B-8319-8B52048FE1C9}">
      <dgm:prSet phldrT="[Text]"/>
      <dgm:spPr/>
      <dgm:t>
        <a:bodyPr/>
        <a:lstStyle/>
        <a:p>
          <a:r>
            <a:rPr lang="en-IN" dirty="0"/>
            <a:t>Receive output file as .txt</a:t>
          </a:r>
        </a:p>
      </dgm:t>
    </dgm:pt>
    <dgm:pt modelId="{D49F61D4-F5D6-4242-B4C8-2EC2AFCBA9CD}" type="parTrans" cxnId="{98D15F23-DC05-4ECC-8153-EEEB0009F7CA}">
      <dgm:prSet/>
      <dgm:spPr/>
      <dgm:t>
        <a:bodyPr/>
        <a:lstStyle/>
        <a:p>
          <a:endParaRPr lang="en-IN"/>
        </a:p>
      </dgm:t>
    </dgm:pt>
    <dgm:pt modelId="{E8777887-7D7E-4538-8B14-4F11B6824830}" type="sibTrans" cxnId="{98D15F23-DC05-4ECC-8153-EEEB0009F7CA}">
      <dgm:prSet/>
      <dgm:spPr/>
      <dgm:t>
        <a:bodyPr/>
        <a:lstStyle/>
        <a:p>
          <a:endParaRPr lang="en-IN"/>
        </a:p>
      </dgm:t>
    </dgm:pt>
    <dgm:pt modelId="{78D01111-F238-455F-BA1C-3F6DDAB62D03}" type="pres">
      <dgm:prSet presAssocID="{93CF53E4-5971-4E3A-84EB-552DB0397D65}" presName="Name0" presStyleCnt="0">
        <dgm:presLayoutVars>
          <dgm:dir/>
          <dgm:animLvl val="lvl"/>
          <dgm:resizeHandles val="exact"/>
        </dgm:presLayoutVars>
      </dgm:prSet>
      <dgm:spPr/>
    </dgm:pt>
    <dgm:pt modelId="{08010F4E-042F-4BF8-B163-68406924E508}" type="pres">
      <dgm:prSet presAssocID="{50DD1965-E36E-4C99-92DF-B665D352CC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2B40A6-FBCD-49D5-B848-BEA96DBF60D9}" type="pres">
      <dgm:prSet presAssocID="{40C20C9A-D51C-4E7D-8F56-A15D636B7C81}" presName="parTxOnlySpace" presStyleCnt="0"/>
      <dgm:spPr/>
    </dgm:pt>
    <dgm:pt modelId="{2AA20965-A146-4E46-BECF-441D1FE3B5A8}" type="pres">
      <dgm:prSet presAssocID="{FCD79F56-B25E-4DE3-BE40-5691FCE60D1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0EE5B5-DE4B-48BB-AAE6-534DA09A3B9F}" type="pres">
      <dgm:prSet presAssocID="{9904C675-1E73-46DF-8413-C12927B2F5B3}" presName="parTxOnlySpace" presStyleCnt="0"/>
      <dgm:spPr/>
    </dgm:pt>
    <dgm:pt modelId="{DE12197F-642C-4450-AFA8-7ACA3866B26C}" type="pres">
      <dgm:prSet presAssocID="{55C5F7B4-8D50-4758-A16D-DFF4DD45B6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A97247-94A1-431D-8C79-8CB19F45B367}" type="pres">
      <dgm:prSet presAssocID="{23670A7E-D892-49AB-AC95-8FCB4C137B95}" presName="parTxOnlySpace" presStyleCnt="0"/>
      <dgm:spPr/>
    </dgm:pt>
    <dgm:pt modelId="{4B2C1DAB-E833-434C-9D80-D80FE964F040}" type="pres">
      <dgm:prSet presAssocID="{D561F01E-F977-482B-8319-8B52048FE1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E9630E-4E27-4A09-B33F-CC39896BA080}" type="presOf" srcId="{55C5F7B4-8D50-4758-A16D-DFF4DD45B690}" destId="{DE12197F-642C-4450-AFA8-7ACA3866B26C}" srcOrd="0" destOrd="0" presId="urn:microsoft.com/office/officeart/2005/8/layout/chevron1"/>
    <dgm:cxn modelId="{98D15F23-DC05-4ECC-8153-EEEB0009F7CA}" srcId="{93CF53E4-5971-4E3A-84EB-552DB0397D65}" destId="{D561F01E-F977-482B-8319-8B52048FE1C9}" srcOrd="3" destOrd="0" parTransId="{D49F61D4-F5D6-4242-B4C8-2EC2AFCBA9CD}" sibTransId="{E8777887-7D7E-4538-8B14-4F11B6824830}"/>
    <dgm:cxn modelId="{71D65D4E-BB75-4924-944D-12D1A827F1C6}" type="presOf" srcId="{FCD79F56-B25E-4DE3-BE40-5691FCE60D1C}" destId="{2AA20965-A146-4E46-BECF-441D1FE3B5A8}" srcOrd="0" destOrd="0" presId="urn:microsoft.com/office/officeart/2005/8/layout/chevron1"/>
    <dgm:cxn modelId="{39D17473-DB63-4D6B-8D8E-690B95D68D75}" srcId="{93CF53E4-5971-4E3A-84EB-552DB0397D65}" destId="{55C5F7B4-8D50-4758-A16D-DFF4DD45B690}" srcOrd="2" destOrd="0" parTransId="{8758B885-EB3A-487A-BF22-AFEE9E2B6B53}" sibTransId="{23670A7E-D892-49AB-AC95-8FCB4C137B95}"/>
    <dgm:cxn modelId="{52E3A19A-462A-4693-9FB6-C744D0BE236E}" type="presOf" srcId="{50DD1965-E36E-4C99-92DF-B665D352CC0C}" destId="{08010F4E-042F-4BF8-B163-68406924E508}" srcOrd="0" destOrd="0" presId="urn:microsoft.com/office/officeart/2005/8/layout/chevron1"/>
    <dgm:cxn modelId="{AD606A9C-93D5-46ED-8BFB-1DB40165F7C7}" type="presOf" srcId="{D561F01E-F977-482B-8319-8B52048FE1C9}" destId="{4B2C1DAB-E833-434C-9D80-D80FE964F040}" srcOrd="0" destOrd="0" presId="urn:microsoft.com/office/officeart/2005/8/layout/chevron1"/>
    <dgm:cxn modelId="{6220ABD9-A77E-4F13-9861-A00C03B80746}" type="presOf" srcId="{93CF53E4-5971-4E3A-84EB-552DB0397D65}" destId="{78D01111-F238-455F-BA1C-3F6DDAB62D03}" srcOrd="0" destOrd="0" presId="urn:microsoft.com/office/officeart/2005/8/layout/chevron1"/>
    <dgm:cxn modelId="{BEF8D2F5-B7AE-4F1F-BE03-A9887D3E536B}" srcId="{93CF53E4-5971-4E3A-84EB-552DB0397D65}" destId="{FCD79F56-B25E-4DE3-BE40-5691FCE60D1C}" srcOrd="1" destOrd="0" parTransId="{4D7CA448-E8E8-4B53-8DB1-EE129BCF8B28}" sibTransId="{9904C675-1E73-46DF-8413-C12927B2F5B3}"/>
    <dgm:cxn modelId="{EF9556F7-1FA7-40D1-94C4-E37088F4E7C3}" srcId="{93CF53E4-5971-4E3A-84EB-552DB0397D65}" destId="{50DD1965-E36E-4C99-92DF-B665D352CC0C}" srcOrd="0" destOrd="0" parTransId="{D41A5419-43F3-4564-87D3-16A0C30DD0D2}" sibTransId="{40C20C9A-D51C-4E7D-8F56-A15D636B7C81}"/>
    <dgm:cxn modelId="{FA31A3D7-4505-4E29-ACD5-10AF7FFF94E3}" type="presParOf" srcId="{78D01111-F238-455F-BA1C-3F6DDAB62D03}" destId="{08010F4E-042F-4BF8-B163-68406924E508}" srcOrd="0" destOrd="0" presId="urn:microsoft.com/office/officeart/2005/8/layout/chevron1"/>
    <dgm:cxn modelId="{6777AA72-9084-42D9-9972-FEA459970552}" type="presParOf" srcId="{78D01111-F238-455F-BA1C-3F6DDAB62D03}" destId="{5E2B40A6-FBCD-49D5-B848-BEA96DBF60D9}" srcOrd="1" destOrd="0" presId="urn:microsoft.com/office/officeart/2005/8/layout/chevron1"/>
    <dgm:cxn modelId="{70284196-CF6F-4791-AD17-8A2CC8384A83}" type="presParOf" srcId="{78D01111-F238-455F-BA1C-3F6DDAB62D03}" destId="{2AA20965-A146-4E46-BECF-441D1FE3B5A8}" srcOrd="2" destOrd="0" presId="urn:microsoft.com/office/officeart/2005/8/layout/chevron1"/>
    <dgm:cxn modelId="{E9DF0918-3F68-41BD-AFBC-39A00CB65DA1}" type="presParOf" srcId="{78D01111-F238-455F-BA1C-3F6DDAB62D03}" destId="{470EE5B5-DE4B-48BB-AAE6-534DA09A3B9F}" srcOrd="3" destOrd="0" presId="urn:microsoft.com/office/officeart/2005/8/layout/chevron1"/>
    <dgm:cxn modelId="{5C0A1860-559D-4FAB-8543-164E1B8A7D3D}" type="presParOf" srcId="{78D01111-F238-455F-BA1C-3F6DDAB62D03}" destId="{DE12197F-642C-4450-AFA8-7ACA3866B26C}" srcOrd="4" destOrd="0" presId="urn:microsoft.com/office/officeart/2005/8/layout/chevron1"/>
    <dgm:cxn modelId="{18731561-F977-444D-B145-FB404277B311}" type="presParOf" srcId="{78D01111-F238-455F-BA1C-3F6DDAB62D03}" destId="{9EA97247-94A1-431D-8C79-8CB19F45B367}" srcOrd="5" destOrd="0" presId="urn:microsoft.com/office/officeart/2005/8/layout/chevron1"/>
    <dgm:cxn modelId="{06130641-EEFF-45F0-8626-839CDB12AA15}" type="presParOf" srcId="{78D01111-F238-455F-BA1C-3F6DDAB62D03}" destId="{4B2C1DAB-E833-434C-9D80-D80FE964F04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2EF9A-97D2-479B-9362-9F886357BF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1C8B06-B69E-45E3-8DE7-D52FE75861B0}">
      <dgm:prSet/>
      <dgm:spPr/>
      <dgm:t>
        <a:bodyPr/>
        <a:lstStyle/>
        <a:p>
          <a:pPr algn="ctr"/>
          <a:r>
            <a:rPr lang="en-IN" dirty="0"/>
            <a:t>The input file will always be called “floorplan01.txt”</a:t>
          </a:r>
          <a:endParaRPr lang="en-US" dirty="0"/>
        </a:p>
      </dgm:t>
    </dgm:pt>
    <dgm:pt modelId="{40E5CE11-BCDB-4885-B349-A0E6BC706733}" type="parTrans" cxnId="{E92BB7D9-A782-4B82-ABA7-2E3795EA3665}">
      <dgm:prSet/>
      <dgm:spPr/>
      <dgm:t>
        <a:bodyPr/>
        <a:lstStyle/>
        <a:p>
          <a:endParaRPr lang="en-US"/>
        </a:p>
      </dgm:t>
    </dgm:pt>
    <dgm:pt modelId="{31DCCE6B-AB93-4A1A-959C-1D67814B03FD}" type="sibTrans" cxnId="{E92BB7D9-A782-4B82-ABA7-2E3795EA3665}">
      <dgm:prSet/>
      <dgm:spPr/>
      <dgm:t>
        <a:bodyPr/>
        <a:lstStyle/>
        <a:p>
          <a:endParaRPr lang="en-US"/>
        </a:p>
      </dgm:t>
    </dgm:pt>
    <dgm:pt modelId="{E35E606D-43F8-41B7-B9D0-4A6269401EF0}">
      <dgm:prSet/>
      <dgm:spPr/>
      <dgm:t>
        <a:bodyPr/>
        <a:lstStyle/>
        <a:p>
          <a:pPr algn="ctr"/>
          <a:r>
            <a:rPr lang="en-IN" dirty="0"/>
            <a:t>The separators that define the “rooms” in the “floor plan” will always be  ‘+’ or ‘-’ or ‘|’ or ‘/’ or ‘\’</a:t>
          </a:r>
          <a:endParaRPr lang="en-US" dirty="0"/>
        </a:p>
      </dgm:t>
    </dgm:pt>
    <dgm:pt modelId="{ABEBBAE2-8F12-4877-9AC8-4923B2814EFB}" type="parTrans" cxnId="{8DF91243-4321-4DB8-9797-B7CA4B26D818}">
      <dgm:prSet/>
      <dgm:spPr/>
      <dgm:t>
        <a:bodyPr/>
        <a:lstStyle/>
        <a:p>
          <a:endParaRPr lang="en-US"/>
        </a:p>
      </dgm:t>
    </dgm:pt>
    <dgm:pt modelId="{65437DE4-5EFF-4F6A-A4AC-DED0BDD72986}" type="sibTrans" cxnId="{8DF91243-4321-4DB8-9797-B7CA4B26D818}">
      <dgm:prSet/>
      <dgm:spPr/>
      <dgm:t>
        <a:bodyPr/>
        <a:lstStyle/>
        <a:p>
          <a:endParaRPr lang="en-US"/>
        </a:p>
      </dgm:t>
    </dgm:pt>
    <dgm:pt modelId="{0D0AA629-4F0B-4D41-9B78-1EB6667FD7D5}">
      <dgm:prSet/>
      <dgm:spPr/>
      <dgm:t>
        <a:bodyPr/>
        <a:lstStyle/>
        <a:p>
          <a:pPr algn="ctr"/>
          <a:r>
            <a:rPr lang="en-IN" dirty="0"/>
            <a:t>This </a:t>
          </a:r>
          <a:r>
            <a:rPr lang="en-IN" b="1" dirty="0"/>
            <a:t>product</a:t>
          </a:r>
          <a:r>
            <a:rPr lang="en-IN" dirty="0"/>
            <a:t> in the current stage will </a:t>
          </a:r>
          <a:r>
            <a:rPr lang="en-IN" b="1" i="1" u="sng" dirty="0"/>
            <a:t>not</a:t>
          </a:r>
          <a:r>
            <a:rPr lang="en-IN" dirty="0"/>
            <a:t> be delivered continuously</a:t>
          </a:r>
          <a:endParaRPr lang="en-US" dirty="0"/>
        </a:p>
      </dgm:t>
    </dgm:pt>
    <dgm:pt modelId="{BE5CCA54-BC9F-46DC-B516-2CAB39412E01}" type="parTrans" cxnId="{FA068AB7-9FAB-45D0-9240-3EA794664159}">
      <dgm:prSet/>
      <dgm:spPr/>
      <dgm:t>
        <a:bodyPr/>
        <a:lstStyle/>
        <a:p>
          <a:endParaRPr lang="en-US"/>
        </a:p>
      </dgm:t>
    </dgm:pt>
    <dgm:pt modelId="{D47DE858-1FE8-46B7-B121-3BF5C4FE1C8E}" type="sibTrans" cxnId="{FA068AB7-9FAB-45D0-9240-3EA794664159}">
      <dgm:prSet/>
      <dgm:spPr/>
      <dgm:t>
        <a:bodyPr/>
        <a:lstStyle/>
        <a:p>
          <a:endParaRPr lang="en-US"/>
        </a:p>
      </dgm:t>
    </dgm:pt>
    <dgm:pt modelId="{6BE9A775-542B-4B36-9860-E11A6FA730B6}">
      <dgm:prSet/>
      <dgm:spPr/>
      <dgm:t>
        <a:bodyPr/>
        <a:lstStyle/>
        <a:p>
          <a:pPr algn="ctr"/>
          <a:r>
            <a:rPr lang="en-IN" dirty="0"/>
            <a:t>Client is ready for one-time installing activity as given in stepbystepreadme.txt. Client has a system that can install and run Python 3.10 and above</a:t>
          </a:r>
          <a:endParaRPr lang="en-US" dirty="0"/>
        </a:p>
      </dgm:t>
    </dgm:pt>
    <dgm:pt modelId="{65202D5A-C734-441B-8B8D-AEF4F5687D11}" type="parTrans" cxnId="{5F496C11-0180-403F-9623-57ED2A0E1E26}">
      <dgm:prSet/>
      <dgm:spPr/>
      <dgm:t>
        <a:bodyPr/>
        <a:lstStyle/>
        <a:p>
          <a:endParaRPr lang="en-IN"/>
        </a:p>
      </dgm:t>
    </dgm:pt>
    <dgm:pt modelId="{8E62BF5D-F39C-4A23-84E5-B0DA3EA6D4FE}" type="sibTrans" cxnId="{5F496C11-0180-403F-9623-57ED2A0E1E26}">
      <dgm:prSet/>
      <dgm:spPr/>
      <dgm:t>
        <a:bodyPr/>
        <a:lstStyle/>
        <a:p>
          <a:endParaRPr lang="en-IN"/>
        </a:p>
      </dgm:t>
    </dgm:pt>
    <dgm:pt modelId="{2A5C716F-EFB7-4AE1-A019-7F1BAE2177FA}" type="pres">
      <dgm:prSet presAssocID="{5602EF9A-97D2-479B-9362-9F886357BFF0}" presName="linear" presStyleCnt="0">
        <dgm:presLayoutVars>
          <dgm:animLvl val="lvl"/>
          <dgm:resizeHandles val="exact"/>
        </dgm:presLayoutVars>
      </dgm:prSet>
      <dgm:spPr/>
    </dgm:pt>
    <dgm:pt modelId="{F96C5F28-353E-4148-A356-DDA9AFAA383E}" type="pres">
      <dgm:prSet presAssocID="{1C1C8B06-B69E-45E3-8DE7-D52FE75861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111D43-E744-49D7-8D96-AB4150E0097D}" type="pres">
      <dgm:prSet presAssocID="{31DCCE6B-AB93-4A1A-959C-1D67814B03FD}" presName="spacer" presStyleCnt="0"/>
      <dgm:spPr/>
    </dgm:pt>
    <dgm:pt modelId="{B3292F03-7E70-41CB-B12E-41C999846F62}" type="pres">
      <dgm:prSet presAssocID="{E35E606D-43F8-41B7-B9D0-4A6269401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99805B-5E3C-408D-874A-475E86FC42AB}" type="pres">
      <dgm:prSet presAssocID="{65437DE4-5EFF-4F6A-A4AC-DED0BDD72986}" presName="spacer" presStyleCnt="0"/>
      <dgm:spPr/>
    </dgm:pt>
    <dgm:pt modelId="{3CC909D0-D0B0-4A98-B26A-101555C5AC6B}" type="pres">
      <dgm:prSet presAssocID="{0D0AA629-4F0B-4D41-9B78-1EB6667FD7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423BCF-AAE7-4482-AFF4-D357996FC968}" type="pres">
      <dgm:prSet presAssocID="{D47DE858-1FE8-46B7-B121-3BF5C4FE1C8E}" presName="spacer" presStyleCnt="0"/>
      <dgm:spPr/>
    </dgm:pt>
    <dgm:pt modelId="{90FA768E-FEA6-4568-A359-01CE17D22AE8}" type="pres">
      <dgm:prSet presAssocID="{6BE9A775-542B-4B36-9860-E11A6FA730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D63011-23C0-487B-B237-453BB543668C}" type="presOf" srcId="{0D0AA629-4F0B-4D41-9B78-1EB6667FD7D5}" destId="{3CC909D0-D0B0-4A98-B26A-101555C5AC6B}" srcOrd="0" destOrd="0" presId="urn:microsoft.com/office/officeart/2005/8/layout/vList2"/>
    <dgm:cxn modelId="{5F496C11-0180-403F-9623-57ED2A0E1E26}" srcId="{5602EF9A-97D2-479B-9362-9F886357BFF0}" destId="{6BE9A775-542B-4B36-9860-E11A6FA730B6}" srcOrd="3" destOrd="0" parTransId="{65202D5A-C734-441B-8B8D-AEF4F5687D11}" sibTransId="{8E62BF5D-F39C-4A23-84E5-B0DA3EA6D4FE}"/>
    <dgm:cxn modelId="{0DAB7B3A-D6DD-4597-93F0-C9A466372A28}" type="presOf" srcId="{6BE9A775-542B-4B36-9860-E11A6FA730B6}" destId="{90FA768E-FEA6-4568-A359-01CE17D22AE8}" srcOrd="0" destOrd="0" presId="urn:microsoft.com/office/officeart/2005/8/layout/vList2"/>
    <dgm:cxn modelId="{8DF91243-4321-4DB8-9797-B7CA4B26D818}" srcId="{5602EF9A-97D2-479B-9362-9F886357BFF0}" destId="{E35E606D-43F8-41B7-B9D0-4A6269401EF0}" srcOrd="1" destOrd="0" parTransId="{ABEBBAE2-8F12-4877-9AC8-4923B2814EFB}" sibTransId="{65437DE4-5EFF-4F6A-A4AC-DED0BDD72986}"/>
    <dgm:cxn modelId="{4A87C95A-6801-40CC-B38C-67762B6F767E}" type="presOf" srcId="{E35E606D-43F8-41B7-B9D0-4A6269401EF0}" destId="{B3292F03-7E70-41CB-B12E-41C999846F62}" srcOrd="0" destOrd="0" presId="urn:microsoft.com/office/officeart/2005/8/layout/vList2"/>
    <dgm:cxn modelId="{FA068AB7-9FAB-45D0-9240-3EA794664159}" srcId="{5602EF9A-97D2-479B-9362-9F886357BFF0}" destId="{0D0AA629-4F0B-4D41-9B78-1EB6667FD7D5}" srcOrd="2" destOrd="0" parTransId="{BE5CCA54-BC9F-46DC-B516-2CAB39412E01}" sibTransId="{D47DE858-1FE8-46B7-B121-3BF5C4FE1C8E}"/>
    <dgm:cxn modelId="{38A934BF-83E6-42C0-99F7-5BEE4A32FEDC}" type="presOf" srcId="{1C1C8B06-B69E-45E3-8DE7-D52FE75861B0}" destId="{F96C5F28-353E-4148-A356-DDA9AFAA383E}" srcOrd="0" destOrd="0" presId="urn:microsoft.com/office/officeart/2005/8/layout/vList2"/>
    <dgm:cxn modelId="{E92BB7D9-A782-4B82-ABA7-2E3795EA3665}" srcId="{5602EF9A-97D2-479B-9362-9F886357BFF0}" destId="{1C1C8B06-B69E-45E3-8DE7-D52FE75861B0}" srcOrd="0" destOrd="0" parTransId="{40E5CE11-BCDB-4885-B349-A0E6BC706733}" sibTransId="{31DCCE6B-AB93-4A1A-959C-1D67814B03FD}"/>
    <dgm:cxn modelId="{B078F7F5-65EE-4D9A-9E86-243AE5AB0522}" type="presOf" srcId="{5602EF9A-97D2-479B-9362-9F886357BFF0}" destId="{2A5C716F-EFB7-4AE1-A019-7F1BAE2177FA}" srcOrd="0" destOrd="0" presId="urn:microsoft.com/office/officeart/2005/8/layout/vList2"/>
    <dgm:cxn modelId="{9CCAC648-9BA7-4840-B10D-878579410E6F}" type="presParOf" srcId="{2A5C716F-EFB7-4AE1-A019-7F1BAE2177FA}" destId="{F96C5F28-353E-4148-A356-DDA9AFAA383E}" srcOrd="0" destOrd="0" presId="urn:microsoft.com/office/officeart/2005/8/layout/vList2"/>
    <dgm:cxn modelId="{7A5EB2B7-2474-41B0-A2CE-3E8ADBDE0968}" type="presParOf" srcId="{2A5C716F-EFB7-4AE1-A019-7F1BAE2177FA}" destId="{3E111D43-E744-49D7-8D96-AB4150E0097D}" srcOrd="1" destOrd="0" presId="urn:microsoft.com/office/officeart/2005/8/layout/vList2"/>
    <dgm:cxn modelId="{F3DBB13D-079C-45F1-91D8-FFA7B453A3AC}" type="presParOf" srcId="{2A5C716F-EFB7-4AE1-A019-7F1BAE2177FA}" destId="{B3292F03-7E70-41CB-B12E-41C999846F62}" srcOrd="2" destOrd="0" presId="urn:microsoft.com/office/officeart/2005/8/layout/vList2"/>
    <dgm:cxn modelId="{F34BD9FA-009C-48ED-B32B-2CF89993AF7D}" type="presParOf" srcId="{2A5C716F-EFB7-4AE1-A019-7F1BAE2177FA}" destId="{A599805B-5E3C-408D-874A-475E86FC42AB}" srcOrd="3" destOrd="0" presId="urn:microsoft.com/office/officeart/2005/8/layout/vList2"/>
    <dgm:cxn modelId="{81528E8A-97F8-4AC6-A55F-C05BB3CFA3B3}" type="presParOf" srcId="{2A5C716F-EFB7-4AE1-A019-7F1BAE2177FA}" destId="{3CC909D0-D0B0-4A98-B26A-101555C5AC6B}" srcOrd="4" destOrd="0" presId="urn:microsoft.com/office/officeart/2005/8/layout/vList2"/>
    <dgm:cxn modelId="{84ABA1EC-D14C-4475-9C09-473296F21FD0}" type="presParOf" srcId="{2A5C716F-EFB7-4AE1-A019-7F1BAE2177FA}" destId="{52423BCF-AAE7-4482-AFF4-D357996FC968}" srcOrd="5" destOrd="0" presId="urn:microsoft.com/office/officeart/2005/8/layout/vList2"/>
    <dgm:cxn modelId="{725CAA81-1E19-4EDA-91B5-256DACFED741}" type="presParOf" srcId="{2A5C716F-EFB7-4AE1-A019-7F1BAE2177FA}" destId="{90FA768E-FEA6-4568-A359-01CE17D22A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80C5F2-28C5-4FAB-9FAF-95563D5FD9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5598B-4EA7-49BD-A877-7D3D9B7C156B}">
      <dgm:prSet phldrT="[Text]"/>
      <dgm:spPr/>
      <dgm:t>
        <a:bodyPr/>
        <a:lstStyle/>
        <a:p>
          <a:r>
            <a:rPr lang="en-IN" dirty="0"/>
            <a:t>Find Rooms. Mark the room as “visited”</a:t>
          </a:r>
        </a:p>
      </dgm:t>
    </dgm:pt>
    <dgm:pt modelId="{D0C929A0-3DF9-4A42-9CD7-EE471C9CEC52}" type="parTrans" cxnId="{F5595B5E-ADDA-4F88-B65B-674028E66655}">
      <dgm:prSet/>
      <dgm:spPr/>
      <dgm:t>
        <a:bodyPr/>
        <a:lstStyle/>
        <a:p>
          <a:endParaRPr lang="en-IN"/>
        </a:p>
      </dgm:t>
    </dgm:pt>
    <dgm:pt modelId="{A45B9E2B-BC3D-4917-A336-B2960F898B86}" type="sibTrans" cxnId="{F5595B5E-ADDA-4F88-B65B-674028E66655}">
      <dgm:prSet/>
      <dgm:spPr/>
      <dgm:t>
        <a:bodyPr/>
        <a:lstStyle/>
        <a:p>
          <a:endParaRPr lang="en-IN"/>
        </a:p>
      </dgm:t>
    </dgm:pt>
    <dgm:pt modelId="{1255E18A-3142-41C3-B515-5107D50DA9A5}">
      <dgm:prSet phldrT="[Text]"/>
      <dgm:spPr/>
      <dgm:t>
        <a:bodyPr/>
        <a:lstStyle/>
        <a:p>
          <a:r>
            <a:rPr lang="en-IN" dirty="0"/>
            <a:t>Find </a:t>
          </a:r>
          <a:r>
            <a:rPr lang="en-IN" b="1" dirty="0"/>
            <a:t>this </a:t>
          </a:r>
          <a:r>
            <a:rPr lang="en-IN" b="0" dirty="0"/>
            <a:t>“visited” room’s name</a:t>
          </a:r>
          <a:endParaRPr lang="en-IN" b="1" dirty="0"/>
        </a:p>
      </dgm:t>
    </dgm:pt>
    <dgm:pt modelId="{B1A30BDE-98EF-4721-B753-14B8E4FD3DED}" type="parTrans" cxnId="{38122AD2-D272-45B7-A03C-BA327BE7EF04}">
      <dgm:prSet/>
      <dgm:spPr/>
      <dgm:t>
        <a:bodyPr/>
        <a:lstStyle/>
        <a:p>
          <a:endParaRPr lang="en-IN"/>
        </a:p>
      </dgm:t>
    </dgm:pt>
    <dgm:pt modelId="{35A2ABC0-0126-4112-B65D-F8CCB27CB11C}" type="sibTrans" cxnId="{38122AD2-D272-45B7-A03C-BA327BE7EF04}">
      <dgm:prSet/>
      <dgm:spPr/>
      <dgm:t>
        <a:bodyPr/>
        <a:lstStyle/>
        <a:p>
          <a:endParaRPr lang="en-IN"/>
        </a:p>
      </dgm:t>
    </dgm:pt>
    <dgm:pt modelId="{9FE794B8-E022-450A-BCFA-A7BA7D603802}">
      <dgm:prSet phldrT="[Text]"/>
      <dgm:spPr/>
      <dgm:t>
        <a:bodyPr/>
        <a:lstStyle/>
        <a:p>
          <a:r>
            <a:rPr lang="en-IN" dirty="0"/>
            <a:t>Find Chairs in room in this room</a:t>
          </a:r>
        </a:p>
      </dgm:t>
    </dgm:pt>
    <dgm:pt modelId="{84DFF8F8-EED6-49B7-9FDF-4015E0BCED5F}" type="parTrans" cxnId="{D36F1BFE-5E97-400A-AE7B-91BE8A34E2C1}">
      <dgm:prSet/>
      <dgm:spPr/>
      <dgm:t>
        <a:bodyPr/>
        <a:lstStyle/>
        <a:p>
          <a:endParaRPr lang="en-IN"/>
        </a:p>
      </dgm:t>
    </dgm:pt>
    <dgm:pt modelId="{14639777-CA65-4F06-8DF8-C0F85D3010BD}" type="sibTrans" cxnId="{D36F1BFE-5E97-400A-AE7B-91BE8A34E2C1}">
      <dgm:prSet/>
      <dgm:spPr/>
      <dgm:t>
        <a:bodyPr/>
        <a:lstStyle/>
        <a:p>
          <a:endParaRPr lang="en-IN"/>
        </a:p>
      </dgm:t>
    </dgm:pt>
    <dgm:pt modelId="{6EC11D65-8774-4899-AA60-0631C92BF8AE}">
      <dgm:prSet phldrT="[Text]"/>
      <dgm:spPr/>
      <dgm:t>
        <a:bodyPr/>
        <a:lstStyle/>
        <a:p>
          <a:r>
            <a:rPr lang="en-IN" dirty="0"/>
            <a:t>Start Search for “not visited” room or if finished then output</a:t>
          </a:r>
        </a:p>
      </dgm:t>
    </dgm:pt>
    <dgm:pt modelId="{223BB4DE-0CC6-4CB5-9107-FCC5E8D66085}" type="parTrans" cxnId="{866ABE8D-B696-43CB-AB15-F0559F488961}">
      <dgm:prSet/>
      <dgm:spPr/>
      <dgm:t>
        <a:bodyPr/>
        <a:lstStyle/>
        <a:p>
          <a:endParaRPr lang="en-IN"/>
        </a:p>
      </dgm:t>
    </dgm:pt>
    <dgm:pt modelId="{DDE2BDEB-7BCC-4300-A205-0A812DE5F87D}" type="sibTrans" cxnId="{866ABE8D-B696-43CB-AB15-F0559F488961}">
      <dgm:prSet/>
      <dgm:spPr/>
      <dgm:t>
        <a:bodyPr/>
        <a:lstStyle/>
        <a:p>
          <a:endParaRPr lang="en-IN"/>
        </a:p>
      </dgm:t>
    </dgm:pt>
    <dgm:pt modelId="{115AA572-EB1D-4BC7-B714-C392B70F639D}" type="pres">
      <dgm:prSet presAssocID="{C080C5F2-28C5-4FAB-9FAF-95563D5FD9E2}" presName="rootnode" presStyleCnt="0">
        <dgm:presLayoutVars>
          <dgm:chMax/>
          <dgm:chPref/>
          <dgm:dir/>
          <dgm:animLvl val="lvl"/>
        </dgm:presLayoutVars>
      </dgm:prSet>
      <dgm:spPr/>
    </dgm:pt>
    <dgm:pt modelId="{1C9D9F65-2838-4F36-B57B-BBA95D8EDCC6}" type="pres">
      <dgm:prSet presAssocID="{4995598B-4EA7-49BD-A877-7D3D9B7C156B}" presName="composite" presStyleCnt="0"/>
      <dgm:spPr/>
    </dgm:pt>
    <dgm:pt modelId="{FB7B22EC-3635-4BE0-83D1-1CF47E7103F2}" type="pres">
      <dgm:prSet presAssocID="{4995598B-4EA7-49BD-A877-7D3D9B7C156B}" presName="bentUpArrow1" presStyleLbl="alignImgPlace1" presStyleIdx="0" presStyleCnt="3"/>
      <dgm:spPr/>
    </dgm:pt>
    <dgm:pt modelId="{26482B45-4E51-4B16-B495-25CA77D96B36}" type="pres">
      <dgm:prSet presAssocID="{4995598B-4EA7-49BD-A877-7D3D9B7C156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270500A-EBD1-41EC-A61C-FB757945AEDF}" type="pres">
      <dgm:prSet presAssocID="{4995598B-4EA7-49BD-A877-7D3D9B7C156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52410AC-AE9C-497E-B80A-0D699D100F74}" type="pres">
      <dgm:prSet presAssocID="{A45B9E2B-BC3D-4917-A336-B2960F898B86}" presName="sibTrans" presStyleCnt="0"/>
      <dgm:spPr/>
    </dgm:pt>
    <dgm:pt modelId="{DF717A4E-532E-4D36-8BD7-AECD21E6E069}" type="pres">
      <dgm:prSet presAssocID="{1255E18A-3142-41C3-B515-5107D50DA9A5}" presName="composite" presStyleCnt="0"/>
      <dgm:spPr/>
    </dgm:pt>
    <dgm:pt modelId="{A731E7C0-47DA-4E55-B99D-A996BC494F84}" type="pres">
      <dgm:prSet presAssocID="{1255E18A-3142-41C3-B515-5107D50DA9A5}" presName="bentUpArrow1" presStyleLbl="alignImgPlace1" presStyleIdx="1" presStyleCnt="3"/>
      <dgm:spPr/>
    </dgm:pt>
    <dgm:pt modelId="{4FC98C2D-5FCF-40E9-B95A-E075C66C769C}" type="pres">
      <dgm:prSet presAssocID="{1255E18A-3142-41C3-B515-5107D50DA9A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149042B-C0DC-43B3-9B51-C61F64230D6E}" type="pres">
      <dgm:prSet presAssocID="{1255E18A-3142-41C3-B515-5107D50DA9A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37B40F-46CE-4622-ACEB-9934C062015B}" type="pres">
      <dgm:prSet presAssocID="{35A2ABC0-0126-4112-B65D-F8CCB27CB11C}" presName="sibTrans" presStyleCnt="0"/>
      <dgm:spPr/>
    </dgm:pt>
    <dgm:pt modelId="{F5A607E4-1E92-459B-9278-C439C1228F75}" type="pres">
      <dgm:prSet presAssocID="{9FE794B8-E022-450A-BCFA-A7BA7D603802}" presName="composite" presStyleCnt="0"/>
      <dgm:spPr/>
    </dgm:pt>
    <dgm:pt modelId="{0F5DC1C8-89AA-43EF-BEFA-4ADC28B51BAE}" type="pres">
      <dgm:prSet presAssocID="{9FE794B8-E022-450A-BCFA-A7BA7D603802}" presName="bentUpArrow1" presStyleLbl="alignImgPlace1" presStyleIdx="2" presStyleCnt="3"/>
      <dgm:spPr/>
    </dgm:pt>
    <dgm:pt modelId="{8729E7CC-8A21-4EF8-91E3-54EB794B5F11}" type="pres">
      <dgm:prSet presAssocID="{9FE794B8-E022-450A-BCFA-A7BA7D60380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DCFEECA-1BF8-4E51-8F89-C52DE9CEFCAC}" type="pres">
      <dgm:prSet presAssocID="{9FE794B8-E022-450A-BCFA-A7BA7D6038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CBE9FAB-7AE4-4F35-87F3-47B202209C04}" type="pres">
      <dgm:prSet presAssocID="{14639777-CA65-4F06-8DF8-C0F85D3010BD}" presName="sibTrans" presStyleCnt="0"/>
      <dgm:spPr/>
    </dgm:pt>
    <dgm:pt modelId="{F774B4D3-E802-4214-BB69-B9CDC12F6F99}" type="pres">
      <dgm:prSet presAssocID="{6EC11D65-8774-4899-AA60-0631C92BF8AE}" presName="composite" presStyleCnt="0"/>
      <dgm:spPr/>
    </dgm:pt>
    <dgm:pt modelId="{9A4C068C-1AB6-4961-9FE4-49438D7567D6}" type="pres">
      <dgm:prSet presAssocID="{6EC11D65-8774-4899-AA60-0631C92BF8A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84C945B-1055-42A1-86E6-1E7AF4CB8C5E}" type="presOf" srcId="{9FE794B8-E022-450A-BCFA-A7BA7D603802}" destId="{8729E7CC-8A21-4EF8-91E3-54EB794B5F11}" srcOrd="0" destOrd="0" presId="urn:microsoft.com/office/officeart/2005/8/layout/StepDownProcess"/>
    <dgm:cxn modelId="{F5595B5E-ADDA-4F88-B65B-674028E66655}" srcId="{C080C5F2-28C5-4FAB-9FAF-95563D5FD9E2}" destId="{4995598B-4EA7-49BD-A877-7D3D9B7C156B}" srcOrd="0" destOrd="0" parTransId="{D0C929A0-3DF9-4A42-9CD7-EE471C9CEC52}" sibTransId="{A45B9E2B-BC3D-4917-A336-B2960F898B86}"/>
    <dgm:cxn modelId="{0BC5D780-29A2-4CBD-AE35-2896F93F46E1}" type="presOf" srcId="{C080C5F2-28C5-4FAB-9FAF-95563D5FD9E2}" destId="{115AA572-EB1D-4BC7-B714-C392B70F639D}" srcOrd="0" destOrd="0" presId="urn:microsoft.com/office/officeart/2005/8/layout/StepDownProcess"/>
    <dgm:cxn modelId="{AE255986-2FB6-4719-8287-4B4FA52C1D24}" type="presOf" srcId="{4995598B-4EA7-49BD-A877-7D3D9B7C156B}" destId="{26482B45-4E51-4B16-B495-25CA77D96B36}" srcOrd="0" destOrd="0" presId="urn:microsoft.com/office/officeart/2005/8/layout/StepDownProcess"/>
    <dgm:cxn modelId="{866ABE8D-B696-43CB-AB15-F0559F488961}" srcId="{C080C5F2-28C5-4FAB-9FAF-95563D5FD9E2}" destId="{6EC11D65-8774-4899-AA60-0631C92BF8AE}" srcOrd="3" destOrd="0" parTransId="{223BB4DE-0CC6-4CB5-9107-FCC5E8D66085}" sibTransId="{DDE2BDEB-7BCC-4300-A205-0A812DE5F87D}"/>
    <dgm:cxn modelId="{32E4E1C3-DA50-46B4-8DE2-8B3247506054}" type="presOf" srcId="{6EC11D65-8774-4899-AA60-0631C92BF8AE}" destId="{9A4C068C-1AB6-4961-9FE4-49438D7567D6}" srcOrd="0" destOrd="0" presId="urn:microsoft.com/office/officeart/2005/8/layout/StepDownProcess"/>
    <dgm:cxn modelId="{38122AD2-D272-45B7-A03C-BA327BE7EF04}" srcId="{C080C5F2-28C5-4FAB-9FAF-95563D5FD9E2}" destId="{1255E18A-3142-41C3-B515-5107D50DA9A5}" srcOrd="1" destOrd="0" parTransId="{B1A30BDE-98EF-4721-B753-14B8E4FD3DED}" sibTransId="{35A2ABC0-0126-4112-B65D-F8CCB27CB11C}"/>
    <dgm:cxn modelId="{161E27F5-F7E4-4CA2-816C-13C4CB0AE9C4}" type="presOf" srcId="{1255E18A-3142-41C3-B515-5107D50DA9A5}" destId="{4FC98C2D-5FCF-40E9-B95A-E075C66C769C}" srcOrd="0" destOrd="0" presId="urn:microsoft.com/office/officeart/2005/8/layout/StepDownProcess"/>
    <dgm:cxn modelId="{D36F1BFE-5E97-400A-AE7B-91BE8A34E2C1}" srcId="{C080C5F2-28C5-4FAB-9FAF-95563D5FD9E2}" destId="{9FE794B8-E022-450A-BCFA-A7BA7D603802}" srcOrd="2" destOrd="0" parTransId="{84DFF8F8-EED6-49B7-9FDF-4015E0BCED5F}" sibTransId="{14639777-CA65-4F06-8DF8-C0F85D3010BD}"/>
    <dgm:cxn modelId="{169836AE-6880-4496-B036-AAE192369301}" type="presParOf" srcId="{115AA572-EB1D-4BC7-B714-C392B70F639D}" destId="{1C9D9F65-2838-4F36-B57B-BBA95D8EDCC6}" srcOrd="0" destOrd="0" presId="urn:microsoft.com/office/officeart/2005/8/layout/StepDownProcess"/>
    <dgm:cxn modelId="{5BAC8B3E-1EAE-48C5-B53A-9BE65A61539C}" type="presParOf" srcId="{1C9D9F65-2838-4F36-B57B-BBA95D8EDCC6}" destId="{FB7B22EC-3635-4BE0-83D1-1CF47E7103F2}" srcOrd="0" destOrd="0" presId="urn:microsoft.com/office/officeart/2005/8/layout/StepDownProcess"/>
    <dgm:cxn modelId="{40D3C0B2-BCE2-4570-B25E-401EEA30CA03}" type="presParOf" srcId="{1C9D9F65-2838-4F36-B57B-BBA95D8EDCC6}" destId="{26482B45-4E51-4B16-B495-25CA77D96B36}" srcOrd="1" destOrd="0" presId="urn:microsoft.com/office/officeart/2005/8/layout/StepDownProcess"/>
    <dgm:cxn modelId="{881E851E-9294-435C-9F3B-29544D577583}" type="presParOf" srcId="{1C9D9F65-2838-4F36-B57B-BBA95D8EDCC6}" destId="{6270500A-EBD1-41EC-A61C-FB757945AEDF}" srcOrd="2" destOrd="0" presId="urn:microsoft.com/office/officeart/2005/8/layout/StepDownProcess"/>
    <dgm:cxn modelId="{E66E78AB-4367-47B5-828A-1543088BFE67}" type="presParOf" srcId="{115AA572-EB1D-4BC7-B714-C392B70F639D}" destId="{B52410AC-AE9C-497E-B80A-0D699D100F74}" srcOrd="1" destOrd="0" presId="urn:microsoft.com/office/officeart/2005/8/layout/StepDownProcess"/>
    <dgm:cxn modelId="{CF76E234-5E0A-4CB1-B4BA-A5D5A6C25F7F}" type="presParOf" srcId="{115AA572-EB1D-4BC7-B714-C392B70F639D}" destId="{DF717A4E-532E-4D36-8BD7-AECD21E6E069}" srcOrd="2" destOrd="0" presId="urn:microsoft.com/office/officeart/2005/8/layout/StepDownProcess"/>
    <dgm:cxn modelId="{14B93B18-CA61-45C8-BF5B-EDB1D2FB7A31}" type="presParOf" srcId="{DF717A4E-532E-4D36-8BD7-AECD21E6E069}" destId="{A731E7C0-47DA-4E55-B99D-A996BC494F84}" srcOrd="0" destOrd="0" presId="urn:microsoft.com/office/officeart/2005/8/layout/StepDownProcess"/>
    <dgm:cxn modelId="{A93CCE1D-CC4A-4CF1-A402-4084EE1DED30}" type="presParOf" srcId="{DF717A4E-532E-4D36-8BD7-AECD21E6E069}" destId="{4FC98C2D-5FCF-40E9-B95A-E075C66C769C}" srcOrd="1" destOrd="0" presId="urn:microsoft.com/office/officeart/2005/8/layout/StepDownProcess"/>
    <dgm:cxn modelId="{742724B9-51D5-49D3-9074-16364354991F}" type="presParOf" srcId="{DF717A4E-532E-4D36-8BD7-AECD21E6E069}" destId="{A149042B-C0DC-43B3-9B51-C61F64230D6E}" srcOrd="2" destOrd="0" presId="urn:microsoft.com/office/officeart/2005/8/layout/StepDownProcess"/>
    <dgm:cxn modelId="{100F31F8-B382-4F1E-BC34-EC498D2ABBAE}" type="presParOf" srcId="{115AA572-EB1D-4BC7-B714-C392B70F639D}" destId="{2337B40F-46CE-4622-ACEB-9934C062015B}" srcOrd="3" destOrd="0" presId="urn:microsoft.com/office/officeart/2005/8/layout/StepDownProcess"/>
    <dgm:cxn modelId="{4A58B4B6-3745-4267-AFBE-C53EC5E392A2}" type="presParOf" srcId="{115AA572-EB1D-4BC7-B714-C392B70F639D}" destId="{F5A607E4-1E92-459B-9278-C439C1228F75}" srcOrd="4" destOrd="0" presId="urn:microsoft.com/office/officeart/2005/8/layout/StepDownProcess"/>
    <dgm:cxn modelId="{CE7ACEB5-ADAD-46F5-B7B2-DF19F3BF0A3E}" type="presParOf" srcId="{F5A607E4-1E92-459B-9278-C439C1228F75}" destId="{0F5DC1C8-89AA-43EF-BEFA-4ADC28B51BAE}" srcOrd="0" destOrd="0" presId="urn:microsoft.com/office/officeart/2005/8/layout/StepDownProcess"/>
    <dgm:cxn modelId="{1797C41D-8BD1-4A7E-9B51-ADF9710FC94A}" type="presParOf" srcId="{F5A607E4-1E92-459B-9278-C439C1228F75}" destId="{8729E7CC-8A21-4EF8-91E3-54EB794B5F11}" srcOrd="1" destOrd="0" presId="urn:microsoft.com/office/officeart/2005/8/layout/StepDownProcess"/>
    <dgm:cxn modelId="{4A5DEB30-A289-4BA1-BCBF-A196E134078E}" type="presParOf" srcId="{F5A607E4-1E92-459B-9278-C439C1228F75}" destId="{1DCFEECA-1BF8-4E51-8F89-C52DE9CEFCAC}" srcOrd="2" destOrd="0" presId="urn:microsoft.com/office/officeart/2005/8/layout/StepDownProcess"/>
    <dgm:cxn modelId="{D2F3A555-FB0A-400B-8D9C-A51756E77C63}" type="presParOf" srcId="{115AA572-EB1D-4BC7-B714-C392B70F639D}" destId="{ACBE9FAB-7AE4-4F35-87F3-47B202209C04}" srcOrd="5" destOrd="0" presId="urn:microsoft.com/office/officeart/2005/8/layout/StepDownProcess"/>
    <dgm:cxn modelId="{D33474E7-A39A-4AB1-B784-26E545021AD8}" type="presParOf" srcId="{115AA572-EB1D-4BC7-B714-C392B70F639D}" destId="{F774B4D3-E802-4214-BB69-B9CDC12F6F99}" srcOrd="6" destOrd="0" presId="urn:microsoft.com/office/officeart/2005/8/layout/StepDownProcess"/>
    <dgm:cxn modelId="{49D346D3-A67C-44E1-AD63-E80B16A27D32}" type="presParOf" srcId="{F774B4D3-E802-4214-BB69-B9CDC12F6F99}" destId="{9A4C068C-1AB6-4961-9FE4-49438D7567D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6B8A-B41C-4064-9F49-0E645514B792}">
      <dsp:nvSpPr>
        <dsp:cNvPr id="0" name=""/>
        <dsp:cNvSpPr/>
      </dsp:nvSpPr>
      <dsp:spPr>
        <a:xfrm>
          <a:off x="0" y="36"/>
          <a:ext cx="6797675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Dev Tool</a:t>
          </a:r>
          <a:r>
            <a:rPr lang="en-IN" sz="2300" kern="1200" dirty="0"/>
            <a:t> : Python</a:t>
          </a:r>
          <a:endParaRPr lang="en-US" sz="2300" kern="1200" dirty="0"/>
        </a:p>
      </dsp:txBody>
      <dsp:txXfrm>
        <a:off x="44602" y="44638"/>
        <a:ext cx="6708471" cy="824474"/>
      </dsp:txXfrm>
    </dsp:sp>
    <dsp:sp modelId="{BE532F56-6549-4147-877F-AFB2BA1FDFCA}">
      <dsp:nvSpPr>
        <dsp:cNvPr id="0" name=""/>
        <dsp:cNvSpPr/>
      </dsp:nvSpPr>
      <dsp:spPr>
        <a:xfrm>
          <a:off x="0" y="979954"/>
          <a:ext cx="6797675" cy="913678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Final Product name </a:t>
          </a:r>
          <a:r>
            <a:rPr lang="en-IN" sz="2300" kern="1200" dirty="0"/>
            <a:t>: chairoderextractor.py</a:t>
          </a:r>
          <a:endParaRPr lang="en-US" sz="2300" kern="1200" dirty="0"/>
        </a:p>
      </dsp:txBody>
      <dsp:txXfrm>
        <a:off x="44602" y="1024556"/>
        <a:ext cx="6708471" cy="824474"/>
      </dsp:txXfrm>
    </dsp:sp>
    <dsp:sp modelId="{8D51768D-3A54-418F-9EB8-2053615613AC}">
      <dsp:nvSpPr>
        <dsp:cNvPr id="0" name=""/>
        <dsp:cNvSpPr/>
      </dsp:nvSpPr>
      <dsp:spPr>
        <a:xfrm>
          <a:off x="0" y="1959873"/>
          <a:ext cx="6797675" cy="913678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Delivery</a:t>
          </a:r>
          <a:r>
            <a:rPr lang="en-IN" sz="2300" kern="1200" dirty="0"/>
            <a:t> : A .</a:t>
          </a:r>
          <a:r>
            <a:rPr lang="en-IN" sz="2300" kern="1200" dirty="0" err="1"/>
            <a:t>py</a:t>
          </a:r>
          <a:r>
            <a:rPr lang="en-IN" sz="2300" kern="1200" dirty="0"/>
            <a:t> file (developed as a one-time activity)</a:t>
          </a:r>
          <a:br>
            <a:rPr lang="en-IN" sz="2300" kern="1200" dirty="0"/>
          </a:br>
          <a:endParaRPr lang="en-US" sz="2300" kern="1200" dirty="0"/>
        </a:p>
      </dsp:txBody>
      <dsp:txXfrm>
        <a:off x="44602" y="2004475"/>
        <a:ext cx="6708471" cy="824474"/>
      </dsp:txXfrm>
    </dsp:sp>
    <dsp:sp modelId="{D21DD31E-A373-4337-8E5B-F24D78FA1079}">
      <dsp:nvSpPr>
        <dsp:cNvPr id="0" name=""/>
        <dsp:cNvSpPr/>
      </dsp:nvSpPr>
      <dsp:spPr>
        <a:xfrm>
          <a:off x="0" y="2939792"/>
          <a:ext cx="6797675" cy="913678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Customer Experience: </a:t>
          </a:r>
          <a:br>
            <a:rPr lang="en-IN" sz="2300" kern="1200" dirty="0"/>
          </a:br>
          <a:r>
            <a:rPr lang="en-IN" sz="2300" kern="1200" dirty="0"/>
            <a:t>Command Line Operated tool</a:t>
          </a:r>
          <a:endParaRPr lang="en-US" sz="2300" kern="1200" dirty="0"/>
        </a:p>
      </dsp:txBody>
      <dsp:txXfrm>
        <a:off x="44602" y="2984394"/>
        <a:ext cx="6708471" cy="824474"/>
      </dsp:txXfrm>
    </dsp:sp>
    <dsp:sp modelId="{3A63570C-C9D6-445E-85EE-46E2EB13754A}">
      <dsp:nvSpPr>
        <dsp:cNvPr id="0" name=""/>
        <dsp:cNvSpPr/>
      </dsp:nvSpPr>
      <dsp:spPr>
        <a:xfrm>
          <a:off x="0" y="3853470"/>
          <a:ext cx="679767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3853470"/>
        <a:ext cx="6797675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0F4E-042F-4BF8-B163-68406924E508}">
      <dsp:nvSpPr>
        <dsp:cNvPr id="0" name=""/>
        <dsp:cNvSpPr/>
      </dsp:nvSpPr>
      <dsp:spPr>
        <a:xfrm>
          <a:off x="3606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product Via Email</a:t>
          </a:r>
        </a:p>
      </dsp:txBody>
      <dsp:txXfrm>
        <a:off x="423474" y="318676"/>
        <a:ext cx="1259604" cy="839736"/>
      </dsp:txXfrm>
    </dsp:sp>
    <dsp:sp modelId="{2AA20965-A146-4E46-BECF-441D1FE3B5A8}">
      <dsp:nvSpPr>
        <dsp:cNvPr id="0" name=""/>
        <dsp:cNvSpPr/>
      </dsp:nvSpPr>
      <dsp:spPr>
        <a:xfrm>
          <a:off x="1893012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Install at the Input file location</a:t>
          </a:r>
        </a:p>
      </dsp:txBody>
      <dsp:txXfrm>
        <a:off x="2312880" y="318676"/>
        <a:ext cx="1259604" cy="839736"/>
      </dsp:txXfrm>
    </dsp:sp>
    <dsp:sp modelId="{DE12197F-642C-4450-AFA8-7ACA3866B26C}">
      <dsp:nvSpPr>
        <dsp:cNvPr id="0" name=""/>
        <dsp:cNvSpPr/>
      </dsp:nvSpPr>
      <dsp:spPr>
        <a:xfrm>
          <a:off x="3782418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 command Line to run Product</a:t>
          </a:r>
        </a:p>
      </dsp:txBody>
      <dsp:txXfrm>
        <a:off x="4202286" y="318676"/>
        <a:ext cx="1259604" cy="839736"/>
      </dsp:txXfrm>
    </dsp:sp>
    <dsp:sp modelId="{4B2C1DAB-E833-434C-9D80-D80FE964F040}">
      <dsp:nvSpPr>
        <dsp:cNvPr id="0" name=""/>
        <dsp:cNvSpPr/>
      </dsp:nvSpPr>
      <dsp:spPr>
        <a:xfrm>
          <a:off x="5671825" y="318676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output file as .txt</a:t>
          </a:r>
        </a:p>
      </dsp:txBody>
      <dsp:txXfrm>
        <a:off x="6091693" y="318676"/>
        <a:ext cx="1259604" cy="83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C5F28-353E-4148-A356-DDA9AFAA383E}">
      <dsp:nvSpPr>
        <dsp:cNvPr id="0" name=""/>
        <dsp:cNvSpPr/>
      </dsp:nvSpPr>
      <dsp:spPr>
        <a:xfrm>
          <a:off x="0" y="39827"/>
          <a:ext cx="6797675" cy="1340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input file will always be called “floorplan01.txt”</a:t>
          </a:r>
          <a:endParaRPr lang="en-US" sz="2400" kern="1200" dirty="0"/>
        </a:p>
      </dsp:txBody>
      <dsp:txXfrm>
        <a:off x="65449" y="105276"/>
        <a:ext cx="6666777" cy="1209826"/>
      </dsp:txXfrm>
    </dsp:sp>
    <dsp:sp modelId="{B3292F03-7E70-41CB-B12E-41C999846F62}">
      <dsp:nvSpPr>
        <dsp:cNvPr id="0" name=""/>
        <dsp:cNvSpPr/>
      </dsp:nvSpPr>
      <dsp:spPr>
        <a:xfrm>
          <a:off x="0" y="1449671"/>
          <a:ext cx="6797675" cy="1340724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separators that define the “rooms” in the “floor plan” will always be  ‘+’ or ‘-’ or ‘|’ or ‘/’ or ‘\’</a:t>
          </a:r>
          <a:endParaRPr lang="en-US" sz="2400" kern="1200" dirty="0"/>
        </a:p>
      </dsp:txBody>
      <dsp:txXfrm>
        <a:off x="65449" y="1515120"/>
        <a:ext cx="6666777" cy="1209826"/>
      </dsp:txXfrm>
    </dsp:sp>
    <dsp:sp modelId="{3CC909D0-D0B0-4A98-B26A-101555C5AC6B}">
      <dsp:nvSpPr>
        <dsp:cNvPr id="0" name=""/>
        <dsp:cNvSpPr/>
      </dsp:nvSpPr>
      <dsp:spPr>
        <a:xfrm>
          <a:off x="0" y="2859516"/>
          <a:ext cx="6797675" cy="1340724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This </a:t>
          </a:r>
          <a:r>
            <a:rPr lang="en-IN" sz="2400" b="1" kern="1200" dirty="0"/>
            <a:t>product</a:t>
          </a:r>
          <a:r>
            <a:rPr lang="en-IN" sz="2400" kern="1200" dirty="0"/>
            <a:t> in the current stage will </a:t>
          </a:r>
          <a:r>
            <a:rPr lang="en-IN" sz="2400" b="1" i="1" u="sng" kern="1200" dirty="0"/>
            <a:t>not</a:t>
          </a:r>
          <a:r>
            <a:rPr lang="en-IN" sz="2400" kern="1200" dirty="0"/>
            <a:t> be delivered continuously</a:t>
          </a:r>
          <a:endParaRPr lang="en-US" sz="2400" kern="1200" dirty="0"/>
        </a:p>
      </dsp:txBody>
      <dsp:txXfrm>
        <a:off x="65449" y="2924965"/>
        <a:ext cx="6666777" cy="1209826"/>
      </dsp:txXfrm>
    </dsp:sp>
    <dsp:sp modelId="{90FA768E-FEA6-4568-A359-01CE17D22AE8}">
      <dsp:nvSpPr>
        <dsp:cNvPr id="0" name=""/>
        <dsp:cNvSpPr/>
      </dsp:nvSpPr>
      <dsp:spPr>
        <a:xfrm>
          <a:off x="0" y="4269360"/>
          <a:ext cx="6797675" cy="1340724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Client is ready for one-time installing activity as given in stepbystepreadme.txt. Client has a system that can install and run Python 3.10 and above</a:t>
          </a:r>
          <a:endParaRPr lang="en-US" sz="2400" kern="1200" dirty="0"/>
        </a:p>
      </dsp:txBody>
      <dsp:txXfrm>
        <a:off x="65449" y="4334809"/>
        <a:ext cx="6666777" cy="1209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B22EC-3635-4BE0-83D1-1CF47E7103F2}">
      <dsp:nvSpPr>
        <dsp:cNvPr id="0" name=""/>
        <dsp:cNvSpPr/>
      </dsp:nvSpPr>
      <dsp:spPr>
        <a:xfrm rot="5400000">
          <a:off x="2031485" y="866687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82B45-4E51-4B16-B495-25CA77D96B36}">
      <dsp:nvSpPr>
        <dsp:cNvPr id="0" name=""/>
        <dsp:cNvSpPr/>
      </dsp:nvSpPr>
      <dsp:spPr>
        <a:xfrm>
          <a:off x="1829829" y="22948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Rooms. Mark the room as “visited”</a:t>
          </a:r>
        </a:p>
      </dsp:txBody>
      <dsp:txXfrm>
        <a:off x="1873619" y="66738"/>
        <a:ext cx="1193731" cy="809296"/>
      </dsp:txXfrm>
    </dsp:sp>
    <dsp:sp modelId="{6270500A-EBD1-41EC-A61C-FB757945AEDF}">
      <dsp:nvSpPr>
        <dsp:cNvPr id="0" name=""/>
        <dsp:cNvSpPr/>
      </dsp:nvSpPr>
      <dsp:spPr>
        <a:xfrm>
          <a:off x="3111140" y="108486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1E7C0-47DA-4E55-B99D-A996BC494F84}">
      <dsp:nvSpPr>
        <dsp:cNvPr id="0" name=""/>
        <dsp:cNvSpPr/>
      </dsp:nvSpPr>
      <dsp:spPr>
        <a:xfrm rot="5400000">
          <a:off x="3093828" y="1874174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98C2D-5FCF-40E9-B95A-E075C66C769C}">
      <dsp:nvSpPr>
        <dsp:cNvPr id="0" name=""/>
        <dsp:cNvSpPr/>
      </dsp:nvSpPr>
      <dsp:spPr>
        <a:xfrm>
          <a:off x="2892172" y="1030436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</a:t>
          </a:r>
          <a:r>
            <a:rPr lang="en-IN" sz="1100" b="1" kern="1200" dirty="0"/>
            <a:t>this </a:t>
          </a:r>
          <a:r>
            <a:rPr lang="en-IN" sz="1100" b="0" kern="1200" dirty="0"/>
            <a:t>“visited” room’s name</a:t>
          </a:r>
          <a:endParaRPr lang="en-IN" sz="1100" b="1" kern="1200" dirty="0"/>
        </a:p>
      </dsp:txBody>
      <dsp:txXfrm>
        <a:off x="2935962" y="1074226"/>
        <a:ext cx="1193731" cy="809296"/>
      </dsp:txXfrm>
    </dsp:sp>
    <dsp:sp modelId="{A149042B-C0DC-43B3-9B51-C61F64230D6E}">
      <dsp:nvSpPr>
        <dsp:cNvPr id="0" name=""/>
        <dsp:cNvSpPr/>
      </dsp:nvSpPr>
      <dsp:spPr>
        <a:xfrm>
          <a:off x="4173484" y="1115974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C1C8-89AA-43EF-BEFA-4ADC28B51BAE}">
      <dsp:nvSpPr>
        <dsp:cNvPr id="0" name=""/>
        <dsp:cNvSpPr/>
      </dsp:nvSpPr>
      <dsp:spPr>
        <a:xfrm rot="5400000">
          <a:off x="4156171" y="2881662"/>
          <a:ext cx="761139" cy="866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E7CC-8A21-4EF8-91E3-54EB794B5F11}">
      <dsp:nvSpPr>
        <dsp:cNvPr id="0" name=""/>
        <dsp:cNvSpPr/>
      </dsp:nvSpPr>
      <dsp:spPr>
        <a:xfrm>
          <a:off x="3954515" y="2037924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 Chairs in room in this room</a:t>
          </a:r>
        </a:p>
      </dsp:txBody>
      <dsp:txXfrm>
        <a:off x="3998305" y="2081714"/>
        <a:ext cx="1193731" cy="809296"/>
      </dsp:txXfrm>
    </dsp:sp>
    <dsp:sp modelId="{1DCFEECA-1BF8-4E51-8F89-C52DE9CEFCAC}">
      <dsp:nvSpPr>
        <dsp:cNvPr id="0" name=""/>
        <dsp:cNvSpPr/>
      </dsp:nvSpPr>
      <dsp:spPr>
        <a:xfrm>
          <a:off x="5235827" y="2123461"/>
          <a:ext cx="931903" cy="72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C068C-1AB6-4961-9FE4-49438D7567D6}">
      <dsp:nvSpPr>
        <dsp:cNvPr id="0" name=""/>
        <dsp:cNvSpPr/>
      </dsp:nvSpPr>
      <dsp:spPr>
        <a:xfrm>
          <a:off x="5016859" y="3045412"/>
          <a:ext cx="1281311" cy="89687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Start Search for “not visited” room or if finished then output</a:t>
          </a:r>
        </a:p>
      </dsp:txBody>
      <dsp:txXfrm>
        <a:off x="5060649" y="3089202"/>
        <a:ext cx="1193731" cy="80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Brady technology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 Brady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2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7522B-91C7-43D4-98E9-E2A058F494DE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2.xml"/><Relationship Id="rId10" Type="http://schemas.openxmlformats.org/officeDocument/2006/relationships/image" Target="../media/image4.svg"/><Relationship Id="rId19" Type="http://schemas.microsoft.com/office/2007/relationships/diagramDrawing" Target="../diagrams/drawing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05A-1F65-4F6A-9CBD-EE7734490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Chair Order Extractor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8A6E-D9F1-479F-A18D-76EB9633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Navesh Kumar</a:t>
            </a:r>
            <a:br>
              <a:rPr lang="en-IN" dirty="0"/>
            </a:br>
            <a:r>
              <a:rPr lang="en-IN" dirty="0"/>
              <a:t>Brady Technologies Data Scientist Task</a:t>
            </a:r>
          </a:p>
        </p:txBody>
      </p:sp>
    </p:spTree>
    <p:extLst>
      <p:ext uri="{BB962C8B-B14F-4D97-AF65-F5344CB8AC3E}">
        <p14:creationId xmlns:p14="http://schemas.microsoft.com/office/powerpoint/2010/main" val="133782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064D7-E8E5-45C3-AA7C-0A3BD13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1F714-3833-4E47-8C2A-CA16BEE6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33" y="2242268"/>
            <a:ext cx="6492240" cy="2035534"/>
          </a:xfrm>
        </p:spPr>
        <p:txBody>
          <a:bodyPr/>
          <a:lstStyle/>
          <a:p>
            <a:r>
              <a:rPr lang="en-IN" dirty="0"/>
              <a:t>1. Product Demo</a:t>
            </a:r>
            <a:br>
              <a:rPr lang="en-IN" dirty="0"/>
            </a:br>
            <a:endParaRPr lang="en-IN" dirty="0"/>
          </a:p>
          <a:p>
            <a:r>
              <a:rPr lang="en-IN" dirty="0"/>
              <a:t>2. Solution Architecture Presentation </a:t>
            </a:r>
            <a:br>
              <a:rPr lang="en-IN" dirty="0"/>
            </a:br>
            <a:endParaRPr lang="en-IN" dirty="0"/>
          </a:p>
          <a:p>
            <a:r>
              <a:rPr lang="en-IN" dirty="0"/>
              <a:t>3. Logic Walkthrough</a:t>
            </a:r>
          </a:p>
        </p:txBody>
      </p:sp>
    </p:spTree>
    <p:extLst>
      <p:ext uri="{BB962C8B-B14F-4D97-AF65-F5344CB8AC3E}">
        <p14:creationId xmlns:p14="http://schemas.microsoft.com/office/powerpoint/2010/main" val="391997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D850-3DE5-4370-8168-1358A8F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Development Strategy and Product Delivery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A181E88-B628-FE55-7FD7-E1E1BFD8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00143"/>
              </p:ext>
            </p:extLst>
          </p:nvPr>
        </p:nvGraphicFramePr>
        <p:xfrm>
          <a:off x="4741863" y="639763"/>
          <a:ext cx="6797675" cy="423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B082886-F356-474C-890A-BD094B5FC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3761" y="4593999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73CBEF0A-72C8-4DD8-A228-83763CF97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3991" y="4599513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416528C4-7868-4D4E-B172-6BA695171A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86397" y="4593999"/>
            <a:ext cx="827730" cy="82773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F5C7E8C4-3FED-477C-A6D6-680C712F8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3021" y="4599513"/>
            <a:ext cx="914400" cy="914400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33F4AFC-2CE5-4113-A148-A2079133F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72453"/>
              </p:ext>
            </p:extLst>
          </p:nvPr>
        </p:nvGraphicFramePr>
        <p:xfrm>
          <a:off x="4253314" y="5216055"/>
          <a:ext cx="7774772" cy="14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2643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48ED-0591-4358-B36E-D6915D06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Product Assumptions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2E9FFF-9A10-9B07-55CE-CE5D8743B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4552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29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62E23-52A8-40AC-A9E4-158AAA1DB3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94A305F-499C-4A3C-A570-D2F970726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500397"/>
              </p:ext>
            </p:extLst>
          </p:nvPr>
        </p:nvGraphicFramePr>
        <p:xfrm>
          <a:off x="2143319" y="1940510"/>
          <a:ext cx="8128000" cy="39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7B9983-72C3-42CA-987D-339305EFF217}"/>
              </a:ext>
            </a:extLst>
          </p:cNvPr>
          <p:cNvSpPr/>
          <p:nvPr/>
        </p:nvSpPr>
        <p:spPr>
          <a:xfrm>
            <a:off x="213952" y="1863385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Paste Code where input file “floorplan01.txt” is located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ECB175-7B0A-4914-A0DB-B3937575BD5A}"/>
              </a:ext>
            </a:extLst>
          </p:cNvPr>
          <p:cNvSpPr/>
          <p:nvPr/>
        </p:nvSpPr>
        <p:spPr>
          <a:xfrm>
            <a:off x="2454548" y="2077280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Set working directory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58CB8-C20F-4579-B2B0-1E87FD96E0D8}"/>
              </a:ext>
            </a:extLst>
          </p:cNvPr>
          <p:cNvSpPr/>
          <p:nvPr/>
        </p:nvSpPr>
        <p:spPr>
          <a:xfrm>
            <a:off x="10054865" y="4711056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“chairorder.txt” is available at the same location as code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F6B771-66B8-47CB-AE80-01239115626F}"/>
              </a:ext>
            </a:extLst>
          </p:cNvPr>
          <p:cNvSpPr/>
          <p:nvPr/>
        </p:nvSpPr>
        <p:spPr>
          <a:xfrm>
            <a:off x="8657204" y="5042231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Write compliant file</a:t>
            </a:r>
          </a:p>
        </p:txBody>
      </p:sp>
    </p:spTree>
    <p:extLst>
      <p:ext uri="{BB962C8B-B14F-4D97-AF65-F5344CB8AC3E}">
        <p14:creationId xmlns:p14="http://schemas.microsoft.com/office/powerpoint/2010/main" val="106523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Breadth First Search (</a:t>
            </a:r>
            <a:r>
              <a:rPr lang="en-IN" dirty="0" err="1"/>
              <a:t>bfs</a:t>
            </a:r>
            <a:r>
              <a:rPr lang="en-IN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314B34-1E31-40BC-BFC2-91DC936D1B89}"/>
              </a:ext>
            </a:extLst>
          </p:cNvPr>
          <p:cNvSpPr/>
          <p:nvPr/>
        </p:nvSpPr>
        <p:spPr>
          <a:xfrm>
            <a:off x="1184744" y="1956021"/>
            <a:ext cx="4405023" cy="172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EFE11-08F2-4FCA-9DE8-266733525016}"/>
              </a:ext>
            </a:extLst>
          </p:cNvPr>
          <p:cNvSpPr txBox="1"/>
          <p:nvPr/>
        </p:nvSpPr>
        <p:spPr>
          <a:xfrm>
            <a:off x="1757238" y="2266122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BC188-3C6C-45A5-9B0A-5102F3B18141}"/>
              </a:ext>
            </a:extLst>
          </p:cNvPr>
          <p:cNvSpPr txBox="1"/>
          <p:nvPr/>
        </p:nvSpPr>
        <p:spPr>
          <a:xfrm>
            <a:off x="3849756" y="2266122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C0A65-DAF1-4BB7-9465-40A0F3E9B343}"/>
              </a:ext>
            </a:extLst>
          </p:cNvPr>
          <p:cNvSpPr txBox="1"/>
          <p:nvPr/>
        </p:nvSpPr>
        <p:spPr>
          <a:xfrm>
            <a:off x="1734709" y="2945555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FA05D-366F-4426-A7CE-D8BA660A8AAE}"/>
              </a:ext>
            </a:extLst>
          </p:cNvPr>
          <p:cNvSpPr txBox="1"/>
          <p:nvPr/>
        </p:nvSpPr>
        <p:spPr>
          <a:xfrm>
            <a:off x="3070194" y="3089485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402D3-6AC5-404F-8C44-3B1E498AFD28}"/>
              </a:ext>
            </a:extLst>
          </p:cNvPr>
          <p:cNvSpPr txBox="1"/>
          <p:nvPr/>
        </p:nvSpPr>
        <p:spPr>
          <a:xfrm>
            <a:off x="3660915" y="2819177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469F81AD-B39D-42C4-A6E4-F3E3C519118E}"/>
              </a:ext>
            </a:extLst>
          </p:cNvPr>
          <p:cNvSpPr/>
          <p:nvPr/>
        </p:nvSpPr>
        <p:spPr>
          <a:xfrm>
            <a:off x="1097280" y="1844703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3AA42D9F-FBAF-44D6-BC01-59F5F2C16DA1}"/>
              </a:ext>
            </a:extLst>
          </p:cNvPr>
          <p:cNvSpPr/>
          <p:nvPr/>
        </p:nvSpPr>
        <p:spPr>
          <a:xfrm>
            <a:off x="2956228" y="178506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F4119E3F-36F4-4BE8-98A1-5A78C0D759CF}"/>
              </a:ext>
            </a:extLst>
          </p:cNvPr>
          <p:cNvSpPr/>
          <p:nvPr/>
        </p:nvSpPr>
        <p:spPr>
          <a:xfrm>
            <a:off x="5288281" y="1804945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7D73D353-3B37-4ED2-846A-51C0D3F506C3}"/>
              </a:ext>
            </a:extLst>
          </p:cNvPr>
          <p:cNvSpPr/>
          <p:nvPr/>
        </p:nvSpPr>
        <p:spPr>
          <a:xfrm>
            <a:off x="3565505" y="349459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7DBD5D9A-62EE-47CD-9DAB-4D783FFC2C70}"/>
              </a:ext>
            </a:extLst>
          </p:cNvPr>
          <p:cNvSpPr/>
          <p:nvPr/>
        </p:nvSpPr>
        <p:spPr>
          <a:xfrm>
            <a:off x="1076743" y="3458817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FAAB1059-A7EF-4124-A3C1-9C96F2595FE0}"/>
              </a:ext>
            </a:extLst>
          </p:cNvPr>
          <p:cNvSpPr/>
          <p:nvPr/>
        </p:nvSpPr>
        <p:spPr>
          <a:xfrm>
            <a:off x="5335992" y="3442915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67DC4F-99F7-48FF-95FD-81E70E1B0230}"/>
              </a:ext>
            </a:extLst>
          </p:cNvPr>
          <p:cNvCxnSpPr>
            <a:cxnSpLocks/>
          </p:cNvCxnSpPr>
          <p:nvPr/>
        </p:nvCxnSpPr>
        <p:spPr>
          <a:xfrm>
            <a:off x="3241160" y="2337103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0F17BF-1F49-4EF9-8F11-FBCD7FAD8B15}"/>
              </a:ext>
            </a:extLst>
          </p:cNvPr>
          <p:cNvCxnSpPr>
            <a:cxnSpLocks/>
          </p:cNvCxnSpPr>
          <p:nvPr/>
        </p:nvCxnSpPr>
        <p:spPr>
          <a:xfrm>
            <a:off x="1233449" y="2464573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AB5563-B721-4CFC-B01D-90A76EDF99AB}"/>
              </a:ext>
            </a:extLst>
          </p:cNvPr>
          <p:cNvCxnSpPr>
            <a:cxnSpLocks/>
          </p:cNvCxnSpPr>
          <p:nvPr/>
        </p:nvCxnSpPr>
        <p:spPr>
          <a:xfrm>
            <a:off x="5522846" y="2502327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BEB4A5-6C1B-4DE1-88D5-4446395F5271}"/>
              </a:ext>
            </a:extLst>
          </p:cNvPr>
          <p:cNvCxnSpPr>
            <a:cxnSpLocks/>
          </p:cNvCxnSpPr>
          <p:nvPr/>
        </p:nvCxnSpPr>
        <p:spPr>
          <a:xfrm flipH="1">
            <a:off x="4362615" y="2014991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66CA8F-69D3-4EFB-ABAF-0F7FC8EC41A9}"/>
              </a:ext>
            </a:extLst>
          </p:cNvPr>
          <p:cNvCxnSpPr>
            <a:cxnSpLocks/>
          </p:cNvCxnSpPr>
          <p:nvPr/>
        </p:nvCxnSpPr>
        <p:spPr>
          <a:xfrm flipH="1">
            <a:off x="2145526" y="2019627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1D0B79-829F-4FA5-9749-6F167BAA67EA}"/>
              </a:ext>
            </a:extLst>
          </p:cNvPr>
          <p:cNvCxnSpPr>
            <a:cxnSpLocks/>
          </p:cNvCxnSpPr>
          <p:nvPr/>
        </p:nvCxnSpPr>
        <p:spPr>
          <a:xfrm flipH="1">
            <a:off x="1920568" y="3619163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0E3D07-D145-4E93-B29A-DE16CE21C647}"/>
              </a:ext>
            </a:extLst>
          </p:cNvPr>
          <p:cNvCxnSpPr>
            <a:cxnSpLocks/>
          </p:cNvCxnSpPr>
          <p:nvPr/>
        </p:nvCxnSpPr>
        <p:spPr>
          <a:xfrm flipH="1">
            <a:off x="4128715" y="3633745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allout: Right Arrow 60">
            <a:extLst>
              <a:ext uri="{FF2B5EF4-FFF2-40B4-BE49-F238E27FC236}">
                <a16:creationId xmlns:a16="http://schemas.microsoft.com/office/drawing/2014/main" id="{2861806E-0330-4943-B840-1D0B6BF9156C}"/>
              </a:ext>
            </a:extLst>
          </p:cNvPr>
          <p:cNvSpPr/>
          <p:nvPr/>
        </p:nvSpPr>
        <p:spPr>
          <a:xfrm>
            <a:off x="263375" y="1759227"/>
            <a:ext cx="736493" cy="559243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Enter for search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69F512-350F-4715-A210-7DF94FEAD130}"/>
              </a:ext>
            </a:extLst>
          </p:cNvPr>
          <p:cNvCxnSpPr>
            <a:cxnSpLocks/>
          </p:cNvCxnSpPr>
          <p:nvPr/>
        </p:nvCxnSpPr>
        <p:spPr>
          <a:xfrm>
            <a:off x="3496934" y="2939124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B59C6-31F9-42D8-A93F-F74C6F9CB997}"/>
              </a:ext>
            </a:extLst>
          </p:cNvPr>
          <p:cNvSpPr/>
          <p:nvPr/>
        </p:nvSpPr>
        <p:spPr>
          <a:xfrm>
            <a:off x="1137033" y="4473934"/>
            <a:ext cx="4405023" cy="172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BD26B3-9C33-470C-ACD9-A00A93B3D372}"/>
              </a:ext>
            </a:extLst>
          </p:cNvPr>
          <p:cNvSpPr txBox="1"/>
          <p:nvPr/>
        </p:nvSpPr>
        <p:spPr>
          <a:xfrm>
            <a:off x="1709527" y="4784035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32D34D-D751-4B45-ABE4-6C98866E7089}"/>
              </a:ext>
            </a:extLst>
          </p:cNvPr>
          <p:cNvSpPr txBox="1"/>
          <p:nvPr/>
        </p:nvSpPr>
        <p:spPr>
          <a:xfrm>
            <a:off x="3802045" y="4784035"/>
            <a:ext cx="102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(Room2)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C48972-0882-494F-B04E-807BBED1A642}"/>
              </a:ext>
            </a:extLst>
          </p:cNvPr>
          <p:cNvSpPr txBox="1"/>
          <p:nvPr/>
        </p:nvSpPr>
        <p:spPr>
          <a:xfrm>
            <a:off x="1686998" y="5463468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3DB8B3-C3B4-4AEB-BEC7-61697603D8F8}"/>
              </a:ext>
            </a:extLst>
          </p:cNvPr>
          <p:cNvSpPr txBox="1"/>
          <p:nvPr/>
        </p:nvSpPr>
        <p:spPr>
          <a:xfrm>
            <a:off x="3022483" y="5607398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6AA278-C576-4E05-943B-9B77E28EDB16}"/>
              </a:ext>
            </a:extLst>
          </p:cNvPr>
          <p:cNvSpPr txBox="1"/>
          <p:nvPr/>
        </p:nvSpPr>
        <p:spPr>
          <a:xfrm>
            <a:off x="3613204" y="5337090"/>
            <a:ext cx="4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C2</a:t>
            </a:r>
          </a:p>
        </p:txBody>
      </p:sp>
      <p:sp>
        <p:nvSpPr>
          <p:cNvPr id="71" name="Plus Sign 70">
            <a:extLst>
              <a:ext uri="{FF2B5EF4-FFF2-40B4-BE49-F238E27FC236}">
                <a16:creationId xmlns:a16="http://schemas.microsoft.com/office/drawing/2014/main" id="{1732EF3E-E31E-4632-B61A-A766E2AC78B7}"/>
              </a:ext>
            </a:extLst>
          </p:cNvPr>
          <p:cNvSpPr/>
          <p:nvPr/>
        </p:nvSpPr>
        <p:spPr>
          <a:xfrm>
            <a:off x="1049569" y="4362616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Plus Sign 71">
            <a:extLst>
              <a:ext uri="{FF2B5EF4-FFF2-40B4-BE49-F238E27FC236}">
                <a16:creationId xmlns:a16="http://schemas.microsoft.com/office/drawing/2014/main" id="{37C7FB07-9400-4BF9-84CC-CD60BCF42E3C}"/>
              </a:ext>
            </a:extLst>
          </p:cNvPr>
          <p:cNvSpPr/>
          <p:nvPr/>
        </p:nvSpPr>
        <p:spPr>
          <a:xfrm>
            <a:off x="2908517" y="4302981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Plus Sign 72">
            <a:extLst>
              <a:ext uri="{FF2B5EF4-FFF2-40B4-BE49-F238E27FC236}">
                <a16:creationId xmlns:a16="http://schemas.microsoft.com/office/drawing/2014/main" id="{F2C178EE-E9A4-45A0-86E1-39998978BB78}"/>
              </a:ext>
            </a:extLst>
          </p:cNvPr>
          <p:cNvSpPr/>
          <p:nvPr/>
        </p:nvSpPr>
        <p:spPr>
          <a:xfrm>
            <a:off x="5240570" y="432285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Plus Sign 73">
            <a:extLst>
              <a:ext uri="{FF2B5EF4-FFF2-40B4-BE49-F238E27FC236}">
                <a16:creationId xmlns:a16="http://schemas.microsoft.com/office/drawing/2014/main" id="{98476FBA-1E91-43BE-BCBA-62C7A68F1CA0}"/>
              </a:ext>
            </a:extLst>
          </p:cNvPr>
          <p:cNvSpPr/>
          <p:nvPr/>
        </p:nvSpPr>
        <p:spPr>
          <a:xfrm>
            <a:off x="3517794" y="6012511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Plus Sign 74">
            <a:extLst>
              <a:ext uri="{FF2B5EF4-FFF2-40B4-BE49-F238E27FC236}">
                <a16:creationId xmlns:a16="http://schemas.microsoft.com/office/drawing/2014/main" id="{0F67C3B1-5A62-4E06-8DCA-BD8E0C0DF279}"/>
              </a:ext>
            </a:extLst>
          </p:cNvPr>
          <p:cNvSpPr/>
          <p:nvPr/>
        </p:nvSpPr>
        <p:spPr>
          <a:xfrm>
            <a:off x="1029032" y="5976730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Plus Sign 75">
            <a:extLst>
              <a:ext uri="{FF2B5EF4-FFF2-40B4-BE49-F238E27FC236}">
                <a16:creationId xmlns:a16="http://schemas.microsoft.com/office/drawing/2014/main" id="{B000CD2A-63BC-4CF9-B783-518CEE43E648}"/>
              </a:ext>
            </a:extLst>
          </p:cNvPr>
          <p:cNvSpPr/>
          <p:nvPr/>
        </p:nvSpPr>
        <p:spPr>
          <a:xfrm>
            <a:off x="5288281" y="5960828"/>
            <a:ext cx="373708" cy="34985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173548F-DA6E-4D7B-90AD-379358E44596}"/>
              </a:ext>
            </a:extLst>
          </p:cNvPr>
          <p:cNvCxnSpPr>
            <a:cxnSpLocks/>
          </p:cNvCxnSpPr>
          <p:nvPr/>
        </p:nvCxnSpPr>
        <p:spPr>
          <a:xfrm>
            <a:off x="3193449" y="4855016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7D172-75E3-44DF-B757-F6D88B621FE1}"/>
              </a:ext>
            </a:extLst>
          </p:cNvPr>
          <p:cNvCxnSpPr>
            <a:cxnSpLocks/>
          </p:cNvCxnSpPr>
          <p:nvPr/>
        </p:nvCxnSpPr>
        <p:spPr>
          <a:xfrm>
            <a:off x="1185738" y="4982486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2A91A3A-B918-45CB-A5CE-51ADA5087176}"/>
              </a:ext>
            </a:extLst>
          </p:cNvPr>
          <p:cNvCxnSpPr>
            <a:cxnSpLocks/>
          </p:cNvCxnSpPr>
          <p:nvPr/>
        </p:nvCxnSpPr>
        <p:spPr>
          <a:xfrm>
            <a:off x="5475135" y="5020240"/>
            <a:ext cx="0" cy="607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9625A7-22BB-4CB7-9CF9-A4A71EC30E26}"/>
              </a:ext>
            </a:extLst>
          </p:cNvPr>
          <p:cNvCxnSpPr>
            <a:cxnSpLocks/>
          </p:cNvCxnSpPr>
          <p:nvPr/>
        </p:nvCxnSpPr>
        <p:spPr>
          <a:xfrm flipH="1">
            <a:off x="4314904" y="4532904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622CB6-47F7-4636-9760-A0BC0C518CD2}"/>
              </a:ext>
            </a:extLst>
          </p:cNvPr>
          <p:cNvCxnSpPr>
            <a:cxnSpLocks/>
          </p:cNvCxnSpPr>
          <p:nvPr/>
        </p:nvCxnSpPr>
        <p:spPr>
          <a:xfrm flipH="1">
            <a:off x="2097815" y="4537540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A709BDF-6534-446C-B1B0-3405544A41E1}"/>
              </a:ext>
            </a:extLst>
          </p:cNvPr>
          <p:cNvCxnSpPr>
            <a:cxnSpLocks/>
          </p:cNvCxnSpPr>
          <p:nvPr/>
        </p:nvCxnSpPr>
        <p:spPr>
          <a:xfrm flipH="1">
            <a:off x="1872857" y="6137076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B3E2BB7-3EE3-4B78-8C0D-3159822F606E}"/>
              </a:ext>
            </a:extLst>
          </p:cNvPr>
          <p:cNvCxnSpPr>
            <a:cxnSpLocks/>
          </p:cNvCxnSpPr>
          <p:nvPr/>
        </p:nvCxnSpPr>
        <p:spPr>
          <a:xfrm flipH="1">
            <a:off x="4081004" y="6151658"/>
            <a:ext cx="563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BE0B6D-ACDC-4A98-98B1-10608B321496}"/>
              </a:ext>
            </a:extLst>
          </p:cNvPr>
          <p:cNvCxnSpPr>
            <a:cxnSpLocks/>
          </p:cNvCxnSpPr>
          <p:nvPr/>
        </p:nvCxnSpPr>
        <p:spPr>
          <a:xfrm>
            <a:off x="3449223" y="5457037"/>
            <a:ext cx="189168" cy="431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45DBEF-8187-49F4-836B-0A13FEEB83A3}"/>
              </a:ext>
            </a:extLst>
          </p:cNvPr>
          <p:cNvSpPr txBox="1"/>
          <p:nvPr/>
        </p:nvSpPr>
        <p:spPr>
          <a:xfrm rot="18860028">
            <a:off x="1895090" y="5243280"/>
            <a:ext cx="132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masis MT Pro Black" panose="020B0604020202020204" pitchFamily="18" charset="0"/>
              </a:rPr>
              <a:t>VISITED</a:t>
            </a:r>
          </a:p>
        </p:txBody>
      </p:sp>
      <p:sp>
        <p:nvSpPr>
          <p:cNvPr id="86" name="Callout: Right Arrow 85">
            <a:extLst>
              <a:ext uri="{FF2B5EF4-FFF2-40B4-BE49-F238E27FC236}">
                <a16:creationId xmlns:a16="http://schemas.microsoft.com/office/drawing/2014/main" id="{F9B77974-CE97-4640-ACE7-89185D910872}"/>
              </a:ext>
            </a:extLst>
          </p:cNvPr>
          <p:cNvSpPr/>
          <p:nvPr/>
        </p:nvSpPr>
        <p:spPr>
          <a:xfrm rot="5400000">
            <a:off x="2951914" y="3816175"/>
            <a:ext cx="737848" cy="559243"/>
          </a:xfrm>
          <a:prstGeom prst="rightArrowCallout">
            <a:avLst>
              <a:gd name="adj1" fmla="val 25000"/>
              <a:gd name="adj2" fmla="val 2784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Enter for search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2B719F-9961-4DC0-9CE8-881CC010E4FB}"/>
              </a:ext>
            </a:extLst>
          </p:cNvPr>
          <p:cNvSpPr txBox="1"/>
          <p:nvPr/>
        </p:nvSpPr>
        <p:spPr>
          <a:xfrm>
            <a:off x="6600249" y="2476704"/>
            <a:ext cx="488210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Search must avoid Separators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Search will recognise boundary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Search must avoid going to another room while getting name of current room and chairs in the current room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 “\” is an escape hence skipping escape is to be accounted</a:t>
            </a:r>
          </a:p>
        </p:txBody>
      </p:sp>
    </p:spTree>
    <p:extLst>
      <p:ext uri="{BB962C8B-B14F-4D97-AF65-F5344CB8AC3E}">
        <p14:creationId xmlns:p14="http://schemas.microsoft.com/office/powerpoint/2010/main" val="173222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: Breadth First Search (</a:t>
            </a:r>
            <a:r>
              <a:rPr lang="en-IN" dirty="0" err="1"/>
              <a:t>bfs</a:t>
            </a:r>
            <a:r>
              <a:rPr lang="en-IN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B58530-7349-4913-9D30-588E4EDD425E}"/>
              </a:ext>
            </a:extLst>
          </p:cNvPr>
          <p:cNvSpPr/>
          <p:nvPr/>
        </p:nvSpPr>
        <p:spPr>
          <a:xfrm>
            <a:off x="2877282" y="3436951"/>
            <a:ext cx="1137037" cy="866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Current Position </a:t>
            </a:r>
            <a:r>
              <a:rPr lang="en-IN" sz="1400" dirty="0" err="1"/>
              <a:t>i</a:t>
            </a:r>
            <a:r>
              <a:rPr lang="en-IN" sz="1400" dirty="0"/>
              <a:t> , 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858AA-4178-4154-8D4D-6B8D969F0D8F}"/>
              </a:ext>
            </a:extLst>
          </p:cNvPr>
          <p:cNvSpPr/>
          <p:nvPr/>
        </p:nvSpPr>
        <p:spPr>
          <a:xfrm>
            <a:off x="2972698" y="2035534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2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51A075-07C3-42AA-8CD6-23E3C855DF0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445801" y="2631881"/>
            <a:ext cx="0" cy="8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06A8FD-8AC9-4847-91BA-B16C615992CC}"/>
              </a:ext>
            </a:extLst>
          </p:cNvPr>
          <p:cNvSpPr/>
          <p:nvPr/>
        </p:nvSpPr>
        <p:spPr>
          <a:xfrm>
            <a:off x="1097516" y="203553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1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8CA556-0AB4-4318-8B03-EB8226A99328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2043722" y="2333707"/>
            <a:ext cx="1000075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B2057-36AB-474A-9F69-9BC5297F992A}"/>
              </a:ext>
            </a:extLst>
          </p:cNvPr>
          <p:cNvSpPr/>
          <p:nvPr/>
        </p:nvSpPr>
        <p:spPr>
          <a:xfrm>
            <a:off x="4820050" y="203553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3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-,j+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8D88A5-EB26-45EA-9C00-FC956C41F673}"/>
              </a:ext>
            </a:extLst>
          </p:cNvPr>
          <p:cNvCxnSpPr>
            <a:cxnSpLocks/>
            <a:stCxn id="4" idx="7"/>
            <a:endCxn id="13" idx="1"/>
          </p:cNvCxnSpPr>
          <p:nvPr/>
        </p:nvCxnSpPr>
        <p:spPr>
          <a:xfrm flipV="1">
            <a:off x="3847804" y="2333707"/>
            <a:ext cx="972246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0D814-68BD-48B2-84F4-4A4FFE6C2311}"/>
              </a:ext>
            </a:extLst>
          </p:cNvPr>
          <p:cNvSpPr/>
          <p:nvPr/>
        </p:nvSpPr>
        <p:spPr>
          <a:xfrm>
            <a:off x="4820050" y="357212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4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 ,j+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582CBA-D208-4FFF-A30C-9664C36CD1FC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 flipV="1">
            <a:off x="4014319" y="3870297"/>
            <a:ext cx="805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43E2A-2F9F-4F25-852B-60BD4647D040}"/>
              </a:ext>
            </a:extLst>
          </p:cNvPr>
          <p:cNvSpPr/>
          <p:nvPr/>
        </p:nvSpPr>
        <p:spPr>
          <a:xfrm>
            <a:off x="4820050" y="483041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5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+ , j+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F5AA-8D37-4F63-8D65-D7116D2A6BC0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3847804" y="4176720"/>
            <a:ext cx="972246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4779C-2229-4F16-8644-9CA5B6F9504A}"/>
              </a:ext>
            </a:extLst>
          </p:cNvPr>
          <p:cNvSpPr/>
          <p:nvPr/>
        </p:nvSpPr>
        <p:spPr>
          <a:xfrm>
            <a:off x="2972697" y="4834392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6</a:t>
            </a:r>
            <a:br>
              <a:rPr lang="en-IN" sz="1200" dirty="0"/>
            </a:b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+,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809D4-40F9-4FBB-ADFB-FF27660AC95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 flipH="1">
            <a:off x="3445800" y="4303644"/>
            <a:ext cx="1" cy="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21280-C177-4F5F-A630-1B3977FCE1BA}"/>
              </a:ext>
            </a:extLst>
          </p:cNvPr>
          <p:cNvSpPr/>
          <p:nvPr/>
        </p:nvSpPr>
        <p:spPr>
          <a:xfrm>
            <a:off x="1097280" y="483041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7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+ , j-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5F515D-8A24-40EB-BA12-ADE7C1400F24}"/>
              </a:ext>
            </a:extLst>
          </p:cNvPr>
          <p:cNvCxnSpPr>
            <a:cxnSpLocks/>
            <a:stCxn id="4" idx="3"/>
            <a:endCxn id="29" idx="3"/>
          </p:cNvCxnSpPr>
          <p:nvPr/>
        </p:nvCxnSpPr>
        <p:spPr>
          <a:xfrm flipH="1">
            <a:off x="2043486" y="4176720"/>
            <a:ext cx="1000311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194E7-DD45-41E7-845D-613A4586D51A}"/>
              </a:ext>
            </a:extLst>
          </p:cNvPr>
          <p:cNvSpPr/>
          <p:nvPr/>
        </p:nvSpPr>
        <p:spPr>
          <a:xfrm>
            <a:off x="1097280" y="3566160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8 </a:t>
            </a:r>
            <a:br>
              <a:rPr lang="en-IN" sz="1200" dirty="0"/>
            </a:br>
            <a:r>
              <a:rPr lang="en-IN" sz="1200" dirty="0" err="1"/>
              <a:t>i</a:t>
            </a:r>
            <a:r>
              <a:rPr lang="en-IN" sz="1200" dirty="0"/>
              <a:t> ,j-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D3093-CF6B-4930-B266-B2D09B56906C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2043486" y="3864334"/>
            <a:ext cx="833796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FD9D8B-7172-4988-BD0C-C14B1212B9FF}"/>
              </a:ext>
            </a:extLst>
          </p:cNvPr>
          <p:cNvSpPr txBox="1"/>
          <p:nvPr/>
        </p:nvSpPr>
        <p:spPr>
          <a:xfrm>
            <a:off x="6790647" y="2156173"/>
            <a:ext cx="409913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current cell indexed as (“ </a:t>
            </a:r>
            <a:r>
              <a:rPr lang="en-IN" dirty="0" err="1"/>
              <a:t>i</a:t>
            </a:r>
            <a:r>
              <a:rPr lang="en-IN" dirty="0"/>
              <a:t> ”, “ j ”) in a 2-dimensional grid can have 8 neighbours as shown in diagram </a:t>
            </a:r>
          </a:p>
          <a:p>
            <a:endParaRPr lang="en-IN" dirty="0"/>
          </a:p>
          <a:p>
            <a:pPr algn="ctr"/>
            <a:r>
              <a:rPr lang="en-IN" b="1" u="sng" dirty="0"/>
              <a:t>INVALID NEIGHBOURS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Separator </a:t>
            </a:r>
            <a:r>
              <a:rPr lang="en-US" dirty="0"/>
              <a:t>‘+’ or ‘-’ or ‘|’ or ‘/’ or ‘\’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Double escape of separator “\”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Boundary of the floor plan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Visited cell</a:t>
            </a:r>
          </a:p>
        </p:txBody>
      </p:sp>
    </p:spTree>
    <p:extLst>
      <p:ext uri="{BB962C8B-B14F-4D97-AF65-F5344CB8AC3E}">
        <p14:creationId xmlns:p14="http://schemas.microsoft.com/office/powerpoint/2010/main" val="392256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CF06-A60C-4DA6-9D98-08CE043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F8B0-9B33-4417-A208-C5589B40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 </a:t>
            </a:r>
            <a:r>
              <a:rPr lang="en-IN" dirty="0" err="1"/>
              <a:t>numpy</a:t>
            </a:r>
            <a:r>
              <a:rPr lang="en-IN" dirty="0"/>
              <a:t> dependency version : </a:t>
            </a:r>
            <a:r>
              <a:rPr lang="en-IN" dirty="0" err="1"/>
              <a:t>numpy</a:t>
            </a:r>
            <a:r>
              <a:rPr lang="en-IN" dirty="0"/>
              <a:t> 1.22.3</a:t>
            </a:r>
          </a:p>
        </p:txBody>
      </p:sp>
    </p:spTree>
    <p:extLst>
      <p:ext uri="{BB962C8B-B14F-4D97-AF65-F5344CB8AC3E}">
        <p14:creationId xmlns:p14="http://schemas.microsoft.com/office/powerpoint/2010/main" val="193988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438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Amasis MT Pro Black</vt:lpstr>
      <vt:lpstr>Calibri</vt:lpstr>
      <vt:lpstr>Calibri Light</vt:lpstr>
      <vt:lpstr>Retrospect</vt:lpstr>
      <vt:lpstr>Chair Order Extractor</vt:lpstr>
      <vt:lpstr>Agenda</vt:lpstr>
      <vt:lpstr>Development Strategy and Product Delivery</vt:lpstr>
      <vt:lpstr>Product Assumptions</vt:lpstr>
      <vt:lpstr>Solution Architecture</vt:lpstr>
      <vt:lpstr>Algorithm : Breadth First Search (bfs)</vt:lpstr>
      <vt:lpstr>Algorithm : Breadth First Search (bfs)</vt:lpstr>
      <vt:lpstr>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Plan Pipeline</dc:title>
  <dc:creator>Navesh Kumar</dc:creator>
  <cp:lastModifiedBy>Navesh Kumar</cp:lastModifiedBy>
  <cp:revision>12</cp:revision>
  <dcterms:created xsi:type="dcterms:W3CDTF">2022-04-14T14:01:45Z</dcterms:created>
  <dcterms:modified xsi:type="dcterms:W3CDTF">2022-04-18T15:29:50Z</dcterms:modified>
</cp:coreProperties>
</file>