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Shape 21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Shape 5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Shape 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Shape 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marR="0" rtl="1" algn="l">
              <a:lnSpc>
                <a:spcPct val="115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המחשב של המשתמש יהיה המחשב שייקרא server, הserver שולח את המסננים שהמשתמש ביקש על פיהם לראות את המידע על הרשת. </a:t>
            </a:r>
            <a:endParaRPr b="0" i="0" sz="1800" u="none" cap="none" strike="noStrike">
              <a:solidFill>
                <a:schemeClr val="lt2"/>
              </a:solidFill>
              <a:latin typeface="Arial"/>
              <a:ea typeface="Arial"/>
              <a:cs typeface="Arial"/>
              <a:sym typeface="Arial"/>
            </a:endParaRPr>
          </a:p>
          <a:p>
            <a:pPr indent="-342900" lvl="0" marL="457200" marR="0" rtl="1" algn="l">
              <a:lnSpc>
                <a:spcPct val="115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כל מחשב על הרשת יריץ תוכנה שנקראת agent, הagent מקבל את המסנן של פיו יש לקבל את המידע ברשת</a:t>
            </a:r>
            <a:endParaRPr b="0" i="0" sz="1800" u="none" cap="none" strike="noStrike">
              <a:solidFill>
                <a:schemeClr val="lt2"/>
              </a:solidFill>
              <a:latin typeface="Arial"/>
              <a:ea typeface="Arial"/>
              <a:cs typeface="Arial"/>
              <a:sym typeface="Arial"/>
            </a:endParaRPr>
          </a:p>
          <a:p>
            <a:pPr indent="-342900" lvl="0" marL="457200" marR="0" rtl="1" algn="l">
              <a:lnSpc>
                <a:spcPct val="115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הagent שולח לserver את המידע והserver מציג את המידע בצורה מסודרת</a:t>
            </a:r>
            <a:endParaRPr b="0" i="0" sz="1800" u="none" cap="none" strike="noStrike">
              <a:solidFill>
                <a:schemeClr val="lt2"/>
              </a:solidFill>
              <a:latin typeface="Arial"/>
              <a:ea typeface="Arial"/>
              <a:cs typeface="Arial"/>
              <a:sym typeface="Arial"/>
            </a:endParaRPr>
          </a:p>
          <a:p>
            <a:pPr indent="-342900" lvl="0" marL="457200" marR="0" rtl="1" algn="l">
              <a:lnSpc>
                <a:spcPct val="115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הserver מוחק את מה שקיבל מכל תכנות הagent אחרי 40 שניות או אחרי 30 אלף פקטות (חבילת מידע)</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Shape 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5" name="Shape 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1pPr>
            <a:lvl2pPr indent="-304800" lvl="1" marL="914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2pPr>
            <a:lvl3pPr indent="-304800" lvl="2" marL="1371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3pPr>
            <a:lvl4pPr indent="-304800" lvl="3" marL="18288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5pPr>
            <a:lvl6pPr indent="-304800" lvl="5" marL="27432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6pPr>
            <a:lvl7pPr indent="-304800" lvl="6" marL="3200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7pPr>
            <a:lvl8pPr indent="-304800" lvl="7" marL="3657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8pPr>
            <a:lvl9pPr indent="-304800" lvl="8" marL="4114800" marR="0" rtl="0" algn="l">
              <a:lnSpc>
                <a:spcPct val="115000"/>
              </a:lnSpc>
              <a:spcBef>
                <a:spcPts val="1600"/>
              </a:spcBef>
              <a:spcAft>
                <a:spcPts val="1600"/>
              </a:spcAft>
              <a:buClr>
                <a:schemeClr val="lt2"/>
              </a:buClr>
              <a:buSzPts val="1200"/>
              <a:buFont typeface="Arial"/>
              <a:buChar char="■"/>
              <a:defRPr b="0" i="0" sz="1200" u="none" cap="none" strike="noStrike">
                <a:solidFill>
                  <a:schemeClr val="lt2"/>
                </a:solidFill>
                <a:latin typeface="Arial"/>
                <a:ea typeface="Arial"/>
                <a:cs typeface="Arial"/>
                <a:sym typeface="Arial"/>
              </a:defRPr>
            </a:lvl9pPr>
          </a:lstStyle>
          <a:p/>
        </p:txBody>
      </p:sp>
      <p:sp>
        <p:nvSpPr>
          <p:cNvPr id="26" name="Shape 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1pPr>
            <a:lvl2pPr indent="-304800" lvl="1" marL="914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2pPr>
            <a:lvl3pPr indent="-304800" lvl="2" marL="1371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3pPr>
            <a:lvl4pPr indent="-304800" lvl="3" marL="18288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5pPr>
            <a:lvl6pPr indent="-304800" lvl="5" marL="27432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6pPr>
            <a:lvl7pPr indent="-304800" lvl="6" marL="3200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7pPr>
            <a:lvl8pPr indent="-304800" lvl="7" marL="3657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8pPr>
            <a:lvl9pPr indent="-304800" lvl="8" marL="4114800" marR="0" rtl="0" algn="l">
              <a:lnSpc>
                <a:spcPct val="115000"/>
              </a:lnSpc>
              <a:spcBef>
                <a:spcPts val="1600"/>
              </a:spcBef>
              <a:spcAft>
                <a:spcPts val="1600"/>
              </a:spcAft>
              <a:buClr>
                <a:schemeClr val="lt2"/>
              </a:buClr>
              <a:buSzPts val="1200"/>
              <a:buFont typeface="Arial"/>
              <a:buChar char="■"/>
              <a:defRPr b="0" i="0" sz="1200" u="none" cap="none" strike="noStrike">
                <a:solidFill>
                  <a:schemeClr val="lt2"/>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1pPr>
            <a:lvl2pPr indent="-304800" lvl="1" marL="914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2pPr>
            <a:lvl3pPr indent="-304800" lvl="2" marL="1371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3pPr>
            <a:lvl4pPr indent="-304800" lvl="3" marL="18288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5pPr>
            <a:lvl6pPr indent="-304800" lvl="5" marL="27432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6pPr>
            <a:lvl7pPr indent="-304800" lvl="6" marL="3200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7pPr>
            <a:lvl8pPr indent="-304800" lvl="7" marL="3657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8pPr>
            <a:lvl9pPr indent="-304800" lvl="8" marL="4114800" marR="0" rtl="0" algn="l">
              <a:lnSpc>
                <a:spcPct val="115000"/>
              </a:lnSpc>
              <a:spcBef>
                <a:spcPts val="1600"/>
              </a:spcBef>
              <a:spcAft>
                <a:spcPts val="1600"/>
              </a:spcAft>
              <a:buClr>
                <a:schemeClr val="lt2"/>
              </a:buClr>
              <a:buSzPts val="1200"/>
              <a:buFont typeface="Arial"/>
              <a:buChar char="■"/>
              <a:defRPr b="0" i="0" sz="1200" u="none" cap="none" strike="noStrike">
                <a:solidFill>
                  <a:schemeClr val="lt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9pPr>
          </a:lstStyle>
          <a:p/>
        </p:txBody>
      </p:sp>
      <p:sp>
        <p:nvSpPr>
          <p:cNvPr id="39" name="Shape 3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2"/>
              </a:buClr>
              <a:buSzPts val="1800"/>
              <a:buFont typeface="Arial"/>
              <a:buNone/>
              <a:defRPr b="0" i="0" sz="1800" u="none" cap="none" strike="noStrike">
                <a:solidFill>
                  <a:schemeClr val="lt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1" algn="ctr">
              <a:lnSpc>
                <a:spcPct val="100000"/>
              </a:lnSpc>
              <a:spcBef>
                <a:spcPts val="0"/>
              </a:spcBef>
              <a:spcAft>
                <a:spcPts val="0"/>
              </a:spcAft>
              <a:buClr>
                <a:schemeClr val="dk1"/>
              </a:buClr>
              <a:buSzPts val="5200"/>
              <a:buFont typeface="Arial"/>
              <a:buNone/>
            </a:pPr>
            <a:r>
              <a:rPr b="0" i="0" lang="iw" sz="5200" u="none" cap="none" strike="noStrike">
                <a:solidFill>
                  <a:schemeClr val="dk1"/>
                </a:solidFill>
                <a:latin typeface="Arial"/>
                <a:ea typeface="Arial"/>
                <a:cs typeface="Arial"/>
                <a:sym typeface="Arial"/>
              </a:rPr>
              <a:t>מצגת פרויקט NETSHARK</a:t>
            </a:r>
            <a:endParaRPr b="0" i="0" sz="5200" u="none" cap="none" strike="noStrike">
              <a:solidFill>
                <a:schemeClr val="dk1"/>
              </a:solidFill>
              <a:latin typeface="Arial"/>
              <a:ea typeface="Arial"/>
              <a:cs typeface="Arial"/>
              <a:sym typeface="Arial"/>
            </a:endParaRPr>
          </a:p>
        </p:txBody>
      </p:sp>
      <p:sp>
        <p:nvSpPr>
          <p:cNvPr id="55" name="Shape 5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1" algn="ctr">
              <a:lnSpc>
                <a:spcPct val="100000"/>
              </a:lnSpc>
              <a:spcBef>
                <a:spcPts val="0"/>
              </a:spcBef>
              <a:spcAft>
                <a:spcPts val="0"/>
              </a:spcAft>
              <a:buClr>
                <a:schemeClr val="lt2"/>
              </a:buClr>
              <a:buSzPts val="2800"/>
              <a:buFont typeface="Arial"/>
              <a:buNone/>
            </a:pPr>
            <a:r>
              <a:rPr b="0" i="0" lang="iw" sz="2800" u="none" cap="none" strike="noStrike">
                <a:solidFill>
                  <a:schemeClr val="lt2"/>
                </a:solidFill>
                <a:latin typeface="Arial"/>
                <a:ea typeface="Arial"/>
                <a:cs typeface="Arial"/>
                <a:sym typeface="Arial"/>
              </a:rPr>
              <a:t>נוה שמחי</a:t>
            </a:r>
            <a:endParaRPr b="0" i="0" sz="2800" u="none" cap="none" strike="noStrike">
              <a:solidFill>
                <a:schemeClr val="lt2"/>
              </a:solidFill>
              <a:latin typeface="Arial"/>
              <a:ea typeface="Arial"/>
              <a:cs typeface="Arial"/>
              <a:sym typeface="Arial"/>
            </a:endParaRPr>
          </a:p>
        </p:txBody>
      </p:sp>
      <p:pic>
        <p:nvPicPr>
          <p:cNvPr id="56" name="Shape 56"/>
          <p:cNvPicPr preferRelativeResize="0"/>
          <p:nvPr/>
        </p:nvPicPr>
        <p:blipFill rotWithShape="1">
          <a:blip r:embed="rId3">
            <a:alphaModFix/>
          </a:blip>
          <a:srcRect b="0" l="0" r="0" t="0"/>
          <a:stretch/>
        </p:blipFill>
        <p:spPr>
          <a:xfrm>
            <a:off x="1285572" y="3848800"/>
            <a:ext cx="1139351" cy="987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המחקר שבוצע בפרויקט</a:t>
            </a:r>
            <a:endParaRPr b="0" i="0" sz="2800" u="none" cap="none" strike="noStrike">
              <a:solidFill>
                <a:schemeClr val="dk1"/>
              </a:solidFill>
              <a:latin typeface="Arial"/>
              <a:ea typeface="Arial"/>
              <a:cs typeface="Arial"/>
              <a:sym typeface="Arial"/>
            </a:endParaRPr>
          </a:p>
        </p:txBody>
      </p:sp>
      <p:sp>
        <p:nvSpPr>
          <p:cNvPr id="206" name="Shape 2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1" algn="r">
              <a:lnSpc>
                <a:spcPct val="115000"/>
              </a:lnSpc>
              <a:spcBef>
                <a:spcPts val="0"/>
              </a:spcBef>
              <a:spcAft>
                <a:spcPts val="0"/>
              </a:spcAft>
              <a:buClr>
                <a:schemeClr val="lt2"/>
              </a:buClr>
              <a:buSzPts val="1800"/>
              <a:buFont typeface="Arial"/>
              <a:buNone/>
            </a:pPr>
            <a:r>
              <a:rPr b="0" i="0" lang="iw" sz="1800" u="none" cap="none" strike="noStrike">
                <a:solidFill>
                  <a:schemeClr val="lt2"/>
                </a:solidFill>
                <a:latin typeface="Arial"/>
                <a:ea typeface="Arial"/>
                <a:cs typeface="Arial"/>
                <a:sym typeface="Arial"/>
              </a:rPr>
              <a:t>בפרויקט שלי למדתי וחקרתי הרבה נושאים והרבה ספריות בניהן:</a:t>
            </a:r>
            <a:endParaRPr b="0" i="0" sz="1800" u="none" cap="none" strike="noStrike">
              <a:solidFill>
                <a:schemeClr val="lt2"/>
              </a:solidFill>
              <a:latin typeface="Arial"/>
              <a:ea typeface="Arial"/>
              <a:cs typeface="Arial"/>
              <a:sym typeface="Arial"/>
            </a:endParaRPr>
          </a:p>
          <a:p>
            <a:pPr indent="0" lvl="0" marL="0" marR="0" rtl="1" algn="r">
              <a:lnSpc>
                <a:spcPct val="115000"/>
              </a:lnSpc>
              <a:spcBef>
                <a:spcPts val="1600"/>
              </a:spcBef>
              <a:spcAft>
                <a:spcPts val="0"/>
              </a:spcAft>
              <a:buClr>
                <a:schemeClr val="lt2"/>
              </a:buClr>
              <a:buSzPts val="1800"/>
              <a:buFont typeface="Arial"/>
              <a:buNone/>
            </a:pPr>
            <a:r>
              <a:rPr b="0" i="0" lang="iw" sz="1800" u="none" cap="none" strike="noStrike">
                <a:solidFill>
                  <a:schemeClr val="lt2"/>
                </a:solidFill>
                <a:latin typeface="Arial"/>
                <a:ea typeface="Arial"/>
                <a:cs typeface="Arial"/>
                <a:sym typeface="Arial"/>
              </a:rPr>
              <a:t>ספריית הPySide שהיא הספרייה שבה אני משתמש ליצור את הממשק משתמש, בנוסף בספרייה זו השתמשתי על מנת ליצור משתנה שנקרא qtimer שמטרתו לבצע פעולה כל פרק זמן מוגדר.</a:t>
            </a:r>
            <a:endParaRPr b="0" i="0" sz="1800" u="none" cap="none" strike="noStrike">
              <a:solidFill>
                <a:schemeClr val="lt2"/>
              </a:solidFill>
              <a:latin typeface="Arial"/>
              <a:ea typeface="Arial"/>
              <a:cs typeface="Arial"/>
              <a:sym typeface="Arial"/>
            </a:endParaRPr>
          </a:p>
          <a:p>
            <a:pPr indent="0" lvl="0" marL="0" marR="0" rtl="1" algn="r">
              <a:lnSpc>
                <a:spcPct val="115000"/>
              </a:lnSpc>
              <a:spcBef>
                <a:spcPts val="1600"/>
              </a:spcBef>
              <a:spcAft>
                <a:spcPts val="1600"/>
              </a:spcAft>
              <a:buClr>
                <a:schemeClr val="lt2"/>
              </a:buClr>
              <a:buSzPts val="1800"/>
              <a:buFont typeface="Arial"/>
              <a:buNone/>
            </a:pPr>
            <a:r>
              <a:rPr b="0" i="0" lang="iw" sz="1800" u="none" cap="none" strike="noStrike">
                <a:solidFill>
                  <a:schemeClr val="lt2"/>
                </a:solidFill>
                <a:latin typeface="Arial"/>
                <a:ea typeface="Arial"/>
                <a:cs typeface="Arial"/>
                <a:sym typeface="Arial"/>
              </a:rPr>
              <a:t>בנוסף חקרתי את הספרייה functools שמאפשרת להעביר פרמטרים לפונקציה גם כאשר אי אפשר להעביר פרמטרים לפונקציה בדרך שקוראים לפונקציה.</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5677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רעיונות לשיפור התכנה בעתיד</a:t>
            </a:r>
            <a:endParaRPr b="0" i="0" sz="2800" u="none" cap="none" strike="noStrike">
              <a:solidFill>
                <a:schemeClr val="dk1"/>
              </a:solidFill>
              <a:latin typeface="Arial"/>
              <a:ea typeface="Arial"/>
              <a:cs typeface="Arial"/>
              <a:sym typeface="Arial"/>
            </a:endParaRPr>
          </a:p>
        </p:txBody>
      </p:sp>
      <p:sp>
        <p:nvSpPr>
          <p:cNvPr id="212" name="Shape 2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1" algn="r">
              <a:lnSpc>
                <a:spcPct val="115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ריצת התכנית ללא צורך להריץ את תכנת הagent על המחשבים ברשת</a:t>
            </a:r>
            <a:endParaRPr b="0" i="0" sz="1800" u="none" cap="none" strike="noStrike">
              <a:solidFill>
                <a:schemeClr val="lt2"/>
              </a:solidFill>
              <a:latin typeface="Arial"/>
              <a:ea typeface="Arial"/>
              <a:cs typeface="Arial"/>
              <a:sym typeface="Arial"/>
            </a:endParaRPr>
          </a:p>
          <a:p>
            <a:pPr indent="-342900" lvl="0" marL="457200" marR="0" rtl="1" algn="r">
              <a:lnSpc>
                <a:spcPct val="115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שמירת כל המידע ללא צורך למחוק אותו בשלב מסוים</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סיכום</a:t>
            </a:r>
            <a:endParaRPr b="0" i="0" sz="2800" u="none" cap="none" strike="noStrike">
              <a:solidFill>
                <a:schemeClr val="dk1"/>
              </a:solidFill>
              <a:latin typeface="Arial"/>
              <a:ea typeface="Arial"/>
              <a:cs typeface="Arial"/>
              <a:sym typeface="Arial"/>
            </a:endParaRPr>
          </a:p>
        </p:txBody>
      </p:sp>
      <p:sp>
        <p:nvSpPr>
          <p:cNvPr id="218" name="Shape 2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1" algn="r">
              <a:lnSpc>
                <a:spcPct val="115000"/>
              </a:lnSpc>
              <a:spcBef>
                <a:spcPts val="0"/>
              </a:spcBef>
              <a:spcAft>
                <a:spcPts val="1600"/>
              </a:spcAft>
              <a:buClr>
                <a:schemeClr val="lt2"/>
              </a:buClr>
              <a:buSzPts val="1800"/>
              <a:buFont typeface="Arial"/>
              <a:buNone/>
            </a:pPr>
            <a:r>
              <a:rPr b="0" i="0" lang="iw" sz="1800" u="none" cap="none" strike="noStrike">
                <a:solidFill>
                  <a:schemeClr val="lt2"/>
                </a:solidFill>
                <a:latin typeface="Arial"/>
                <a:ea typeface="Arial"/>
                <a:cs typeface="Arial"/>
                <a:sym typeface="Arial"/>
              </a:rPr>
              <a:t>לסיכום עבדתי קשה על הפרויקט, חקרתי נושאים רבים על מנת להעשיר את הפרויקט ולגרום לו להיות ברמה גבוהה, הפרויקט הרחיב את אופקיי ולימד אותי דברים חדשים, לכן הוא היה מעניין ומעשיר, למדתי הרבה דברים בכוחות עצמי, התמודדתי עם מכשול הSCAPY אשר עשה בעיות במחשבים רבים, לכן הפרויקט היה מאתגר מאוד.</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ctr">
              <a:lnSpc>
                <a:spcPct val="100000"/>
              </a:lnSpc>
              <a:spcBef>
                <a:spcPts val="0"/>
              </a:spcBef>
              <a:spcAft>
                <a:spcPts val="0"/>
              </a:spcAft>
              <a:buClr>
                <a:schemeClr val="dk1"/>
              </a:buClr>
              <a:buSzPts val="2800"/>
              <a:buFont typeface="Arial"/>
              <a:buNone/>
            </a:pPr>
            <a:r>
              <a:rPr b="1" i="0" lang="iw" sz="3200" u="none" cap="none" strike="noStrike">
                <a:solidFill>
                  <a:schemeClr val="dk1"/>
                </a:solidFill>
                <a:latin typeface="Arial"/>
                <a:ea typeface="Arial"/>
                <a:cs typeface="Arial"/>
                <a:sym typeface="Arial"/>
              </a:rPr>
              <a:t>על הפרויקט</a:t>
            </a:r>
            <a:endParaRPr b="1" i="0" sz="3200" u="none" cap="none" strike="noStrike">
              <a:solidFill>
                <a:schemeClr val="dk1"/>
              </a:solidFill>
              <a:latin typeface="Arial"/>
              <a:ea typeface="Arial"/>
              <a:cs typeface="Arial"/>
              <a:sym typeface="Arial"/>
            </a:endParaRPr>
          </a:p>
        </p:txBody>
      </p:sp>
      <p:sp>
        <p:nvSpPr>
          <p:cNvPr id="62" name="Shape 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1" algn="r">
              <a:lnSpc>
                <a:spcPct val="115000"/>
              </a:lnSpc>
              <a:spcBef>
                <a:spcPts val="0"/>
              </a:spcBef>
              <a:spcAft>
                <a:spcPts val="1600"/>
              </a:spcAft>
              <a:buClr>
                <a:schemeClr val="lt2"/>
              </a:buClr>
              <a:buSzPts val="1800"/>
              <a:buFont typeface="Arial"/>
              <a:buNone/>
            </a:pPr>
            <a:r>
              <a:rPr b="0" i="0" lang="iw" sz="2500" u="none" cap="none" strike="noStrike">
                <a:solidFill>
                  <a:schemeClr val="lt2"/>
                </a:solidFill>
                <a:latin typeface="Arial"/>
                <a:ea typeface="Arial"/>
                <a:cs typeface="Arial"/>
                <a:sym typeface="Arial"/>
              </a:rPr>
              <a:t>תכנת NETSHARK היא תכנה שמסניפה את המידע הרץ על האינטרנט, זאת אומרת שהתכנה מקבלת את כל המידע שרץ על כל מחשב באינטרנט ומציגה אותו למשתמש, דבר זה נעשה על ידי מסנן שהמשתמש מחליט שעל פיו יש לקבל את המידע, בכך, רק המידע שעונה לדרישות המשתמש יוצג.</a:t>
            </a:r>
            <a:endParaRPr b="0" i="0" sz="2500" u="none" cap="none" strike="noStrike">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ct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מטרות הפרויקט</a:t>
            </a:r>
            <a:endParaRPr b="0" i="0" sz="2800" u="none" cap="none" strike="noStrike">
              <a:solidFill>
                <a:schemeClr val="dk1"/>
              </a:solidFill>
              <a:latin typeface="Arial"/>
              <a:ea typeface="Arial"/>
              <a:cs typeface="Arial"/>
              <a:sym typeface="Arial"/>
            </a:endParaRPr>
          </a:p>
        </p:txBody>
      </p:sp>
      <p:sp>
        <p:nvSpPr>
          <p:cNvPr id="68" name="Shape 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1" algn="r">
              <a:lnSpc>
                <a:spcPct val="150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מתן מענה לניתור מידע שרץ על הרשת</a:t>
            </a:r>
            <a:endParaRPr b="0" i="0" sz="1800" u="none" cap="none" strike="noStrike">
              <a:solidFill>
                <a:schemeClr val="lt2"/>
              </a:solidFill>
              <a:latin typeface="Arial"/>
              <a:ea typeface="Arial"/>
              <a:cs typeface="Arial"/>
              <a:sym typeface="Arial"/>
            </a:endParaRPr>
          </a:p>
          <a:p>
            <a:pPr indent="-342900" lvl="0" marL="457200" marR="0" rtl="1" algn="r">
              <a:lnSpc>
                <a:spcPct val="150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ניתוח קשרים בין מחשבים על הרשת והצגתן בצורה מובנת</a:t>
            </a:r>
            <a:endParaRPr b="0" i="0" sz="1800" u="none" cap="none" strike="noStrike">
              <a:solidFill>
                <a:schemeClr val="lt2"/>
              </a:solidFill>
              <a:latin typeface="Arial"/>
              <a:ea typeface="Arial"/>
              <a:cs typeface="Arial"/>
              <a:sym typeface="Arial"/>
            </a:endParaRPr>
          </a:p>
          <a:p>
            <a:pPr indent="-342900" lvl="0" marL="457200" marR="0" rtl="1" algn="r">
              <a:lnSpc>
                <a:spcPct val="150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ניתוח המידע הרץ ברשת לרכיביו השונים</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ct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מה התכנה מסוגלת לעשות?</a:t>
            </a:r>
            <a:endParaRPr b="0" i="0" sz="2800" u="none" cap="none" strike="noStrike">
              <a:solidFill>
                <a:schemeClr val="dk1"/>
              </a:solidFill>
              <a:latin typeface="Arial"/>
              <a:ea typeface="Arial"/>
              <a:cs typeface="Arial"/>
              <a:sym typeface="Arial"/>
            </a:endParaRPr>
          </a:p>
        </p:txBody>
      </p:sp>
      <p:sp>
        <p:nvSpPr>
          <p:cNvPr id="74" name="Shape 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1" algn="r">
              <a:lnSpc>
                <a:spcPct val="150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תקשורת עם הרבה מחשבים שישמשו כתכנת agent וישלחו את המידע שלהם לserver</a:t>
            </a:r>
            <a:endParaRPr b="0" i="0" sz="1800" u="none" cap="none" strike="noStrike">
              <a:solidFill>
                <a:schemeClr val="lt2"/>
              </a:solidFill>
              <a:latin typeface="Arial"/>
              <a:ea typeface="Arial"/>
              <a:cs typeface="Arial"/>
              <a:sym typeface="Arial"/>
            </a:endParaRPr>
          </a:p>
          <a:p>
            <a:pPr indent="-342900" lvl="0" marL="457200" marR="0" rtl="1" algn="r">
              <a:lnSpc>
                <a:spcPct val="150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הצגת כל המידע המגיע מתכנות agent</a:t>
            </a:r>
            <a:endParaRPr b="0" i="0" sz="1800" u="none" cap="none" strike="noStrike">
              <a:solidFill>
                <a:schemeClr val="lt2"/>
              </a:solidFill>
              <a:latin typeface="Arial"/>
              <a:ea typeface="Arial"/>
              <a:cs typeface="Arial"/>
              <a:sym typeface="Arial"/>
            </a:endParaRPr>
          </a:p>
          <a:p>
            <a:pPr indent="-342900" lvl="0" marL="457200" marR="0" rtl="1" algn="r">
              <a:lnSpc>
                <a:spcPct val="150000"/>
              </a:lnSpc>
              <a:spcBef>
                <a:spcPts val="0"/>
              </a:spcBef>
              <a:spcAft>
                <a:spcPts val="0"/>
              </a:spcAft>
              <a:buClr>
                <a:schemeClr val="lt2"/>
              </a:buClr>
              <a:buSzPts val="1800"/>
              <a:buFont typeface="Arial"/>
              <a:buChar char="●"/>
            </a:pPr>
            <a:r>
              <a:rPr b="0" i="0" lang="iw" sz="1800" u="none" cap="none" strike="noStrike">
                <a:solidFill>
                  <a:schemeClr val="lt2"/>
                </a:solidFill>
                <a:latin typeface="Arial"/>
                <a:ea typeface="Arial"/>
                <a:cs typeface="Arial"/>
                <a:sym typeface="Arial"/>
              </a:rPr>
              <a:t>ניתור מידע על ידי בקשת המשתמש</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התקשורת בפרויקט</a:t>
            </a:r>
            <a:endParaRPr b="0" i="0" sz="2800" u="none" cap="none" strike="noStrike">
              <a:solidFill>
                <a:schemeClr val="dk1"/>
              </a:solidFill>
              <a:latin typeface="Arial"/>
              <a:ea typeface="Arial"/>
              <a:cs typeface="Arial"/>
              <a:sym typeface="Arial"/>
            </a:endParaRPr>
          </a:p>
        </p:txBody>
      </p:sp>
      <p:pic>
        <p:nvPicPr>
          <p:cNvPr id="80" name="Shape 80"/>
          <p:cNvPicPr preferRelativeResize="0"/>
          <p:nvPr/>
        </p:nvPicPr>
        <p:blipFill rotWithShape="1">
          <a:blip r:embed="rId3">
            <a:alphaModFix/>
          </a:blip>
          <a:srcRect b="0" l="0" r="0" t="0"/>
          <a:stretch/>
        </p:blipFill>
        <p:spPr>
          <a:xfrm>
            <a:off x="1122700" y="2897400"/>
            <a:ext cx="1636650" cy="1636650"/>
          </a:xfrm>
          <a:prstGeom prst="rect">
            <a:avLst/>
          </a:prstGeom>
          <a:noFill/>
          <a:ln>
            <a:noFill/>
          </a:ln>
        </p:spPr>
      </p:pic>
      <p:sp>
        <p:nvSpPr>
          <p:cNvPr id="81" name="Shape 81"/>
          <p:cNvSpPr txBox="1"/>
          <p:nvPr/>
        </p:nvSpPr>
        <p:spPr>
          <a:xfrm>
            <a:off x="1474650" y="3377925"/>
            <a:ext cx="12357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server</a:t>
            </a:r>
            <a:endParaRPr b="0" i="0" sz="1400" u="none" cap="none" strike="noStrike">
              <a:solidFill>
                <a:srgbClr val="000000"/>
              </a:solidFill>
              <a:latin typeface="Arial"/>
              <a:ea typeface="Arial"/>
              <a:cs typeface="Arial"/>
              <a:sym typeface="Arial"/>
            </a:endParaRPr>
          </a:p>
        </p:txBody>
      </p:sp>
      <p:cxnSp>
        <p:nvCxnSpPr>
          <p:cNvPr id="82" name="Shape 82"/>
          <p:cNvCxnSpPr/>
          <p:nvPr/>
        </p:nvCxnSpPr>
        <p:spPr>
          <a:xfrm>
            <a:off x="1248875" y="1765075"/>
            <a:ext cx="27600" cy="1101000"/>
          </a:xfrm>
          <a:prstGeom prst="straightConnector1">
            <a:avLst/>
          </a:prstGeom>
          <a:noFill/>
          <a:ln cap="flat" cmpd="sng" w="9525">
            <a:solidFill>
              <a:schemeClr val="dk2"/>
            </a:solidFill>
            <a:prstDash val="solid"/>
            <a:round/>
            <a:headEnd len="sm" w="sm" type="none"/>
            <a:tailEnd len="med" w="med" type="triangle"/>
          </a:ln>
        </p:spPr>
      </p:cxnSp>
      <p:pic>
        <p:nvPicPr>
          <p:cNvPr id="83" name="Shape 83"/>
          <p:cNvPicPr preferRelativeResize="0"/>
          <p:nvPr/>
        </p:nvPicPr>
        <p:blipFill rotWithShape="1">
          <a:blip r:embed="rId3">
            <a:alphaModFix/>
          </a:blip>
          <a:srcRect b="0" l="0" r="0" t="0"/>
          <a:stretch/>
        </p:blipFill>
        <p:spPr>
          <a:xfrm>
            <a:off x="6439925" y="1934225"/>
            <a:ext cx="572700" cy="572700"/>
          </a:xfrm>
          <a:prstGeom prst="rect">
            <a:avLst/>
          </a:prstGeom>
          <a:noFill/>
          <a:ln>
            <a:noFill/>
          </a:ln>
        </p:spPr>
      </p:pic>
      <p:pic>
        <p:nvPicPr>
          <p:cNvPr id="84" name="Shape 84"/>
          <p:cNvPicPr preferRelativeResize="0"/>
          <p:nvPr/>
        </p:nvPicPr>
        <p:blipFill rotWithShape="1">
          <a:blip r:embed="rId3">
            <a:alphaModFix/>
          </a:blip>
          <a:srcRect b="0" l="0" r="0" t="0"/>
          <a:stretch/>
        </p:blipFill>
        <p:spPr>
          <a:xfrm>
            <a:off x="7128125" y="1907325"/>
            <a:ext cx="572700" cy="572700"/>
          </a:xfrm>
          <a:prstGeom prst="rect">
            <a:avLst/>
          </a:prstGeom>
          <a:noFill/>
          <a:ln>
            <a:noFill/>
          </a:ln>
        </p:spPr>
      </p:pic>
      <p:pic>
        <p:nvPicPr>
          <p:cNvPr id="85" name="Shape 85"/>
          <p:cNvPicPr preferRelativeResize="0"/>
          <p:nvPr/>
        </p:nvPicPr>
        <p:blipFill rotWithShape="1">
          <a:blip r:embed="rId3">
            <a:alphaModFix/>
          </a:blip>
          <a:srcRect b="0" l="0" r="0" t="0"/>
          <a:stretch/>
        </p:blipFill>
        <p:spPr>
          <a:xfrm>
            <a:off x="7765925" y="2747650"/>
            <a:ext cx="572700" cy="572700"/>
          </a:xfrm>
          <a:prstGeom prst="rect">
            <a:avLst/>
          </a:prstGeom>
          <a:noFill/>
          <a:ln>
            <a:noFill/>
          </a:ln>
        </p:spPr>
      </p:pic>
      <p:pic>
        <p:nvPicPr>
          <p:cNvPr id="86" name="Shape 86"/>
          <p:cNvPicPr preferRelativeResize="0"/>
          <p:nvPr/>
        </p:nvPicPr>
        <p:blipFill rotWithShape="1">
          <a:blip r:embed="rId3">
            <a:alphaModFix/>
          </a:blip>
          <a:srcRect b="0" l="0" r="0" t="0"/>
          <a:stretch/>
        </p:blipFill>
        <p:spPr>
          <a:xfrm>
            <a:off x="7765925" y="1900925"/>
            <a:ext cx="572700" cy="572700"/>
          </a:xfrm>
          <a:prstGeom prst="rect">
            <a:avLst/>
          </a:prstGeom>
          <a:noFill/>
          <a:ln>
            <a:noFill/>
          </a:ln>
        </p:spPr>
      </p:pic>
      <p:pic>
        <p:nvPicPr>
          <p:cNvPr id="87" name="Shape 87"/>
          <p:cNvPicPr preferRelativeResize="0"/>
          <p:nvPr/>
        </p:nvPicPr>
        <p:blipFill rotWithShape="1">
          <a:blip r:embed="rId3">
            <a:alphaModFix/>
          </a:blip>
          <a:srcRect b="0" l="0" r="0" t="0"/>
          <a:stretch/>
        </p:blipFill>
        <p:spPr>
          <a:xfrm>
            <a:off x="6439925" y="3423450"/>
            <a:ext cx="572700" cy="572700"/>
          </a:xfrm>
          <a:prstGeom prst="rect">
            <a:avLst/>
          </a:prstGeom>
          <a:noFill/>
          <a:ln>
            <a:noFill/>
          </a:ln>
        </p:spPr>
      </p:pic>
      <p:pic>
        <p:nvPicPr>
          <p:cNvPr id="88" name="Shape 88"/>
          <p:cNvPicPr preferRelativeResize="0"/>
          <p:nvPr/>
        </p:nvPicPr>
        <p:blipFill rotWithShape="1">
          <a:blip r:embed="rId3">
            <a:alphaModFix/>
          </a:blip>
          <a:srcRect b="0" l="0" r="0" t="0"/>
          <a:stretch/>
        </p:blipFill>
        <p:spPr>
          <a:xfrm>
            <a:off x="6439925" y="4111075"/>
            <a:ext cx="572700" cy="572700"/>
          </a:xfrm>
          <a:prstGeom prst="rect">
            <a:avLst/>
          </a:prstGeom>
          <a:noFill/>
          <a:ln>
            <a:noFill/>
          </a:ln>
        </p:spPr>
      </p:pic>
      <p:pic>
        <p:nvPicPr>
          <p:cNvPr id="89" name="Shape 89"/>
          <p:cNvPicPr preferRelativeResize="0"/>
          <p:nvPr/>
        </p:nvPicPr>
        <p:blipFill rotWithShape="1">
          <a:blip r:embed="rId3">
            <a:alphaModFix/>
          </a:blip>
          <a:srcRect b="0" l="0" r="0" t="0"/>
          <a:stretch/>
        </p:blipFill>
        <p:spPr>
          <a:xfrm>
            <a:off x="7128125" y="2747638"/>
            <a:ext cx="572700" cy="572700"/>
          </a:xfrm>
          <a:prstGeom prst="rect">
            <a:avLst/>
          </a:prstGeom>
          <a:noFill/>
          <a:ln>
            <a:noFill/>
          </a:ln>
        </p:spPr>
      </p:pic>
      <p:pic>
        <p:nvPicPr>
          <p:cNvPr id="90" name="Shape 90"/>
          <p:cNvPicPr preferRelativeResize="0"/>
          <p:nvPr/>
        </p:nvPicPr>
        <p:blipFill rotWithShape="1">
          <a:blip r:embed="rId3">
            <a:alphaModFix/>
          </a:blip>
          <a:srcRect b="0" l="0" r="0" t="0"/>
          <a:stretch/>
        </p:blipFill>
        <p:spPr>
          <a:xfrm>
            <a:off x="7128125" y="3429363"/>
            <a:ext cx="572700" cy="572700"/>
          </a:xfrm>
          <a:prstGeom prst="rect">
            <a:avLst/>
          </a:prstGeom>
          <a:noFill/>
          <a:ln>
            <a:noFill/>
          </a:ln>
        </p:spPr>
      </p:pic>
      <p:pic>
        <p:nvPicPr>
          <p:cNvPr id="91" name="Shape 91"/>
          <p:cNvPicPr preferRelativeResize="0"/>
          <p:nvPr/>
        </p:nvPicPr>
        <p:blipFill rotWithShape="1">
          <a:blip r:embed="rId3">
            <a:alphaModFix/>
          </a:blip>
          <a:srcRect b="0" l="0" r="0" t="0"/>
          <a:stretch/>
        </p:blipFill>
        <p:spPr>
          <a:xfrm>
            <a:off x="7128125" y="4111075"/>
            <a:ext cx="572700" cy="572700"/>
          </a:xfrm>
          <a:prstGeom prst="rect">
            <a:avLst/>
          </a:prstGeom>
          <a:noFill/>
          <a:ln>
            <a:noFill/>
          </a:ln>
        </p:spPr>
      </p:pic>
      <p:pic>
        <p:nvPicPr>
          <p:cNvPr id="92" name="Shape 92"/>
          <p:cNvPicPr preferRelativeResize="0"/>
          <p:nvPr/>
        </p:nvPicPr>
        <p:blipFill rotWithShape="1">
          <a:blip r:embed="rId3">
            <a:alphaModFix/>
          </a:blip>
          <a:srcRect b="0" l="0" r="0" t="0"/>
          <a:stretch/>
        </p:blipFill>
        <p:spPr>
          <a:xfrm>
            <a:off x="6439925" y="2698350"/>
            <a:ext cx="572700" cy="572700"/>
          </a:xfrm>
          <a:prstGeom prst="rect">
            <a:avLst/>
          </a:prstGeom>
          <a:noFill/>
          <a:ln>
            <a:noFill/>
          </a:ln>
        </p:spPr>
      </p:pic>
      <p:pic>
        <p:nvPicPr>
          <p:cNvPr id="93" name="Shape 93"/>
          <p:cNvPicPr preferRelativeResize="0"/>
          <p:nvPr/>
        </p:nvPicPr>
        <p:blipFill rotWithShape="1">
          <a:blip r:embed="rId3">
            <a:alphaModFix/>
          </a:blip>
          <a:srcRect b="0" l="0" r="0" t="0"/>
          <a:stretch/>
        </p:blipFill>
        <p:spPr>
          <a:xfrm>
            <a:off x="7816325" y="3429363"/>
            <a:ext cx="572700" cy="572700"/>
          </a:xfrm>
          <a:prstGeom prst="rect">
            <a:avLst/>
          </a:prstGeom>
          <a:noFill/>
          <a:ln>
            <a:noFill/>
          </a:ln>
        </p:spPr>
      </p:pic>
      <p:pic>
        <p:nvPicPr>
          <p:cNvPr id="94" name="Shape 94"/>
          <p:cNvPicPr preferRelativeResize="0"/>
          <p:nvPr/>
        </p:nvPicPr>
        <p:blipFill rotWithShape="1">
          <a:blip r:embed="rId3">
            <a:alphaModFix/>
          </a:blip>
          <a:srcRect b="0" l="0" r="0" t="0"/>
          <a:stretch/>
        </p:blipFill>
        <p:spPr>
          <a:xfrm>
            <a:off x="7816325" y="4111075"/>
            <a:ext cx="572700" cy="572700"/>
          </a:xfrm>
          <a:prstGeom prst="rect">
            <a:avLst/>
          </a:prstGeom>
          <a:noFill/>
          <a:ln>
            <a:noFill/>
          </a:ln>
        </p:spPr>
      </p:pic>
      <p:sp>
        <p:nvSpPr>
          <p:cNvPr id="95" name="Shape 95"/>
          <p:cNvSpPr txBox="1"/>
          <p:nvPr/>
        </p:nvSpPr>
        <p:spPr>
          <a:xfrm>
            <a:off x="7073775" y="1353550"/>
            <a:ext cx="9534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agents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txBox="1"/>
          <p:nvPr/>
        </p:nvSpPr>
        <p:spPr>
          <a:xfrm>
            <a:off x="1276475" y="2149950"/>
            <a:ext cx="1106400" cy="300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filter</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925100" y="497700"/>
            <a:ext cx="1720500" cy="120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txBox="1"/>
          <p:nvPr/>
        </p:nvSpPr>
        <p:spPr>
          <a:xfrm>
            <a:off x="1341375" y="710475"/>
            <a:ext cx="814200" cy="40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התקשורת בפרויקט</a:t>
            </a:r>
            <a:endParaRPr b="0" i="0" sz="2800" u="none" cap="none" strike="noStrike">
              <a:solidFill>
                <a:schemeClr val="dk1"/>
              </a:solidFill>
              <a:latin typeface="Arial"/>
              <a:ea typeface="Arial"/>
              <a:cs typeface="Arial"/>
              <a:sym typeface="Arial"/>
            </a:endParaRPr>
          </a:p>
        </p:txBody>
      </p:sp>
      <p:pic>
        <p:nvPicPr>
          <p:cNvPr id="104" name="Shape 104"/>
          <p:cNvPicPr preferRelativeResize="0"/>
          <p:nvPr/>
        </p:nvPicPr>
        <p:blipFill rotWithShape="1">
          <a:blip r:embed="rId3">
            <a:alphaModFix/>
          </a:blip>
          <a:srcRect b="0" l="0" r="0" t="0"/>
          <a:stretch/>
        </p:blipFill>
        <p:spPr>
          <a:xfrm>
            <a:off x="1159725" y="2448150"/>
            <a:ext cx="1636650" cy="1636650"/>
          </a:xfrm>
          <a:prstGeom prst="rect">
            <a:avLst/>
          </a:prstGeom>
          <a:noFill/>
          <a:ln>
            <a:noFill/>
          </a:ln>
        </p:spPr>
      </p:pic>
      <p:sp>
        <p:nvSpPr>
          <p:cNvPr id="105" name="Shape 105"/>
          <p:cNvSpPr txBox="1"/>
          <p:nvPr/>
        </p:nvSpPr>
        <p:spPr>
          <a:xfrm>
            <a:off x="1423350" y="2747650"/>
            <a:ext cx="12357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server</a:t>
            </a:r>
            <a:endParaRPr b="0" i="0" sz="1400" u="none" cap="none" strike="noStrike">
              <a:solidFill>
                <a:srgbClr val="000000"/>
              </a:solidFill>
              <a:latin typeface="Arial"/>
              <a:ea typeface="Arial"/>
              <a:cs typeface="Arial"/>
              <a:sym typeface="Arial"/>
            </a:endParaRPr>
          </a:p>
        </p:txBody>
      </p:sp>
      <p:pic>
        <p:nvPicPr>
          <p:cNvPr id="106" name="Shape 106"/>
          <p:cNvPicPr preferRelativeResize="0"/>
          <p:nvPr/>
        </p:nvPicPr>
        <p:blipFill rotWithShape="1">
          <a:blip r:embed="rId3">
            <a:alphaModFix/>
          </a:blip>
          <a:srcRect b="0" l="0" r="0" t="0"/>
          <a:stretch/>
        </p:blipFill>
        <p:spPr>
          <a:xfrm>
            <a:off x="6439925" y="1934225"/>
            <a:ext cx="572700" cy="572700"/>
          </a:xfrm>
          <a:prstGeom prst="rect">
            <a:avLst/>
          </a:prstGeom>
          <a:noFill/>
          <a:ln>
            <a:noFill/>
          </a:ln>
        </p:spPr>
      </p:pic>
      <p:pic>
        <p:nvPicPr>
          <p:cNvPr id="107" name="Shape 107"/>
          <p:cNvPicPr preferRelativeResize="0"/>
          <p:nvPr/>
        </p:nvPicPr>
        <p:blipFill rotWithShape="1">
          <a:blip r:embed="rId3">
            <a:alphaModFix/>
          </a:blip>
          <a:srcRect b="0" l="0" r="0" t="0"/>
          <a:stretch/>
        </p:blipFill>
        <p:spPr>
          <a:xfrm>
            <a:off x="7128125" y="1907325"/>
            <a:ext cx="572700" cy="572700"/>
          </a:xfrm>
          <a:prstGeom prst="rect">
            <a:avLst/>
          </a:prstGeom>
          <a:noFill/>
          <a:ln>
            <a:noFill/>
          </a:ln>
        </p:spPr>
      </p:pic>
      <p:pic>
        <p:nvPicPr>
          <p:cNvPr id="108" name="Shape 108"/>
          <p:cNvPicPr preferRelativeResize="0"/>
          <p:nvPr/>
        </p:nvPicPr>
        <p:blipFill rotWithShape="1">
          <a:blip r:embed="rId3">
            <a:alphaModFix/>
          </a:blip>
          <a:srcRect b="0" l="0" r="0" t="0"/>
          <a:stretch/>
        </p:blipFill>
        <p:spPr>
          <a:xfrm>
            <a:off x="7765925" y="2747650"/>
            <a:ext cx="572700" cy="572700"/>
          </a:xfrm>
          <a:prstGeom prst="rect">
            <a:avLst/>
          </a:prstGeom>
          <a:noFill/>
          <a:ln>
            <a:noFill/>
          </a:ln>
        </p:spPr>
      </p:pic>
      <p:pic>
        <p:nvPicPr>
          <p:cNvPr id="109" name="Shape 109"/>
          <p:cNvPicPr preferRelativeResize="0"/>
          <p:nvPr/>
        </p:nvPicPr>
        <p:blipFill rotWithShape="1">
          <a:blip r:embed="rId3">
            <a:alphaModFix/>
          </a:blip>
          <a:srcRect b="0" l="0" r="0" t="0"/>
          <a:stretch/>
        </p:blipFill>
        <p:spPr>
          <a:xfrm>
            <a:off x="7765925" y="1900925"/>
            <a:ext cx="572700" cy="572700"/>
          </a:xfrm>
          <a:prstGeom prst="rect">
            <a:avLst/>
          </a:prstGeom>
          <a:noFill/>
          <a:ln>
            <a:noFill/>
          </a:ln>
        </p:spPr>
      </p:pic>
      <p:pic>
        <p:nvPicPr>
          <p:cNvPr id="110" name="Shape 110"/>
          <p:cNvPicPr preferRelativeResize="0"/>
          <p:nvPr/>
        </p:nvPicPr>
        <p:blipFill rotWithShape="1">
          <a:blip r:embed="rId3">
            <a:alphaModFix/>
          </a:blip>
          <a:srcRect b="0" l="0" r="0" t="0"/>
          <a:stretch/>
        </p:blipFill>
        <p:spPr>
          <a:xfrm>
            <a:off x="6439925" y="3423450"/>
            <a:ext cx="572700" cy="572700"/>
          </a:xfrm>
          <a:prstGeom prst="rect">
            <a:avLst/>
          </a:prstGeom>
          <a:noFill/>
          <a:ln>
            <a:noFill/>
          </a:ln>
        </p:spPr>
      </p:pic>
      <p:pic>
        <p:nvPicPr>
          <p:cNvPr id="111" name="Shape 111"/>
          <p:cNvPicPr preferRelativeResize="0"/>
          <p:nvPr/>
        </p:nvPicPr>
        <p:blipFill rotWithShape="1">
          <a:blip r:embed="rId3">
            <a:alphaModFix/>
          </a:blip>
          <a:srcRect b="0" l="0" r="0" t="0"/>
          <a:stretch/>
        </p:blipFill>
        <p:spPr>
          <a:xfrm>
            <a:off x="6439925" y="4111075"/>
            <a:ext cx="572700" cy="572700"/>
          </a:xfrm>
          <a:prstGeom prst="rect">
            <a:avLst/>
          </a:prstGeom>
          <a:noFill/>
          <a:ln>
            <a:noFill/>
          </a:ln>
        </p:spPr>
      </p:pic>
      <p:pic>
        <p:nvPicPr>
          <p:cNvPr id="112" name="Shape 112"/>
          <p:cNvPicPr preferRelativeResize="0"/>
          <p:nvPr/>
        </p:nvPicPr>
        <p:blipFill rotWithShape="1">
          <a:blip r:embed="rId3">
            <a:alphaModFix/>
          </a:blip>
          <a:srcRect b="0" l="0" r="0" t="0"/>
          <a:stretch/>
        </p:blipFill>
        <p:spPr>
          <a:xfrm>
            <a:off x="7128125" y="2747638"/>
            <a:ext cx="572700" cy="572700"/>
          </a:xfrm>
          <a:prstGeom prst="rect">
            <a:avLst/>
          </a:prstGeom>
          <a:noFill/>
          <a:ln>
            <a:noFill/>
          </a:ln>
        </p:spPr>
      </p:pic>
      <p:pic>
        <p:nvPicPr>
          <p:cNvPr id="113" name="Shape 113"/>
          <p:cNvPicPr preferRelativeResize="0"/>
          <p:nvPr/>
        </p:nvPicPr>
        <p:blipFill rotWithShape="1">
          <a:blip r:embed="rId3">
            <a:alphaModFix/>
          </a:blip>
          <a:srcRect b="0" l="0" r="0" t="0"/>
          <a:stretch/>
        </p:blipFill>
        <p:spPr>
          <a:xfrm>
            <a:off x="7128125" y="3429363"/>
            <a:ext cx="572700" cy="572700"/>
          </a:xfrm>
          <a:prstGeom prst="rect">
            <a:avLst/>
          </a:prstGeom>
          <a:noFill/>
          <a:ln>
            <a:noFill/>
          </a:ln>
        </p:spPr>
      </p:pic>
      <p:pic>
        <p:nvPicPr>
          <p:cNvPr id="114" name="Shape 114"/>
          <p:cNvPicPr preferRelativeResize="0"/>
          <p:nvPr/>
        </p:nvPicPr>
        <p:blipFill rotWithShape="1">
          <a:blip r:embed="rId3">
            <a:alphaModFix/>
          </a:blip>
          <a:srcRect b="0" l="0" r="0" t="0"/>
          <a:stretch/>
        </p:blipFill>
        <p:spPr>
          <a:xfrm>
            <a:off x="7128125" y="4111075"/>
            <a:ext cx="572700" cy="572700"/>
          </a:xfrm>
          <a:prstGeom prst="rect">
            <a:avLst/>
          </a:prstGeom>
          <a:noFill/>
          <a:ln>
            <a:noFill/>
          </a:ln>
        </p:spPr>
      </p:pic>
      <p:pic>
        <p:nvPicPr>
          <p:cNvPr id="115" name="Shape 115"/>
          <p:cNvPicPr preferRelativeResize="0"/>
          <p:nvPr/>
        </p:nvPicPr>
        <p:blipFill rotWithShape="1">
          <a:blip r:embed="rId3">
            <a:alphaModFix/>
          </a:blip>
          <a:srcRect b="0" l="0" r="0" t="0"/>
          <a:stretch/>
        </p:blipFill>
        <p:spPr>
          <a:xfrm>
            <a:off x="6439925" y="2698350"/>
            <a:ext cx="572700" cy="572700"/>
          </a:xfrm>
          <a:prstGeom prst="rect">
            <a:avLst/>
          </a:prstGeom>
          <a:noFill/>
          <a:ln>
            <a:noFill/>
          </a:ln>
        </p:spPr>
      </p:pic>
      <p:pic>
        <p:nvPicPr>
          <p:cNvPr id="116" name="Shape 116"/>
          <p:cNvPicPr preferRelativeResize="0"/>
          <p:nvPr/>
        </p:nvPicPr>
        <p:blipFill rotWithShape="1">
          <a:blip r:embed="rId3">
            <a:alphaModFix/>
          </a:blip>
          <a:srcRect b="0" l="0" r="0" t="0"/>
          <a:stretch/>
        </p:blipFill>
        <p:spPr>
          <a:xfrm>
            <a:off x="7816325" y="3429363"/>
            <a:ext cx="572700" cy="572700"/>
          </a:xfrm>
          <a:prstGeom prst="rect">
            <a:avLst/>
          </a:prstGeom>
          <a:noFill/>
          <a:ln>
            <a:noFill/>
          </a:ln>
        </p:spPr>
      </p:pic>
      <p:pic>
        <p:nvPicPr>
          <p:cNvPr id="117" name="Shape 117"/>
          <p:cNvPicPr preferRelativeResize="0"/>
          <p:nvPr/>
        </p:nvPicPr>
        <p:blipFill rotWithShape="1">
          <a:blip r:embed="rId3">
            <a:alphaModFix/>
          </a:blip>
          <a:srcRect b="0" l="0" r="0" t="0"/>
          <a:stretch/>
        </p:blipFill>
        <p:spPr>
          <a:xfrm>
            <a:off x="7816325" y="4111075"/>
            <a:ext cx="572700" cy="572700"/>
          </a:xfrm>
          <a:prstGeom prst="rect">
            <a:avLst/>
          </a:prstGeom>
          <a:noFill/>
          <a:ln>
            <a:noFill/>
          </a:ln>
        </p:spPr>
      </p:pic>
      <p:sp>
        <p:nvSpPr>
          <p:cNvPr id="118" name="Shape 118"/>
          <p:cNvSpPr txBox="1"/>
          <p:nvPr/>
        </p:nvSpPr>
        <p:spPr>
          <a:xfrm>
            <a:off x="7073775" y="1353550"/>
            <a:ext cx="9534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agents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txBox="1"/>
          <p:nvPr/>
        </p:nvSpPr>
        <p:spPr>
          <a:xfrm>
            <a:off x="2936350" y="2834550"/>
            <a:ext cx="3363600" cy="3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filter</a:t>
            </a:r>
            <a:endParaRPr b="0" i="0" sz="1400" u="none" cap="none" strike="noStrike">
              <a:solidFill>
                <a:srgbClr val="000000"/>
              </a:solidFill>
              <a:latin typeface="Arial"/>
              <a:ea typeface="Arial"/>
              <a:cs typeface="Arial"/>
              <a:sym typeface="Arial"/>
            </a:endParaRPr>
          </a:p>
        </p:txBody>
      </p:sp>
      <p:cxnSp>
        <p:nvCxnSpPr>
          <p:cNvPr id="120" name="Shape 120"/>
          <p:cNvCxnSpPr>
            <a:stCxn id="119" idx="1"/>
            <a:endCxn id="119" idx="3"/>
          </p:cNvCxnSpPr>
          <p:nvPr/>
        </p:nvCxnSpPr>
        <p:spPr>
          <a:xfrm>
            <a:off x="2936350" y="2984700"/>
            <a:ext cx="3363600" cy="0"/>
          </a:xfrm>
          <a:prstGeom prst="straightConnector1">
            <a:avLst/>
          </a:prstGeom>
          <a:noFill/>
          <a:ln cap="flat" cmpd="sng" w="9525">
            <a:solidFill>
              <a:schemeClr val="dk2"/>
            </a:solidFill>
            <a:prstDash val="solid"/>
            <a:round/>
            <a:headEnd len="sm" w="sm" type="none"/>
            <a:tailEnd len="med" w="med" type="triangle"/>
          </a:ln>
        </p:spPr>
      </p:cxnSp>
      <p:sp>
        <p:nvSpPr>
          <p:cNvPr id="121" name="Shape 121"/>
          <p:cNvSpPr/>
          <p:nvPr/>
        </p:nvSpPr>
        <p:spPr>
          <a:xfrm>
            <a:off x="925100" y="497700"/>
            <a:ext cx="1720500" cy="120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txBox="1"/>
          <p:nvPr/>
        </p:nvSpPr>
        <p:spPr>
          <a:xfrm>
            <a:off x="1341375" y="710475"/>
            <a:ext cx="814200" cy="4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התקשורת בפרויקט</a:t>
            </a:r>
            <a:endParaRPr b="0" i="0" sz="2800" u="none" cap="none" strike="noStrike">
              <a:solidFill>
                <a:schemeClr val="dk1"/>
              </a:solidFill>
              <a:latin typeface="Arial"/>
              <a:ea typeface="Arial"/>
              <a:cs typeface="Arial"/>
              <a:sym typeface="Arial"/>
            </a:endParaRPr>
          </a:p>
        </p:txBody>
      </p:sp>
      <p:pic>
        <p:nvPicPr>
          <p:cNvPr id="128" name="Shape 128"/>
          <p:cNvPicPr preferRelativeResize="0"/>
          <p:nvPr/>
        </p:nvPicPr>
        <p:blipFill rotWithShape="1">
          <a:blip r:embed="rId3">
            <a:alphaModFix/>
          </a:blip>
          <a:srcRect b="0" l="0" r="0" t="0"/>
          <a:stretch/>
        </p:blipFill>
        <p:spPr>
          <a:xfrm>
            <a:off x="1159725" y="2448150"/>
            <a:ext cx="1636650" cy="1636650"/>
          </a:xfrm>
          <a:prstGeom prst="rect">
            <a:avLst/>
          </a:prstGeom>
          <a:noFill/>
          <a:ln>
            <a:noFill/>
          </a:ln>
        </p:spPr>
      </p:pic>
      <p:sp>
        <p:nvSpPr>
          <p:cNvPr id="129" name="Shape 129"/>
          <p:cNvSpPr txBox="1"/>
          <p:nvPr/>
        </p:nvSpPr>
        <p:spPr>
          <a:xfrm>
            <a:off x="1341375" y="2859400"/>
            <a:ext cx="12357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server</a:t>
            </a:r>
            <a:endParaRPr b="0" i="0" sz="1400" u="none" cap="none" strike="noStrike">
              <a:solidFill>
                <a:srgbClr val="000000"/>
              </a:solidFill>
              <a:latin typeface="Arial"/>
              <a:ea typeface="Arial"/>
              <a:cs typeface="Arial"/>
              <a:sym typeface="Arial"/>
            </a:endParaRPr>
          </a:p>
        </p:txBody>
      </p:sp>
      <p:pic>
        <p:nvPicPr>
          <p:cNvPr id="130" name="Shape 130"/>
          <p:cNvPicPr preferRelativeResize="0"/>
          <p:nvPr/>
        </p:nvPicPr>
        <p:blipFill rotWithShape="1">
          <a:blip r:embed="rId3">
            <a:alphaModFix/>
          </a:blip>
          <a:srcRect b="0" l="0" r="0" t="0"/>
          <a:stretch/>
        </p:blipFill>
        <p:spPr>
          <a:xfrm>
            <a:off x="6439925" y="1934225"/>
            <a:ext cx="572700" cy="572700"/>
          </a:xfrm>
          <a:prstGeom prst="rect">
            <a:avLst/>
          </a:prstGeom>
          <a:noFill/>
          <a:ln>
            <a:noFill/>
          </a:ln>
        </p:spPr>
      </p:pic>
      <p:pic>
        <p:nvPicPr>
          <p:cNvPr id="131" name="Shape 131"/>
          <p:cNvPicPr preferRelativeResize="0"/>
          <p:nvPr/>
        </p:nvPicPr>
        <p:blipFill rotWithShape="1">
          <a:blip r:embed="rId3">
            <a:alphaModFix/>
          </a:blip>
          <a:srcRect b="0" l="0" r="0" t="0"/>
          <a:stretch/>
        </p:blipFill>
        <p:spPr>
          <a:xfrm>
            <a:off x="7128125" y="1907325"/>
            <a:ext cx="572700" cy="572700"/>
          </a:xfrm>
          <a:prstGeom prst="rect">
            <a:avLst/>
          </a:prstGeom>
          <a:noFill/>
          <a:ln>
            <a:noFill/>
          </a:ln>
        </p:spPr>
      </p:pic>
      <p:pic>
        <p:nvPicPr>
          <p:cNvPr id="132" name="Shape 132"/>
          <p:cNvPicPr preferRelativeResize="0"/>
          <p:nvPr/>
        </p:nvPicPr>
        <p:blipFill rotWithShape="1">
          <a:blip r:embed="rId3">
            <a:alphaModFix/>
          </a:blip>
          <a:srcRect b="0" l="0" r="0" t="0"/>
          <a:stretch/>
        </p:blipFill>
        <p:spPr>
          <a:xfrm>
            <a:off x="7765925" y="2747650"/>
            <a:ext cx="572700" cy="572700"/>
          </a:xfrm>
          <a:prstGeom prst="rect">
            <a:avLst/>
          </a:prstGeom>
          <a:noFill/>
          <a:ln>
            <a:noFill/>
          </a:ln>
        </p:spPr>
      </p:pic>
      <p:pic>
        <p:nvPicPr>
          <p:cNvPr id="133" name="Shape 133"/>
          <p:cNvPicPr preferRelativeResize="0"/>
          <p:nvPr/>
        </p:nvPicPr>
        <p:blipFill rotWithShape="1">
          <a:blip r:embed="rId3">
            <a:alphaModFix/>
          </a:blip>
          <a:srcRect b="0" l="0" r="0" t="0"/>
          <a:stretch/>
        </p:blipFill>
        <p:spPr>
          <a:xfrm>
            <a:off x="7765925" y="1900925"/>
            <a:ext cx="572700" cy="572700"/>
          </a:xfrm>
          <a:prstGeom prst="rect">
            <a:avLst/>
          </a:prstGeom>
          <a:noFill/>
          <a:ln>
            <a:noFill/>
          </a:ln>
        </p:spPr>
      </p:pic>
      <p:pic>
        <p:nvPicPr>
          <p:cNvPr id="134" name="Shape 134"/>
          <p:cNvPicPr preferRelativeResize="0"/>
          <p:nvPr/>
        </p:nvPicPr>
        <p:blipFill rotWithShape="1">
          <a:blip r:embed="rId3">
            <a:alphaModFix/>
          </a:blip>
          <a:srcRect b="0" l="0" r="0" t="0"/>
          <a:stretch/>
        </p:blipFill>
        <p:spPr>
          <a:xfrm>
            <a:off x="6439925" y="3423450"/>
            <a:ext cx="572700" cy="572700"/>
          </a:xfrm>
          <a:prstGeom prst="rect">
            <a:avLst/>
          </a:prstGeom>
          <a:noFill/>
          <a:ln>
            <a:noFill/>
          </a:ln>
        </p:spPr>
      </p:pic>
      <p:pic>
        <p:nvPicPr>
          <p:cNvPr id="135" name="Shape 135"/>
          <p:cNvPicPr preferRelativeResize="0"/>
          <p:nvPr/>
        </p:nvPicPr>
        <p:blipFill rotWithShape="1">
          <a:blip r:embed="rId3">
            <a:alphaModFix/>
          </a:blip>
          <a:srcRect b="0" l="0" r="0" t="0"/>
          <a:stretch/>
        </p:blipFill>
        <p:spPr>
          <a:xfrm>
            <a:off x="6439925" y="4111075"/>
            <a:ext cx="572700" cy="572700"/>
          </a:xfrm>
          <a:prstGeom prst="rect">
            <a:avLst/>
          </a:prstGeom>
          <a:noFill/>
          <a:ln>
            <a:noFill/>
          </a:ln>
        </p:spPr>
      </p:pic>
      <p:pic>
        <p:nvPicPr>
          <p:cNvPr id="136" name="Shape 136"/>
          <p:cNvPicPr preferRelativeResize="0"/>
          <p:nvPr/>
        </p:nvPicPr>
        <p:blipFill rotWithShape="1">
          <a:blip r:embed="rId3">
            <a:alphaModFix/>
          </a:blip>
          <a:srcRect b="0" l="0" r="0" t="0"/>
          <a:stretch/>
        </p:blipFill>
        <p:spPr>
          <a:xfrm>
            <a:off x="7128125" y="2747638"/>
            <a:ext cx="572700" cy="572700"/>
          </a:xfrm>
          <a:prstGeom prst="rect">
            <a:avLst/>
          </a:prstGeom>
          <a:noFill/>
          <a:ln>
            <a:noFill/>
          </a:ln>
        </p:spPr>
      </p:pic>
      <p:pic>
        <p:nvPicPr>
          <p:cNvPr id="137" name="Shape 137"/>
          <p:cNvPicPr preferRelativeResize="0"/>
          <p:nvPr/>
        </p:nvPicPr>
        <p:blipFill rotWithShape="1">
          <a:blip r:embed="rId3">
            <a:alphaModFix/>
          </a:blip>
          <a:srcRect b="0" l="0" r="0" t="0"/>
          <a:stretch/>
        </p:blipFill>
        <p:spPr>
          <a:xfrm>
            <a:off x="7128125" y="3429363"/>
            <a:ext cx="572700" cy="572700"/>
          </a:xfrm>
          <a:prstGeom prst="rect">
            <a:avLst/>
          </a:prstGeom>
          <a:noFill/>
          <a:ln>
            <a:noFill/>
          </a:ln>
        </p:spPr>
      </p:pic>
      <p:pic>
        <p:nvPicPr>
          <p:cNvPr id="138" name="Shape 138"/>
          <p:cNvPicPr preferRelativeResize="0"/>
          <p:nvPr/>
        </p:nvPicPr>
        <p:blipFill rotWithShape="1">
          <a:blip r:embed="rId3">
            <a:alphaModFix/>
          </a:blip>
          <a:srcRect b="0" l="0" r="0" t="0"/>
          <a:stretch/>
        </p:blipFill>
        <p:spPr>
          <a:xfrm>
            <a:off x="7128125" y="4111075"/>
            <a:ext cx="572700" cy="572700"/>
          </a:xfrm>
          <a:prstGeom prst="rect">
            <a:avLst/>
          </a:prstGeom>
          <a:noFill/>
          <a:ln>
            <a:noFill/>
          </a:ln>
        </p:spPr>
      </p:pic>
      <p:pic>
        <p:nvPicPr>
          <p:cNvPr id="139" name="Shape 139"/>
          <p:cNvPicPr preferRelativeResize="0"/>
          <p:nvPr/>
        </p:nvPicPr>
        <p:blipFill rotWithShape="1">
          <a:blip r:embed="rId3">
            <a:alphaModFix/>
          </a:blip>
          <a:srcRect b="0" l="0" r="0" t="0"/>
          <a:stretch/>
        </p:blipFill>
        <p:spPr>
          <a:xfrm>
            <a:off x="6439925" y="2698350"/>
            <a:ext cx="572700" cy="572700"/>
          </a:xfrm>
          <a:prstGeom prst="rect">
            <a:avLst/>
          </a:prstGeom>
          <a:noFill/>
          <a:ln>
            <a:noFill/>
          </a:ln>
        </p:spPr>
      </p:pic>
      <p:pic>
        <p:nvPicPr>
          <p:cNvPr id="140" name="Shape 140"/>
          <p:cNvPicPr preferRelativeResize="0"/>
          <p:nvPr/>
        </p:nvPicPr>
        <p:blipFill rotWithShape="1">
          <a:blip r:embed="rId3">
            <a:alphaModFix/>
          </a:blip>
          <a:srcRect b="0" l="0" r="0" t="0"/>
          <a:stretch/>
        </p:blipFill>
        <p:spPr>
          <a:xfrm>
            <a:off x="7816325" y="3429363"/>
            <a:ext cx="572700" cy="572700"/>
          </a:xfrm>
          <a:prstGeom prst="rect">
            <a:avLst/>
          </a:prstGeom>
          <a:noFill/>
          <a:ln>
            <a:noFill/>
          </a:ln>
        </p:spPr>
      </p:pic>
      <p:pic>
        <p:nvPicPr>
          <p:cNvPr id="141" name="Shape 141"/>
          <p:cNvPicPr preferRelativeResize="0"/>
          <p:nvPr/>
        </p:nvPicPr>
        <p:blipFill rotWithShape="1">
          <a:blip r:embed="rId3">
            <a:alphaModFix/>
          </a:blip>
          <a:srcRect b="0" l="0" r="0" t="0"/>
          <a:stretch/>
        </p:blipFill>
        <p:spPr>
          <a:xfrm>
            <a:off x="7816325" y="4111075"/>
            <a:ext cx="572700" cy="572700"/>
          </a:xfrm>
          <a:prstGeom prst="rect">
            <a:avLst/>
          </a:prstGeom>
          <a:noFill/>
          <a:ln>
            <a:noFill/>
          </a:ln>
        </p:spPr>
      </p:pic>
      <p:sp>
        <p:nvSpPr>
          <p:cNvPr id="142" name="Shape 142"/>
          <p:cNvSpPr txBox="1"/>
          <p:nvPr/>
        </p:nvSpPr>
        <p:spPr>
          <a:xfrm>
            <a:off x="7073775" y="1353550"/>
            <a:ext cx="9534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agents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Shape 143"/>
          <p:cNvPicPr preferRelativeResize="0"/>
          <p:nvPr/>
        </p:nvPicPr>
        <p:blipFill rotWithShape="1">
          <a:blip r:embed="rId4">
            <a:alphaModFix/>
          </a:blip>
          <a:srcRect b="0" l="0" r="0" t="0"/>
          <a:stretch/>
        </p:blipFill>
        <p:spPr>
          <a:xfrm>
            <a:off x="5877324" y="2027970"/>
            <a:ext cx="406075" cy="434750"/>
          </a:xfrm>
          <a:prstGeom prst="rect">
            <a:avLst/>
          </a:prstGeom>
          <a:noFill/>
          <a:ln>
            <a:noFill/>
          </a:ln>
        </p:spPr>
      </p:pic>
      <p:pic>
        <p:nvPicPr>
          <p:cNvPr id="144" name="Shape 144"/>
          <p:cNvPicPr preferRelativeResize="0"/>
          <p:nvPr/>
        </p:nvPicPr>
        <p:blipFill rotWithShape="1">
          <a:blip r:embed="rId4">
            <a:alphaModFix/>
          </a:blip>
          <a:srcRect b="0" l="0" r="0" t="0"/>
          <a:stretch/>
        </p:blipFill>
        <p:spPr>
          <a:xfrm>
            <a:off x="5877325" y="2762100"/>
            <a:ext cx="406075" cy="434750"/>
          </a:xfrm>
          <a:prstGeom prst="rect">
            <a:avLst/>
          </a:prstGeom>
          <a:noFill/>
          <a:ln>
            <a:noFill/>
          </a:ln>
        </p:spPr>
      </p:pic>
      <p:pic>
        <p:nvPicPr>
          <p:cNvPr id="145" name="Shape 145"/>
          <p:cNvPicPr preferRelativeResize="0"/>
          <p:nvPr/>
        </p:nvPicPr>
        <p:blipFill rotWithShape="1">
          <a:blip r:embed="rId4">
            <a:alphaModFix/>
          </a:blip>
          <a:srcRect b="0" l="0" r="0" t="0"/>
          <a:stretch/>
        </p:blipFill>
        <p:spPr>
          <a:xfrm>
            <a:off x="5877325" y="3423450"/>
            <a:ext cx="406075" cy="434750"/>
          </a:xfrm>
          <a:prstGeom prst="rect">
            <a:avLst/>
          </a:prstGeom>
          <a:noFill/>
          <a:ln>
            <a:noFill/>
          </a:ln>
        </p:spPr>
      </p:pic>
      <p:pic>
        <p:nvPicPr>
          <p:cNvPr id="146" name="Shape 146"/>
          <p:cNvPicPr preferRelativeResize="0"/>
          <p:nvPr/>
        </p:nvPicPr>
        <p:blipFill rotWithShape="1">
          <a:blip r:embed="rId4">
            <a:alphaModFix/>
          </a:blip>
          <a:srcRect b="0" l="0" r="0" t="0"/>
          <a:stretch/>
        </p:blipFill>
        <p:spPr>
          <a:xfrm>
            <a:off x="5877325" y="4084800"/>
            <a:ext cx="406075" cy="434750"/>
          </a:xfrm>
          <a:prstGeom prst="rect">
            <a:avLst/>
          </a:prstGeom>
          <a:noFill/>
          <a:ln>
            <a:noFill/>
          </a:ln>
        </p:spPr>
      </p:pic>
      <p:sp>
        <p:nvSpPr>
          <p:cNvPr id="147" name="Shape 147"/>
          <p:cNvSpPr/>
          <p:nvPr/>
        </p:nvSpPr>
        <p:spPr>
          <a:xfrm>
            <a:off x="925100" y="497700"/>
            <a:ext cx="1720500" cy="120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txBox="1"/>
          <p:nvPr/>
        </p:nvSpPr>
        <p:spPr>
          <a:xfrm>
            <a:off x="1341375" y="710475"/>
            <a:ext cx="814200" cy="40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התקשורת בפרויקט</a:t>
            </a:r>
            <a:endParaRPr b="0" i="0" sz="2800" u="none" cap="none" strike="noStrike">
              <a:solidFill>
                <a:schemeClr val="dk1"/>
              </a:solidFill>
              <a:latin typeface="Arial"/>
              <a:ea typeface="Arial"/>
              <a:cs typeface="Arial"/>
              <a:sym typeface="Arial"/>
            </a:endParaRPr>
          </a:p>
        </p:txBody>
      </p:sp>
      <p:pic>
        <p:nvPicPr>
          <p:cNvPr id="154" name="Shape 154"/>
          <p:cNvPicPr preferRelativeResize="0"/>
          <p:nvPr/>
        </p:nvPicPr>
        <p:blipFill rotWithShape="1">
          <a:blip r:embed="rId3">
            <a:alphaModFix/>
          </a:blip>
          <a:srcRect b="0" l="0" r="0" t="0"/>
          <a:stretch/>
        </p:blipFill>
        <p:spPr>
          <a:xfrm>
            <a:off x="1159725" y="2448150"/>
            <a:ext cx="1636650" cy="1636650"/>
          </a:xfrm>
          <a:prstGeom prst="rect">
            <a:avLst/>
          </a:prstGeom>
          <a:noFill/>
          <a:ln>
            <a:noFill/>
          </a:ln>
        </p:spPr>
      </p:pic>
      <p:sp>
        <p:nvSpPr>
          <p:cNvPr id="155" name="Shape 155"/>
          <p:cNvSpPr txBox="1"/>
          <p:nvPr/>
        </p:nvSpPr>
        <p:spPr>
          <a:xfrm>
            <a:off x="1341375" y="2859400"/>
            <a:ext cx="12357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server</a:t>
            </a:r>
            <a:endParaRPr b="0" i="0" sz="1400" u="none" cap="none" strike="noStrike">
              <a:solidFill>
                <a:srgbClr val="000000"/>
              </a:solidFill>
              <a:latin typeface="Arial"/>
              <a:ea typeface="Arial"/>
              <a:cs typeface="Arial"/>
              <a:sym typeface="Arial"/>
            </a:endParaRPr>
          </a:p>
        </p:txBody>
      </p:sp>
      <p:pic>
        <p:nvPicPr>
          <p:cNvPr id="156" name="Shape 156"/>
          <p:cNvPicPr preferRelativeResize="0"/>
          <p:nvPr/>
        </p:nvPicPr>
        <p:blipFill rotWithShape="1">
          <a:blip r:embed="rId3">
            <a:alphaModFix/>
          </a:blip>
          <a:srcRect b="0" l="0" r="0" t="0"/>
          <a:stretch/>
        </p:blipFill>
        <p:spPr>
          <a:xfrm>
            <a:off x="6439925" y="1934225"/>
            <a:ext cx="572700" cy="572700"/>
          </a:xfrm>
          <a:prstGeom prst="rect">
            <a:avLst/>
          </a:prstGeom>
          <a:noFill/>
          <a:ln>
            <a:noFill/>
          </a:ln>
        </p:spPr>
      </p:pic>
      <p:pic>
        <p:nvPicPr>
          <p:cNvPr id="157" name="Shape 157"/>
          <p:cNvPicPr preferRelativeResize="0"/>
          <p:nvPr/>
        </p:nvPicPr>
        <p:blipFill rotWithShape="1">
          <a:blip r:embed="rId3">
            <a:alphaModFix/>
          </a:blip>
          <a:srcRect b="0" l="0" r="0" t="0"/>
          <a:stretch/>
        </p:blipFill>
        <p:spPr>
          <a:xfrm>
            <a:off x="7128125" y="1907325"/>
            <a:ext cx="572700" cy="572700"/>
          </a:xfrm>
          <a:prstGeom prst="rect">
            <a:avLst/>
          </a:prstGeom>
          <a:noFill/>
          <a:ln>
            <a:noFill/>
          </a:ln>
        </p:spPr>
      </p:pic>
      <p:pic>
        <p:nvPicPr>
          <p:cNvPr id="158" name="Shape 158"/>
          <p:cNvPicPr preferRelativeResize="0"/>
          <p:nvPr/>
        </p:nvPicPr>
        <p:blipFill rotWithShape="1">
          <a:blip r:embed="rId3">
            <a:alphaModFix/>
          </a:blip>
          <a:srcRect b="0" l="0" r="0" t="0"/>
          <a:stretch/>
        </p:blipFill>
        <p:spPr>
          <a:xfrm>
            <a:off x="7765925" y="2747650"/>
            <a:ext cx="572700" cy="572700"/>
          </a:xfrm>
          <a:prstGeom prst="rect">
            <a:avLst/>
          </a:prstGeom>
          <a:noFill/>
          <a:ln>
            <a:noFill/>
          </a:ln>
        </p:spPr>
      </p:pic>
      <p:pic>
        <p:nvPicPr>
          <p:cNvPr id="159" name="Shape 159"/>
          <p:cNvPicPr preferRelativeResize="0"/>
          <p:nvPr/>
        </p:nvPicPr>
        <p:blipFill rotWithShape="1">
          <a:blip r:embed="rId3">
            <a:alphaModFix/>
          </a:blip>
          <a:srcRect b="0" l="0" r="0" t="0"/>
          <a:stretch/>
        </p:blipFill>
        <p:spPr>
          <a:xfrm>
            <a:off x="7765925" y="1900925"/>
            <a:ext cx="572700" cy="572700"/>
          </a:xfrm>
          <a:prstGeom prst="rect">
            <a:avLst/>
          </a:prstGeom>
          <a:noFill/>
          <a:ln>
            <a:noFill/>
          </a:ln>
        </p:spPr>
      </p:pic>
      <p:pic>
        <p:nvPicPr>
          <p:cNvPr id="160" name="Shape 160"/>
          <p:cNvPicPr preferRelativeResize="0"/>
          <p:nvPr/>
        </p:nvPicPr>
        <p:blipFill rotWithShape="1">
          <a:blip r:embed="rId3">
            <a:alphaModFix/>
          </a:blip>
          <a:srcRect b="0" l="0" r="0" t="0"/>
          <a:stretch/>
        </p:blipFill>
        <p:spPr>
          <a:xfrm>
            <a:off x="6439925" y="3423450"/>
            <a:ext cx="572700" cy="572700"/>
          </a:xfrm>
          <a:prstGeom prst="rect">
            <a:avLst/>
          </a:prstGeom>
          <a:noFill/>
          <a:ln>
            <a:noFill/>
          </a:ln>
        </p:spPr>
      </p:pic>
      <p:pic>
        <p:nvPicPr>
          <p:cNvPr id="161" name="Shape 161"/>
          <p:cNvPicPr preferRelativeResize="0"/>
          <p:nvPr/>
        </p:nvPicPr>
        <p:blipFill rotWithShape="1">
          <a:blip r:embed="rId3">
            <a:alphaModFix/>
          </a:blip>
          <a:srcRect b="0" l="0" r="0" t="0"/>
          <a:stretch/>
        </p:blipFill>
        <p:spPr>
          <a:xfrm>
            <a:off x="6439925" y="4111075"/>
            <a:ext cx="572700" cy="572700"/>
          </a:xfrm>
          <a:prstGeom prst="rect">
            <a:avLst/>
          </a:prstGeom>
          <a:noFill/>
          <a:ln>
            <a:noFill/>
          </a:ln>
        </p:spPr>
      </p:pic>
      <p:pic>
        <p:nvPicPr>
          <p:cNvPr id="162" name="Shape 162"/>
          <p:cNvPicPr preferRelativeResize="0"/>
          <p:nvPr/>
        </p:nvPicPr>
        <p:blipFill rotWithShape="1">
          <a:blip r:embed="rId3">
            <a:alphaModFix/>
          </a:blip>
          <a:srcRect b="0" l="0" r="0" t="0"/>
          <a:stretch/>
        </p:blipFill>
        <p:spPr>
          <a:xfrm>
            <a:off x="7128125" y="2747638"/>
            <a:ext cx="572700" cy="572700"/>
          </a:xfrm>
          <a:prstGeom prst="rect">
            <a:avLst/>
          </a:prstGeom>
          <a:noFill/>
          <a:ln>
            <a:noFill/>
          </a:ln>
        </p:spPr>
      </p:pic>
      <p:pic>
        <p:nvPicPr>
          <p:cNvPr id="163" name="Shape 163"/>
          <p:cNvPicPr preferRelativeResize="0"/>
          <p:nvPr/>
        </p:nvPicPr>
        <p:blipFill rotWithShape="1">
          <a:blip r:embed="rId3">
            <a:alphaModFix/>
          </a:blip>
          <a:srcRect b="0" l="0" r="0" t="0"/>
          <a:stretch/>
        </p:blipFill>
        <p:spPr>
          <a:xfrm>
            <a:off x="7128125" y="3429363"/>
            <a:ext cx="572700" cy="572700"/>
          </a:xfrm>
          <a:prstGeom prst="rect">
            <a:avLst/>
          </a:prstGeom>
          <a:noFill/>
          <a:ln>
            <a:noFill/>
          </a:ln>
        </p:spPr>
      </p:pic>
      <p:pic>
        <p:nvPicPr>
          <p:cNvPr id="164" name="Shape 164"/>
          <p:cNvPicPr preferRelativeResize="0"/>
          <p:nvPr/>
        </p:nvPicPr>
        <p:blipFill rotWithShape="1">
          <a:blip r:embed="rId3">
            <a:alphaModFix/>
          </a:blip>
          <a:srcRect b="0" l="0" r="0" t="0"/>
          <a:stretch/>
        </p:blipFill>
        <p:spPr>
          <a:xfrm>
            <a:off x="7128125" y="4111075"/>
            <a:ext cx="572700" cy="572700"/>
          </a:xfrm>
          <a:prstGeom prst="rect">
            <a:avLst/>
          </a:prstGeom>
          <a:noFill/>
          <a:ln>
            <a:noFill/>
          </a:ln>
        </p:spPr>
      </p:pic>
      <p:pic>
        <p:nvPicPr>
          <p:cNvPr id="165" name="Shape 165"/>
          <p:cNvPicPr preferRelativeResize="0"/>
          <p:nvPr/>
        </p:nvPicPr>
        <p:blipFill rotWithShape="1">
          <a:blip r:embed="rId3">
            <a:alphaModFix/>
          </a:blip>
          <a:srcRect b="0" l="0" r="0" t="0"/>
          <a:stretch/>
        </p:blipFill>
        <p:spPr>
          <a:xfrm>
            <a:off x="6439925" y="2698350"/>
            <a:ext cx="572700" cy="572700"/>
          </a:xfrm>
          <a:prstGeom prst="rect">
            <a:avLst/>
          </a:prstGeom>
          <a:noFill/>
          <a:ln>
            <a:noFill/>
          </a:ln>
        </p:spPr>
      </p:pic>
      <p:pic>
        <p:nvPicPr>
          <p:cNvPr id="166" name="Shape 166"/>
          <p:cNvPicPr preferRelativeResize="0"/>
          <p:nvPr/>
        </p:nvPicPr>
        <p:blipFill rotWithShape="1">
          <a:blip r:embed="rId3">
            <a:alphaModFix/>
          </a:blip>
          <a:srcRect b="0" l="0" r="0" t="0"/>
          <a:stretch/>
        </p:blipFill>
        <p:spPr>
          <a:xfrm>
            <a:off x="7816325" y="3429363"/>
            <a:ext cx="572700" cy="572700"/>
          </a:xfrm>
          <a:prstGeom prst="rect">
            <a:avLst/>
          </a:prstGeom>
          <a:noFill/>
          <a:ln>
            <a:noFill/>
          </a:ln>
        </p:spPr>
      </p:pic>
      <p:pic>
        <p:nvPicPr>
          <p:cNvPr id="167" name="Shape 167"/>
          <p:cNvPicPr preferRelativeResize="0"/>
          <p:nvPr/>
        </p:nvPicPr>
        <p:blipFill rotWithShape="1">
          <a:blip r:embed="rId3">
            <a:alphaModFix/>
          </a:blip>
          <a:srcRect b="0" l="0" r="0" t="0"/>
          <a:stretch/>
        </p:blipFill>
        <p:spPr>
          <a:xfrm>
            <a:off x="7816325" y="4111075"/>
            <a:ext cx="572700" cy="572700"/>
          </a:xfrm>
          <a:prstGeom prst="rect">
            <a:avLst/>
          </a:prstGeom>
          <a:noFill/>
          <a:ln>
            <a:noFill/>
          </a:ln>
        </p:spPr>
      </p:pic>
      <p:sp>
        <p:nvSpPr>
          <p:cNvPr id="168" name="Shape 168"/>
          <p:cNvSpPr txBox="1"/>
          <p:nvPr/>
        </p:nvSpPr>
        <p:spPr>
          <a:xfrm>
            <a:off x="7073775" y="1353550"/>
            <a:ext cx="9534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agents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 name="Shape 169"/>
          <p:cNvPicPr preferRelativeResize="0"/>
          <p:nvPr/>
        </p:nvPicPr>
        <p:blipFill rotWithShape="1">
          <a:blip r:embed="rId4">
            <a:alphaModFix/>
          </a:blip>
          <a:srcRect b="0" l="0" r="0" t="0"/>
          <a:stretch/>
        </p:blipFill>
        <p:spPr>
          <a:xfrm>
            <a:off x="2692575" y="2885588"/>
            <a:ext cx="406075" cy="434750"/>
          </a:xfrm>
          <a:prstGeom prst="rect">
            <a:avLst/>
          </a:prstGeom>
          <a:noFill/>
          <a:ln>
            <a:noFill/>
          </a:ln>
        </p:spPr>
      </p:pic>
      <p:pic>
        <p:nvPicPr>
          <p:cNvPr id="170" name="Shape 170"/>
          <p:cNvPicPr preferRelativeResize="0"/>
          <p:nvPr/>
        </p:nvPicPr>
        <p:blipFill rotWithShape="1">
          <a:blip r:embed="rId4">
            <a:alphaModFix/>
          </a:blip>
          <a:srcRect b="0" l="0" r="0" t="0"/>
          <a:stretch/>
        </p:blipFill>
        <p:spPr>
          <a:xfrm>
            <a:off x="2505800" y="2963681"/>
            <a:ext cx="406075" cy="434750"/>
          </a:xfrm>
          <a:prstGeom prst="rect">
            <a:avLst/>
          </a:prstGeom>
          <a:noFill/>
          <a:ln>
            <a:noFill/>
          </a:ln>
        </p:spPr>
      </p:pic>
      <p:pic>
        <p:nvPicPr>
          <p:cNvPr id="171" name="Shape 171"/>
          <p:cNvPicPr preferRelativeResize="0"/>
          <p:nvPr/>
        </p:nvPicPr>
        <p:blipFill rotWithShape="1">
          <a:blip r:embed="rId4">
            <a:alphaModFix/>
          </a:blip>
          <a:srcRect b="0" l="0" r="0" t="0"/>
          <a:stretch/>
        </p:blipFill>
        <p:spPr>
          <a:xfrm>
            <a:off x="2489537" y="3116021"/>
            <a:ext cx="406075" cy="434750"/>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2750325" y="3189183"/>
            <a:ext cx="406075" cy="434750"/>
          </a:xfrm>
          <a:prstGeom prst="rect">
            <a:avLst/>
          </a:prstGeom>
          <a:noFill/>
          <a:ln>
            <a:noFill/>
          </a:ln>
        </p:spPr>
      </p:pic>
      <p:sp>
        <p:nvSpPr>
          <p:cNvPr id="173" name="Shape 173"/>
          <p:cNvSpPr/>
          <p:nvPr/>
        </p:nvSpPr>
        <p:spPr>
          <a:xfrm>
            <a:off x="925100" y="497700"/>
            <a:ext cx="1720500" cy="120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txBox="1"/>
          <p:nvPr/>
        </p:nvSpPr>
        <p:spPr>
          <a:xfrm>
            <a:off x="1341375" y="710475"/>
            <a:ext cx="814200" cy="40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chemeClr val="dk1"/>
              </a:buClr>
              <a:buSzPts val="2800"/>
              <a:buFont typeface="Arial"/>
              <a:buNone/>
            </a:pPr>
            <a:r>
              <a:rPr b="0" i="0" lang="iw" sz="2800" u="none" cap="none" strike="noStrike">
                <a:solidFill>
                  <a:schemeClr val="dk1"/>
                </a:solidFill>
                <a:latin typeface="Arial"/>
                <a:ea typeface="Arial"/>
                <a:cs typeface="Arial"/>
                <a:sym typeface="Arial"/>
              </a:rPr>
              <a:t>התקשורת בפרויקט</a:t>
            </a:r>
            <a:endParaRPr b="0" i="0" sz="2800" u="none" cap="none" strike="noStrike">
              <a:solidFill>
                <a:schemeClr val="dk1"/>
              </a:solidFill>
              <a:latin typeface="Arial"/>
              <a:ea typeface="Arial"/>
              <a:cs typeface="Arial"/>
              <a:sym typeface="Arial"/>
            </a:endParaRPr>
          </a:p>
        </p:txBody>
      </p:sp>
      <p:pic>
        <p:nvPicPr>
          <p:cNvPr id="180" name="Shape 180"/>
          <p:cNvPicPr preferRelativeResize="0"/>
          <p:nvPr/>
        </p:nvPicPr>
        <p:blipFill rotWithShape="1">
          <a:blip r:embed="rId3">
            <a:alphaModFix/>
          </a:blip>
          <a:srcRect b="0" l="0" r="0" t="0"/>
          <a:stretch/>
        </p:blipFill>
        <p:spPr>
          <a:xfrm>
            <a:off x="1159725" y="2448150"/>
            <a:ext cx="1636650" cy="1636650"/>
          </a:xfrm>
          <a:prstGeom prst="rect">
            <a:avLst/>
          </a:prstGeom>
          <a:noFill/>
          <a:ln>
            <a:noFill/>
          </a:ln>
        </p:spPr>
      </p:pic>
      <p:sp>
        <p:nvSpPr>
          <p:cNvPr id="181" name="Shape 181"/>
          <p:cNvSpPr txBox="1"/>
          <p:nvPr/>
        </p:nvSpPr>
        <p:spPr>
          <a:xfrm>
            <a:off x="1341375" y="2859400"/>
            <a:ext cx="12357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server</a:t>
            </a:r>
            <a:endParaRPr b="0" i="0" sz="1400" u="none" cap="none" strike="noStrike">
              <a:solidFill>
                <a:srgbClr val="000000"/>
              </a:solidFill>
              <a:latin typeface="Arial"/>
              <a:ea typeface="Arial"/>
              <a:cs typeface="Arial"/>
              <a:sym typeface="Arial"/>
            </a:endParaRPr>
          </a:p>
        </p:txBody>
      </p:sp>
      <p:pic>
        <p:nvPicPr>
          <p:cNvPr id="182" name="Shape 182"/>
          <p:cNvPicPr preferRelativeResize="0"/>
          <p:nvPr/>
        </p:nvPicPr>
        <p:blipFill rotWithShape="1">
          <a:blip r:embed="rId3">
            <a:alphaModFix/>
          </a:blip>
          <a:srcRect b="0" l="0" r="0" t="0"/>
          <a:stretch/>
        </p:blipFill>
        <p:spPr>
          <a:xfrm>
            <a:off x="6439925" y="1934225"/>
            <a:ext cx="572700" cy="572700"/>
          </a:xfrm>
          <a:prstGeom prst="rect">
            <a:avLst/>
          </a:prstGeom>
          <a:noFill/>
          <a:ln>
            <a:noFill/>
          </a:ln>
        </p:spPr>
      </p:pic>
      <p:pic>
        <p:nvPicPr>
          <p:cNvPr id="183" name="Shape 183"/>
          <p:cNvPicPr preferRelativeResize="0"/>
          <p:nvPr/>
        </p:nvPicPr>
        <p:blipFill rotWithShape="1">
          <a:blip r:embed="rId3">
            <a:alphaModFix/>
          </a:blip>
          <a:srcRect b="0" l="0" r="0" t="0"/>
          <a:stretch/>
        </p:blipFill>
        <p:spPr>
          <a:xfrm>
            <a:off x="7128125" y="1907325"/>
            <a:ext cx="572700" cy="572700"/>
          </a:xfrm>
          <a:prstGeom prst="rect">
            <a:avLst/>
          </a:prstGeom>
          <a:noFill/>
          <a:ln>
            <a:noFill/>
          </a:ln>
        </p:spPr>
      </p:pic>
      <p:pic>
        <p:nvPicPr>
          <p:cNvPr id="184" name="Shape 184"/>
          <p:cNvPicPr preferRelativeResize="0"/>
          <p:nvPr/>
        </p:nvPicPr>
        <p:blipFill rotWithShape="1">
          <a:blip r:embed="rId3">
            <a:alphaModFix/>
          </a:blip>
          <a:srcRect b="0" l="0" r="0" t="0"/>
          <a:stretch/>
        </p:blipFill>
        <p:spPr>
          <a:xfrm>
            <a:off x="7765925" y="2747650"/>
            <a:ext cx="572700" cy="572700"/>
          </a:xfrm>
          <a:prstGeom prst="rect">
            <a:avLst/>
          </a:prstGeom>
          <a:noFill/>
          <a:ln>
            <a:noFill/>
          </a:ln>
        </p:spPr>
      </p:pic>
      <p:pic>
        <p:nvPicPr>
          <p:cNvPr id="185" name="Shape 185"/>
          <p:cNvPicPr preferRelativeResize="0"/>
          <p:nvPr/>
        </p:nvPicPr>
        <p:blipFill rotWithShape="1">
          <a:blip r:embed="rId3">
            <a:alphaModFix/>
          </a:blip>
          <a:srcRect b="0" l="0" r="0" t="0"/>
          <a:stretch/>
        </p:blipFill>
        <p:spPr>
          <a:xfrm>
            <a:off x="7765925" y="1900925"/>
            <a:ext cx="572700" cy="572700"/>
          </a:xfrm>
          <a:prstGeom prst="rect">
            <a:avLst/>
          </a:prstGeom>
          <a:noFill/>
          <a:ln>
            <a:noFill/>
          </a:ln>
        </p:spPr>
      </p:pic>
      <p:pic>
        <p:nvPicPr>
          <p:cNvPr id="186" name="Shape 186"/>
          <p:cNvPicPr preferRelativeResize="0"/>
          <p:nvPr/>
        </p:nvPicPr>
        <p:blipFill rotWithShape="1">
          <a:blip r:embed="rId3">
            <a:alphaModFix/>
          </a:blip>
          <a:srcRect b="0" l="0" r="0" t="0"/>
          <a:stretch/>
        </p:blipFill>
        <p:spPr>
          <a:xfrm>
            <a:off x="6439925" y="3423450"/>
            <a:ext cx="572700" cy="572700"/>
          </a:xfrm>
          <a:prstGeom prst="rect">
            <a:avLst/>
          </a:prstGeom>
          <a:noFill/>
          <a:ln>
            <a:noFill/>
          </a:ln>
        </p:spPr>
      </p:pic>
      <p:pic>
        <p:nvPicPr>
          <p:cNvPr id="187" name="Shape 187"/>
          <p:cNvPicPr preferRelativeResize="0"/>
          <p:nvPr/>
        </p:nvPicPr>
        <p:blipFill rotWithShape="1">
          <a:blip r:embed="rId3">
            <a:alphaModFix/>
          </a:blip>
          <a:srcRect b="0" l="0" r="0" t="0"/>
          <a:stretch/>
        </p:blipFill>
        <p:spPr>
          <a:xfrm>
            <a:off x="6439925" y="4111075"/>
            <a:ext cx="572700" cy="572700"/>
          </a:xfrm>
          <a:prstGeom prst="rect">
            <a:avLst/>
          </a:prstGeom>
          <a:noFill/>
          <a:ln>
            <a:noFill/>
          </a:ln>
        </p:spPr>
      </p:pic>
      <p:pic>
        <p:nvPicPr>
          <p:cNvPr id="188" name="Shape 188"/>
          <p:cNvPicPr preferRelativeResize="0"/>
          <p:nvPr/>
        </p:nvPicPr>
        <p:blipFill rotWithShape="1">
          <a:blip r:embed="rId3">
            <a:alphaModFix/>
          </a:blip>
          <a:srcRect b="0" l="0" r="0" t="0"/>
          <a:stretch/>
        </p:blipFill>
        <p:spPr>
          <a:xfrm>
            <a:off x="7128125" y="2747638"/>
            <a:ext cx="572700" cy="572700"/>
          </a:xfrm>
          <a:prstGeom prst="rect">
            <a:avLst/>
          </a:prstGeom>
          <a:noFill/>
          <a:ln>
            <a:noFill/>
          </a:ln>
        </p:spPr>
      </p:pic>
      <p:pic>
        <p:nvPicPr>
          <p:cNvPr id="189" name="Shape 189"/>
          <p:cNvPicPr preferRelativeResize="0"/>
          <p:nvPr/>
        </p:nvPicPr>
        <p:blipFill rotWithShape="1">
          <a:blip r:embed="rId3">
            <a:alphaModFix/>
          </a:blip>
          <a:srcRect b="0" l="0" r="0" t="0"/>
          <a:stretch/>
        </p:blipFill>
        <p:spPr>
          <a:xfrm>
            <a:off x="7128125" y="3429363"/>
            <a:ext cx="572700" cy="572700"/>
          </a:xfrm>
          <a:prstGeom prst="rect">
            <a:avLst/>
          </a:prstGeom>
          <a:noFill/>
          <a:ln>
            <a:noFill/>
          </a:ln>
        </p:spPr>
      </p:pic>
      <p:pic>
        <p:nvPicPr>
          <p:cNvPr id="190" name="Shape 190"/>
          <p:cNvPicPr preferRelativeResize="0"/>
          <p:nvPr/>
        </p:nvPicPr>
        <p:blipFill rotWithShape="1">
          <a:blip r:embed="rId3">
            <a:alphaModFix/>
          </a:blip>
          <a:srcRect b="0" l="0" r="0" t="0"/>
          <a:stretch/>
        </p:blipFill>
        <p:spPr>
          <a:xfrm>
            <a:off x="7128125" y="4111075"/>
            <a:ext cx="572700" cy="572700"/>
          </a:xfrm>
          <a:prstGeom prst="rect">
            <a:avLst/>
          </a:prstGeom>
          <a:noFill/>
          <a:ln>
            <a:noFill/>
          </a:ln>
        </p:spPr>
      </p:pic>
      <p:pic>
        <p:nvPicPr>
          <p:cNvPr id="191" name="Shape 191"/>
          <p:cNvPicPr preferRelativeResize="0"/>
          <p:nvPr/>
        </p:nvPicPr>
        <p:blipFill rotWithShape="1">
          <a:blip r:embed="rId3">
            <a:alphaModFix/>
          </a:blip>
          <a:srcRect b="0" l="0" r="0" t="0"/>
          <a:stretch/>
        </p:blipFill>
        <p:spPr>
          <a:xfrm>
            <a:off x="6439925" y="2698350"/>
            <a:ext cx="572700" cy="572700"/>
          </a:xfrm>
          <a:prstGeom prst="rect">
            <a:avLst/>
          </a:prstGeom>
          <a:noFill/>
          <a:ln>
            <a:noFill/>
          </a:ln>
        </p:spPr>
      </p:pic>
      <p:pic>
        <p:nvPicPr>
          <p:cNvPr id="192" name="Shape 192"/>
          <p:cNvPicPr preferRelativeResize="0"/>
          <p:nvPr/>
        </p:nvPicPr>
        <p:blipFill rotWithShape="1">
          <a:blip r:embed="rId3">
            <a:alphaModFix/>
          </a:blip>
          <a:srcRect b="0" l="0" r="0" t="0"/>
          <a:stretch/>
        </p:blipFill>
        <p:spPr>
          <a:xfrm>
            <a:off x="7816325" y="3429363"/>
            <a:ext cx="572700" cy="572700"/>
          </a:xfrm>
          <a:prstGeom prst="rect">
            <a:avLst/>
          </a:prstGeom>
          <a:noFill/>
          <a:ln>
            <a:noFill/>
          </a:ln>
        </p:spPr>
      </p:pic>
      <p:pic>
        <p:nvPicPr>
          <p:cNvPr id="193" name="Shape 193"/>
          <p:cNvPicPr preferRelativeResize="0"/>
          <p:nvPr/>
        </p:nvPicPr>
        <p:blipFill rotWithShape="1">
          <a:blip r:embed="rId3">
            <a:alphaModFix/>
          </a:blip>
          <a:srcRect b="0" l="0" r="0" t="0"/>
          <a:stretch/>
        </p:blipFill>
        <p:spPr>
          <a:xfrm>
            <a:off x="7816325" y="4111075"/>
            <a:ext cx="572700" cy="572700"/>
          </a:xfrm>
          <a:prstGeom prst="rect">
            <a:avLst/>
          </a:prstGeom>
          <a:noFill/>
          <a:ln>
            <a:noFill/>
          </a:ln>
        </p:spPr>
      </p:pic>
      <p:sp>
        <p:nvSpPr>
          <p:cNvPr id="194" name="Shape 194"/>
          <p:cNvSpPr txBox="1"/>
          <p:nvPr/>
        </p:nvSpPr>
        <p:spPr>
          <a:xfrm>
            <a:off x="7073775" y="1353550"/>
            <a:ext cx="953400" cy="349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agents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Shape 195"/>
          <p:cNvPicPr preferRelativeResize="0"/>
          <p:nvPr/>
        </p:nvPicPr>
        <p:blipFill rotWithShape="1">
          <a:blip r:embed="rId4">
            <a:alphaModFix/>
          </a:blip>
          <a:srcRect b="0" l="0" r="0" t="0"/>
          <a:stretch/>
        </p:blipFill>
        <p:spPr>
          <a:xfrm>
            <a:off x="2577075" y="1310763"/>
            <a:ext cx="406075" cy="434750"/>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2577075" y="1017731"/>
            <a:ext cx="406075" cy="434750"/>
          </a:xfrm>
          <a:prstGeom prst="rect">
            <a:avLst/>
          </a:prstGeom>
          <a:noFill/>
          <a:ln>
            <a:noFill/>
          </a:ln>
        </p:spPr>
      </p:pic>
      <p:pic>
        <p:nvPicPr>
          <p:cNvPr id="197" name="Shape 197"/>
          <p:cNvPicPr preferRelativeResize="0"/>
          <p:nvPr/>
        </p:nvPicPr>
        <p:blipFill rotWithShape="1">
          <a:blip r:embed="rId4">
            <a:alphaModFix/>
          </a:blip>
          <a:srcRect b="0" l="0" r="0" t="0"/>
          <a:stretch/>
        </p:blipFill>
        <p:spPr>
          <a:xfrm>
            <a:off x="2983162" y="1310771"/>
            <a:ext cx="406075" cy="434750"/>
          </a:xfrm>
          <a:prstGeom prst="rect">
            <a:avLst/>
          </a:prstGeom>
          <a:noFill/>
          <a:ln>
            <a:noFill/>
          </a:ln>
        </p:spPr>
      </p:pic>
      <p:pic>
        <p:nvPicPr>
          <p:cNvPr id="198" name="Shape 198"/>
          <p:cNvPicPr preferRelativeResize="0"/>
          <p:nvPr/>
        </p:nvPicPr>
        <p:blipFill rotWithShape="1">
          <a:blip r:embed="rId4">
            <a:alphaModFix/>
          </a:blip>
          <a:srcRect b="0" l="0" r="0" t="0"/>
          <a:stretch/>
        </p:blipFill>
        <p:spPr>
          <a:xfrm>
            <a:off x="2983150" y="1017733"/>
            <a:ext cx="406075" cy="434750"/>
          </a:xfrm>
          <a:prstGeom prst="rect">
            <a:avLst/>
          </a:prstGeom>
          <a:noFill/>
          <a:ln>
            <a:noFill/>
          </a:ln>
        </p:spPr>
      </p:pic>
      <p:sp>
        <p:nvSpPr>
          <p:cNvPr id="199" name="Shape 199"/>
          <p:cNvSpPr/>
          <p:nvPr/>
        </p:nvSpPr>
        <p:spPr>
          <a:xfrm>
            <a:off x="925100" y="497700"/>
            <a:ext cx="1720500" cy="120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txBox="1"/>
          <p:nvPr/>
        </p:nvSpPr>
        <p:spPr>
          <a:xfrm>
            <a:off x="1341375" y="710475"/>
            <a:ext cx="814200" cy="40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iw" sz="1400" u="none" cap="none" strike="noStrike">
                <a:solidFill>
                  <a:srgbClr val="000000"/>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