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3" r:id="rId2"/>
    <p:sldId id="262" r:id="rId3"/>
    <p:sldId id="294" r:id="rId4"/>
    <p:sldId id="302" r:id="rId5"/>
    <p:sldId id="295" r:id="rId6"/>
    <p:sldId id="305" r:id="rId7"/>
    <p:sldId id="306" r:id="rId8"/>
    <p:sldId id="304" r:id="rId9"/>
    <p:sldId id="308" r:id="rId10"/>
    <p:sldId id="303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86646" autoAdjust="0"/>
  </p:normalViewPr>
  <p:slideViewPr>
    <p:cSldViewPr>
      <p:cViewPr varScale="1">
        <p:scale>
          <a:sx n="77" d="100"/>
          <a:sy n="77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404F6-FC4D-4229-92E5-DC5FEAA3E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5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http://docs.oracle.com/javase/6/docs/api/java/lang/Exception.html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404F6-FC4D-4229-92E5-DC5FEAA3EB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0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code never gets to the last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 statement. Be sure you can explain why.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404F6-FC4D-4229-92E5-DC5FEAA3EB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code never gets to the last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 statement but does get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/>
              <a:t> clause. Be sure you can explain why.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404F6-FC4D-4229-92E5-DC5FEAA3EB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r>
              <a:rPr lang="en-US" baseline="0" dirty="0" smtClean="0"/>
              <a:t> that there may be no place to print a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404F6-FC4D-4229-92E5-DC5FEAA3EB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DB62-FDD2-4DBF-9760-CED666146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A426E-438D-4F6A-AB24-B81EDFA41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E285-21AC-4793-B87D-77BD5BE2D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01E75-D4F4-44A4-8CAC-E550DF800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8E422-16C7-4800-9A67-75F3C3E11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192E1-0D73-48A4-9139-F6DEB4257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EF543-EA46-42A8-91D1-64FB35C3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5EC1-08CA-4195-9115-385725A45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2FA85-7A6F-4C7E-AFC1-BA2357383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5E726-36B3-4564-B40D-770FFB4B4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3EBA4-015C-4E90-A237-E93490ACD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4A17AB5-CD80-4FC2-A3F9-000889A21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dilber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lang/Excep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200400"/>
            <a:ext cx="4191000" cy="1295400"/>
          </a:xfrm>
        </p:spPr>
        <p:txBody>
          <a:bodyPr/>
          <a:lstStyle/>
          <a:p>
            <a:pPr algn="l" eaLnBrk="1" hangingPunct="1"/>
            <a:r>
              <a:rPr lang="en-US" smtClean="0"/>
              <a:t>Week </a:t>
            </a:r>
            <a:r>
              <a:rPr lang="en-US" smtClean="0"/>
              <a:t>03</a:t>
            </a:r>
            <a:endParaRPr lang="en-US" dirty="0" smtClean="0"/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US" sz="2000" smtClean="0"/>
              <a:t>Exception </a:t>
            </a:r>
            <a:r>
              <a:rPr lang="en-US" sz="2000" smtClean="0"/>
              <a:t>Handling</a:t>
            </a:r>
            <a:endParaRPr lang="en-US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393620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516qU3P3rX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1143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46337" y="967946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800" kern="0" smtClean="0"/>
              <a:t>Introduction to Computer Programming II</a:t>
            </a:r>
            <a:endParaRPr lang="en-US" sz="3800" kern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good exception handling?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3551237"/>
          </a:xfrm>
        </p:spPr>
        <p:txBody>
          <a:bodyPr/>
          <a:lstStyle/>
          <a:p>
            <a:r>
              <a:rPr lang="en-US" dirty="0" smtClean="0"/>
              <a:t>Print a message</a:t>
            </a:r>
          </a:p>
          <a:p>
            <a:r>
              <a:rPr lang="en-US" dirty="0" smtClean="0"/>
              <a:t>Log the error to persistent storage</a:t>
            </a:r>
          </a:p>
          <a:p>
            <a:r>
              <a:rPr lang="en-US" dirty="0" smtClean="0"/>
              <a:t>Recover if possible</a:t>
            </a:r>
          </a:p>
          <a:p>
            <a:r>
              <a:rPr lang="en-US" dirty="0" smtClean="0"/>
              <a:t>Exit gracefully</a:t>
            </a:r>
          </a:p>
          <a:p>
            <a:r>
              <a:rPr lang="en-US" dirty="0" smtClean="0"/>
              <a:t>Pass the exception ‘up the chain.’</a:t>
            </a:r>
            <a:endParaRPr lang="en-US" dirty="0"/>
          </a:p>
        </p:txBody>
      </p:sp>
      <p:pic>
        <p:nvPicPr>
          <p:cNvPr id="4" name="Picture 2" descr="September 12, 2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91427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992" y="1905000"/>
            <a:ext cx="7848600" cy="3551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/>
              <a:t>[1] </a:t>
            </a:r>
            <a:r>
              <a:rPr lang="en-US" sz="1800" dirty="0" err="1" smtClean="0"/>
              <a:t>Dilberts</a:t>
            </a:r>
            <a:r>
              <a:rPr lang="en-US" sz="1800" dirty="0"/>
              <a:t> courtesy of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>
                <a:hlinkClick r:id="rId2"/>
              </a:rPr>
              <a:t>search.dilbert.com</a:t>
            </a:r>
            <a:r>
              <a:rPr lang="en-US" sz="1800" smtClean="0">
                <a:hlinkClick r:id="rId2"/>
              </a:rPr>
              <a:t>/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for Exceptions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382000" cy="4008437"/>
          </a:xfrm>
        </p:spPr>
        <p:txBody>
          <a:bodyPr/>
          <a:lstStyle/>
          <a:p>
            <a:pPr eaLnBrk="1" hangingPunct="1"/>
            <a:r>
              <a:rPr lang="en-US" dirty="0" smtClean="0"/>
              <a:t>Do you want to know if there’s a problem?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sooner you find out, the better.</a:t>
            </a:r>
          </a:p>
        </p:txBody>
      </p:sp>
      <p:pic>
        <p:nvPicPr>
          <p:cNvPr id="1026" name="Picture 2" descr="June 30, 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71608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868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1143000"/>
          </a:xfrm>
        </p:spPr>
        <p:txBody>
          <a:bodyPr/>
          <a:lstStyle/>
          <a:p>
            <a:r>
              <a:rPr lang="en-US" dirty="0" smtClean="0"/>
              <a:t>Throw/Catch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thrown</a:t>
            </a:r>
          </a:p>
          <a:p>
            <a:endParaRPr lang="en-US" dirty="0"/>
          </a:p>
          <a:p>
            <a:r>
              <a:rPr lang="en-US" dirty="0" smtClean="0"/>
              <a:t>We wrap our code in a try/catch block</a:t>
            </a:r>
          </a:p>
          <a:p>
            <a:endParaRPr lang="en-US" dirty="0"/>
          </a:p>
        </p:txBody>
      </p:sp>
      <p:pic>
        <p:nvPicPr>
          <p:cNvPr id="1026" name="Picture 2" descr="May 20, 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9825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685800"/>
          </a:xfrm>
        </p:spPr>
        <p:txBody>
          <a:bodyPr/>
          <a:lstStyle/>
          <a:p>
            <a:r>
              <a:rPr lang="en-US" sz="3600" dirty="0" smtClean="0"/>
              <a:t>No Exception Handling: this</a:t>
            </a:r>
            <a:r>
              <a:rPr lang="en-US" dirty="0" smtClean="0"/>
              <a:t> </a:t>
            </a:r>
            <a:r>
              <a:rPr lang="en-US" sz="3600" dirty="0" smtClean="0"/>
              <a:t>is bad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533400" y="2209800"/>
            <a:ext cx="10591800" cy="2708909"/>
          </a:xfrm>
          <a:gradFill>
            <a:gsLst>
              <a:gs pos="0">
                <a:srgbClr val="FFEFD1"/>
              </a:gs>
              <a:gs pos="91000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ZeroDivideWithNoTryCatch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alpha;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alpha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/ 0; // force a zero-divide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77533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62000"/>
            <a:ext cx="7848600" cy="838200"/>
          </a:xfrm>
        </p:spPr>
        <p:txBody>
          <a:bodyPr/>
          <a:lstStyle/>
          <a:p>
            <a:r>
              <a:rPr lang="en-US" sz="3600" dirty="0" smtClean="0"/>
              <a:t>This is bad, but manageable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43000" y="1600200"/>
            <a:ext cx="12496800" cy="4419600"/>
          </a:xfrm>
          <a:gradFill>
            <a:gsLst>
              <a:gs pos="0">
                <a:srgbClr val="FFEFD1"/>
              </a:gs>
              <a:gs pos="91000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ZeroDivideWithTryCatch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alpha;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alpha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/ 0; // force a zero-divide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ex)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caught: " +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ex.getLocalizedMessage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("Made it to the end of main()");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89865"/>
            <a:ext cx="82788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2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762000"/>
          </a:xfrm>
        </p:spPr>
        <p:txBody>
          <a:bodyPr/>
          <a:lstStyle/>
          <a:p>
            <a:r>
              <a:rPr lang="en-US" sz="3600" dirty="0" smtClean="0"/>
              <a:t>The Exception Object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600199"/>
            <a:ext cx="8991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1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609600"/>
          </a:xfrm>
        </p:spPr>
        <p:txBody>
          <a:bodyPr/>
          <a:lstStyle/>
          <a:p>
            <a:r>
              <a:rPr lang="en-US" sz="3600" dirty="0" smtClean="0"/>
              <a:t>Catch and Re-throw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219200" y="1600200"/>
            <a:ext cx="12496800" cy="4419600"/>
          </a:xfrm>
          <a:gradFill>
            <a:gsLst>
              <a:gs pos="0">
                <a:srgbClr val="FFEFD1"/>
              </a:gs>
              <a:gs pos="91000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ZeroDivideWithTryCatchAndThrow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alpha;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alpha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/ 0; // force a zero-divide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ex)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caught: " +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ex.getLocalizedMessage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throw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Bye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("Made it to the end of main()");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32120"/>
            <a:ext cx="876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87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63763"/>
            <a:ext cx="8839200" cy="3551237"/>
          </a:xfrm>
        </p:spPr>
        <p:txBody>
          <a:bodyPr/>
          <a:lstStyle/>
          <a:p>
            <a:r>
              <a:rPr lang="en-US" sz="2800" dirty="0" smtClean="0"/>
              <a:t>An optional part of the try/catch control structure</a:t>
            </a:r>
          </a:p>
          <a:p>
            <a:endParaRPr lang="en-US" sz="2800" dirty="0" smtClean="0"/>
          </a:p>
          <a:p>
            <a:r>
              <a:rPr lang="en-US" sz="2800" dirty="0" smtClean="0"/>
              <a:t>The code is </a:t>
            </a:r>
            <a:r>
              <a:rPr lang="en-US" sz="2800" b="1" i="1" dirty="0" smtClean="0"/>
              <a:t>always</a:t>
            </a:r>
            <a:r>
              <a:rPr lang="en-US" sz="2800" dirty="0" smtClean="0"/>
              <a:t> executed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656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609600"/>
          </a:xfrm>
        </p:spPr>
        <p:txBody>
          <a:bodyPr/>
          <a:lstStyle/>
          <a:p>
            <a:r>
              <a:rPr lang="en-US" sz="3600" dirty="0" smtClean="0"/>
              <a:t>Catch and Re-throw with Finally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219200" y="1447800"/>
            <a:ext cx="12496800" cy="5181600"/>
          </a:xfrm>
          <a:gradFill>
            <a:gsLst>
              <a:gs pos="0">
                <a:srgbClr val="FFEFD1"/>
              </a:gs>
              <a:gs pos="91000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ZeroDivideWithTryCatchThrowAndFinally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alpha;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alpha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/ 0; // force a zero-divide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ex)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ex.getLocalizedMessage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ex;// Bye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the finally clause!");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("Made it to the end of main()");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791200"/>
            <a:ext cx="899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2948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371</Words>
  <Application>Microsoft Office PowerPoint</Application>
  <PresentationFormat>On-screen Show (4:3)</PresentationFormat>
  <Paragraphs>82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Motivation for Exceptions</vt:lpstr>
      <vt:lpstr>Throw/Catch</vt:lpstr>
      <vt:lpstr>No Exception Handling: this is bad</vt:lpstr>
      <vt:lpstr>This is bad, but manageable</vt:lpstr>
      <vt:lpstr>The Exception Object</vt:lpstr>
      <vt:lpstr>Catch and Re-throw</vt:lpstr>
      <vt:lpstr>The finally clause</vt:lpstr>
      <vt:lpstr>Catch and Re-throw with Finally</vt:lpstr>
      <vt:lpstr>What is good exception handling?</vt:lpstr>
      <vt:lpstr>References</vt:lpstr>
    </vt:vector>
  </TitlesOfParts>
  <Company>University of Cincinnati, uc.edu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Nicholson.Bill</dc:creator>
  <cp:lastModifiedBy>Nicholson.Bill</cp:lastModifiedBy>
  <cp:revision>190</cp:revision>
  <dcterms:created xsi:type="dcterms:W3CDTF">2007-07-19T21:04:34Z</dcterms:created>
  <dcterms:modified xsi:type="dcterms:W3CDTF">2016-01-26T20:40:28Z</dcterms:modified>
</cp:coreProperties>
</file>