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300" r:id="rId3"/>
    <p:sldId id="299" r:id="rId4"/>
    <p:sldId id="296" r:id="rId5"/>
    <p:sldId id="298" r:id="rId6"/>
    <p:sldId id="287" r:id="rId7"/>
    <p:sldId id="288" r:id="rId8"/>
    <p:sldId id="29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89" autoAdjust="0"/>
  </p:normalViewPr>
  <p:slideViewPr>
    <p:cSldViewPr>
      <p:cViewPr>
        <p:scale>
          <a:sx n="77" d="100"/>
          <a:sy n="77" d="100"/>
        </p:scale>
        <p:origin x="-1320" y="-5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2145C3-1F08-47A7-80A1-3810480D22AB}" type="datetimeFigureOut">
              <a:rPr lang="en-US" smtClean="0"/>
              <a:pPr/>
              <a:t>6/19/2013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9FCD79-F1F6-4703-9F2A-2650CAF02E27}" type="slidenum">
              <a:rPr lang="en-US" smtClean="0"/>
              <a:pPr/>
              <a:t>‹#›</a:t>
            </a:fld>
            <a:endParaRPr lang="en-US"/>
          </a:p>
        </p:txBody>
      </p:sp>
    </p:spTree>
    <p:extLst>
      <p:ext uri="{BB962C8B-B14F-4D97-AF65-F5344CB8AC3E}">
        <p14:creationId xmlns:p14="http://schemas.microsoft.com/office/powerpoint/2010/main" val="151655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9FCD79-F1F6-4703-9F2A-2650CAF02E27}" type="slidenum">
              <a:rPr lang="en-US" smtClean="0"/>
              <a:pPr/>
              <a:t>1</a:t>
            </a:fld>
            <a:endParaRPr lang="en-US"/>
          </a:p>
        </p:txBody>
      </p:sp>
    </p:spTree>
    <p:extLst>
      <p:ext uri="{BB962C8B-B14F-4D97-AF65-F5344CB8AC3E}">
        <p14:creationId xmlns:p14="http://schemas.microsoft.com/office/powerpoint/2010/main" val="2510505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9FCD79-F1F6-4703-9F2A-2650CAF02E27}" type="slidenum">
              <a:rPr lang="en-US" smtClean="0"/>
              <a:pPr/>
              <a:t>3</a:t>
            </a:fld>
            <a:endParaRPr lang="en-US"/>
          </a:p>
        </p:txBody>
      </p:sp>
    </p:spTree>
    <p:extLst>
      <p:ext uri="{BB962C8B-B14F-4D97-AF65-F5344CB8AC3E}">
        <p14:creationId xmlns:p14="http://schemas.microsoft.com/office/powerpoint/2010/main" val="251050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9FCD79-F1F6-4703-9F2A-2650CAF02E27}" type="slidenum">
              <a:rPr lang="en-US" smtClean="0"/>
              <a:pPr/>
              <a:t>8</a:t>
            </a:fld>
            <a:endParaRPr lang="en-US"/>
          </a:p>
        </p:txBody>
      </p:sp>
    </p:spTree>
    <p:extLst>
      <p:ext uri="{BB962C8B-B14F-4D97-AF65-F5344CB8AC3E}">
        <p14:creationId xmlns:p14="http://schemas.microsoft.com/office/powerpoint/2010/main" val="25105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889F057C-0605-4AAD-9317-4CE2B741CECD}"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7A540-3B13-478E-AB25-75309EEA3451}"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9F057C-0605-4AAD-9317-4CE2B741CECD}"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7A540-3B13-478E-AB25-75309EEA34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9F057C-0605-4AAD-9317-4CE2B741CECD}" type="datetimeFigureOut">
              <a:rPr lang="en-US" smtClean="0"/>
              <a:pPr/>
              <a:t>6/19/2013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487A540-3B13-478E-AB25-75309EEA34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9F057C-0605-4AAD-9317-4CE2B741CECD}"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7A540-3B13-478E-AB25-75309EEA34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89F057C-0605-4AAD-9317-4CE2B741CECD}"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7A540-3B13-478E-AB25-75309EEA345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9F057C-0605-4AAD-9317-4CE2B741CECD}"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7A540-3B13-478E-AB25-75309EEA34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89F057C-0605-4AAD-9317-4CE2B741CECD}" type="datetimeFigureOut">
              <a:rPr lang="en-US" smtClean="0"/>
              <a:pPr/>
              <a:t>6/19/2013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7A540-3B13-478E-AB25-75309EEA34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89F057C-0605-4AAD-9317-4CE2B741CECD}" type="datetimeFigureOut">
              <a:rPr lang="en-US" smtClean="0"/>
              <a:pPr/>
              <a:t>6/19/2013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87A540-3B13-478E-AB25-75309EEA34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F057C-0605-4AAD-9317-4CE2B741CECD}" type="datetimeFigureOut">
              <a:rPr lang="en-US" smtClean="0"/>
              <a:pPr/>
              <a:t>6/19/2013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87A540-3B13-478E-AB25-75309EEA34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9F057C-0605-4AAD-9317-4CE2B741CECD}"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7A540-3B13-478E-AB25-75309EEA3451}"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889F057C-0605-4AAD-9317-4CE2B741CECD}" type="datetimeFigureOut">
              <a:rPr lang="en-US" smtClean="0"/>
              <a:pPr/>
              <a:t>6/19/2013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487A540-3B13-478E-AB25-75309EEA345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89F057C-0605-4AAD-9317-4CE2B741CECD}" type="datetimeFigureOut">
              <a:rPr lang="en-US" smtClean="0"/>
              <a:pPr/>
              <a:t>6/19/2013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487A540-3B13-478E-AB25-75309EEA34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kmugamedev@gmai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Animation Linking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95982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834129"/>
          </a:xfrm>
        </p:spPr>
        <p:txBody>
          <a:bodyPr anchor="ctr">
            <a:normAutofit/>
          </a:bodyPr>
          <a:lstStyle/>
          <a:p>
            <a:r>
              <a:rPr lang="en-US" sz="2400" dirty="0" smtClean="0"/>
              <a:t>Linking Animations</a:t>
            </a:r>
          </a:p>
          <a:p>
            <a:pPr lvl="1"/>
            <a:r>
              <a:rPr lang="en-US" sz="1800" dirty="0" smtClean="0"/>
              <a:t>Before you can link animations within Unity you will need to add an </a:t>
            </a:r>
            <a:r>
              <a:rPr lang="en-US" sz="1800" b="1" dirty="0"/>
              <a:t>A</a:t>
            </a:r>
            <a:r>
              <a:rPr lang="en-US" sz="1800" b="1" dirty="0" smtClean="0"/>
              <a:t>nimation</a:t>
            </a:r>
            <a:r>
              <a:rPr lang="en-US" sz="1800" dirty="0" smtClean="0"/>
              <a:t> component to the character, this holds the list of animation clips</a:t>
            </a:r>
          </a:p>
          <a:p>
            <a:pPr lvl="1"/>
            <a:r>
              <a:rPr lang="en-US" sz="1800" dirty="0" smtClean="0"/>
              <a:t>When you call </a:t>
            </a:r>
            <a:r>
              <a:rPr lang="en-US" sz="1800" b="1" i="1" dirty="0" err="1" smtClean="0"/>
              <a:t>animation.crossfade</a:t>
            </a:r>
            <a:r>
              <a:rPr lang="en-US" sz="1800" b="1" i="1" dirty="0" smtClean="0"/>
              <a:t> </a:t>
            </a:r>
            <a:r>
              <a:rPr lang="en-US" sz="1800" dirty="0" smtClean="0"/>
              <a:t>it should reference one of the animation clips within the </a:t>
            </a:r>
            <a:r>
              <a:rPr lang="en-US" sz="1800" b="1" dirty="0" smtClean="0"/>
              <a:t>Animation</a:t>
            </a:r>
            <a:r>
              <a:rPr lang="en-US" sz="1800" b="1" i="1" dirty="0" smtClean="0"/>
              <a:t> </a:t>
            </a:r>
            <a:r>
              <a:rPr lang="en-US" sz="1800" dirty="0" smtClean="0"/>
              <a:t>component</a:t>
            </a:r>
          </a:p>
          <a:p>
            <a:pPr lvl="1"/>
            <a:endParaRPr lang="en-US" sz="1800" b="1" i="1" dirty="0"/>
          </a:p>
          <a:p>
            <a:r>
              <a:rPr lang="en-US" sz="2200" dirty="0" smtClean="0"/>
              <a:t>Modifying FBX imports</a:t>
            </a:r>
          </a:p>
          <a:p>
            <a:pPr lvl="1"/>
            <a:r>
              <a:rPr lang="en-US" sz="1800" dirty="0" smtClean="0"/>
              <a:t>Before the FBX animation import will be </a:t>
            </a:r>
            <a:r>
              <a:rPr lang="en-US" sz="1800" dirty="0" err="1" smtClean="0"/>
              <a:t>recognised</a:t>
            </a:r>
            <a:r>
              <a:rPr lang="en-US" sz="1800" dirty="0" smtClean="0"/>
              <a:t> within Unity you must select the </a:t>
            </a:r>
            <a:r>
              <a:rPr lang="en-US" sz="1800" b="1" i="1" dirty="0" err="1" smtClean="0"/>
              <a:t>character@Idle.FBX</a:t>
            </a:r>
            <a:r>
              <a:rPr lang="en-US" sz="1800" dirty="0" smtClean="0"/>
              <a:t> within the project view</a:t>
            </a:r>
          </a:p>
          <a:p>
            <a:pPr lvl="1"/>
            <a:r>
              <a:rPr lang="en-US" sz="1800" dirty="0" smtClean="0"/>
              <a:t>In your inspector view under the </a:t>
            </a:r>
            <a:r>
              <a:rPr lang="en-US" sz="1800" b="1" dirty="0" smtClean="0"/>
              <a:t>“Rig”</a:t>
            </a:r>
            <a:r>
              <a:rPr lang="en-US" sz="1800" dirty="0" smtClean="0"/>
              <a:t> button you need to change the </a:t>
            </a:r>
            <a:r>
              <a:rPr lang="en-US" sz="1800" b="1" dirty="0" smtClean="0"/>
              <a:t>Animation Type</a:t>
            </a:r>
            <a:r>
              <a:rPr lang="en-US" sz="1800" dirty="0" smtClean="0"/>
              <a:t> to </a:t>
            </a:r>
            <a:r>
              <a:rPr lang="en-US" sz="1800" b="1" dirty="0" smtClean="0"/>
              <a:t>Legacy</a:t>
            </a:r>
          </a:p>
          <a:p>
            <a:pPr lvl="1"/>
            <a:r>
              <a:rPr lang="en-US" sz="1800" dirty="0" smtClean="0"/>
              <a:t>Unity has just released </a:t>
            </a:r>
            <a:r>
              <a:rPr lang="en-US" sz="1800" dirty="0" err="1" smtClean="0"/>
              <a:t>Mechanim</a:t>
            </a:r>
            <a:r>
              <a:rPr lang="en-US" sz="1800" dirty="0" smtClean="0"/>
              <a:t> at the end of last year and moving forward recommends everyone to begin using this system instead of the legacy version</a:t>
            </a:r>
          </a:p>
        </p:txBody>
      </p:sp>
      <p:sp>
        <p:nvSpPr>
          <p:cNvPr id="2" name="Title 1"/>
          <p:cNvSpPr>
            <a:spLocks noGrp="1"/>
          </p:cNvSpPr>
          <p:nvPr>
            <p:ph type="title"/>
          </p:nvPr>
        </p:nvSpPr>
        <p:spPr/>
        <p:txBody>
          <a:bodyPr/>
          <a:lstStyle/>
          <a:p>
            <a:r>
              <a:rPr lang="en-US" dirty="0" smtClean="0"/>
              <a:t>Animation Linking</a:t>
            </a:r>
            <a:endParaRPr lang="en-IE" dirty="0"/>
          </a:p>
        </p:txBody>
      </p:sp>
    </p:spTree>
    <p:extLst>
      <p:ext uri="{BB962C8B-B14F-4D97-AF65-F5344CB8AC3E}">
        <p14:creationId xmlns:p14="http://schemas.microsoft.com/office/powerpoint/2010/main" val="204057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Mid-Term Exam</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0449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834129"/>
          </a:xfrm>
        </p:spPr>
        <p:txBody>
          <a:bodyPr anchor="ctr">
            <a:normAutofit/>
          </a:bodyPr>
          <a:lstStyle/>
          <a:p>
            <a:r>
              <a:rPr lang="en-US" sz="2000" dirty="0" smtClean="0"/>
              <a:t>Minimum Requirements</a:t>
            </a:r>
          </a:p>
          <a:p>
            <a:pPr lvl="1"/>
            <a:r>
              <a:rPr lang="en-US" sz="1800" dirty="0" smtClean="0"/>
              <a:t>Terrain Creation</a:t>
            </a:r>
          </a:p>
          <a:p>
            <a:pPr lvl="1"/>
            <a:r>
              <a:rPr lang="en-US" sz="1800" dirty="0" smtClean="0"/>
              <a:t>Use of imported meshes to create details in your level</a:t>
            </a:r>
          </a:p>
          <a:p>
            <a:pPr lvl="1"/>
            <a:r>
              <a:rPr lang="en-US" sz="1800" dirty="0" smtClean="0"/>
              <a:t>Use of particle systems </a:t>
            </a:r>
          </a:p>
          <a:p>
            <a:pPr lvl="1"/>
            <a:r>
              <a:rPr lang="en-US" sz="1800" dirty="0" smtClean="0"/>
              <a:t>Use of physics in the level</a:t>
            </a:r>
          </a:p>
          <a:p>
            <a:pPr lvl="1"/>
            <a:r>
              <a:rPr lang="en-US" sz="1800" dirty="0" smtClean="0"/>
              <a:t>Use of cameras, audio and light mapping</a:t>
            </a:r>
          </a:p>
          <a:p>
            <a:pPr lvl="1"/>
            <a:r>
              <a:rPr lang="en-US" sz="1800" dirty="0" smtClean="0"/>
              <a:t>Implementation of sliding within your game</a:t>
            </a:r>
          </a:p>
          <a:p>
            <a:pPr lvl="1"/>
            <a:r>
              <a:rPr lang="en-US" sz="1800" dirty="0" smtClean="0"/>
              <a:t>Your character must be able to physically  pick up/push objects in the game</a:t>
            </a:r>
            <a:endParaRPr lang="en-US" sz="1800" dirty="0"/>
          </a:p>
          <a:p>
            <a:pPr lvl="1"/>
            <a:r>
              <a:rPr lang="en-US" sz="1800" dirty="0" smtClean="0"/>
              <a:t>The basis of game mechanics, any user should be able to play your game without any outside help or guidance from anyone. The game should teach the user how to play</a:t>
            </a:r>
          </a:p>
          <a:p>
            <a:pPr lvl="1"/>
            <a:r>
              <a:rPr lang="en-US" sz="1800" dirty="0" smtClean="0"/>
              <a:t>All games must use ASDW to move the character</a:t>
            </a:r>
          </a:p>
          <a:p>
            <a:pPr lvl="1"/>
            <a:r>
              <a:rPr lang="en-US" sz="1800" dirty="0" smtClean="0"/>
              <a:t>You must have tested your game previous to </a:t>
            </a:r>
            <a:r>
              <a:rPr lang="en-US" sz="1800" dirty="0" err="1" smtClean="0"/>
              <a:t>sumbission</a:t>
            </a:r>
            <a:endParaRPr lang="en-US" sz="1800" dirty="0" smtClean="0"/>
          </a:p>
        </p:txBody>
      </p:sp>
      <p:sp>
        <p:nvSpPr>
          <p:cNvPr id="2" name="Title 1"/>
          <p:cNvSpPr>
            <a:spLocks noGrp="1"/>
          </p:cNvSpPr>
          <p:nvPr>
            <p:ph type="title"/>
          </p:nvPr>
        </p:nvSpPr>
        <p:spPr/>
        <p:txBody>
          <a:bodyPr/>
          <a:lstStyle/>
          <a:p>
            <a:r>
              <a:rPr lang="en-US" dirty="0" smtClean="0"/>
              <a:t>Mid-Term Exam</a:t>
            </a:r>
            <a:endParaRPr lang="en-IE" dirty="0"/>
          </a:p>
        </p:txBody>
      </p:sp>
    </p:spTree>
    <p:extLst>
      <p:ext uri="{BB962C8B-B14F-4D97-AF65-F5344CB8AC3E}">
        <p14:creationId xmlns:p14="http://schemas.microsoft.com/office/powerpoint/2010/main" val="235523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834129"/>
          </a:xfrm>
        </p:spPr>
        <p:txBody>
          <a:bodyPr anchor="ctr">
            <a:normAutofit/>
          </a:bodyPr>
          <a:lstStyle/>
          <a:p>
            <a:r>
              <a:rPr lang="en-US" sz="2000" dirty="0" smtClean="0"/>
              <a:t>Qualifying for a better mark</a:t>
            </a:r>
            <a:endParaRPr lang="en-US" sz="2200" dirty="0" smtClean="0"/>
          </a:p>
          <a:p>
            <a:pPr lvl="1"/>
            <a:r>
              <a:rPr lang="en-US" sz="1800" dirty="0" smtClean="0"/>
              <a:t>Demonstrate your ability to research different aspects of game algorithms and incorporate it into your game</a:t>
            </a:r>
          </a:p>
          <a:p>
            <a:pPr lvl="1"/>
            <a:r>
              <a:rPr lang="en-US" sz="1800" dirty="0" smtClean="0"/>
              <a:t>The ability to create a game which is fun and enjoyable. This is based solely on the </a:t>
            </a:r>
            <a:r>
              <a:rPr lang="en-US" sz="1800" smtClean="0"/>
              <a:t>teachers opinion of your game. </a:t>
            </a:r>
            <a:endParaRPr lang="en-US" sz="1800" dirty="0" smtClean="0"/>
          </a:p>
        </p:txBody>
      </p:sp>
      <p:sp>
        <p:nvSpPr>
          <p:cNvPr id="2" name="Title 1"/>
          <p:cNvSpPr>
            <a:spLocks noGrp="1"/>
          </p:cNvSpPr>
          <p:nvPr>
            <p:ph type="title"/>
          </p:nvPr>
        </p:nvSpPr>
        <p:spPr/>
        <p:txBody>
          <a:bodyPr/>
          <a:lstStyle/>
          <a:p>
            <a:r>
              <a:rPr lang="en-US" dirty="0" smtClean="0"/>
              <a:t>Mid-Term Exam</a:t>
            </a:r>
            <a:endParaRPr lang="en-IE" dirty="0"/>
          </a:p>
        </p:txBody>
      </p:sp>
    </p:spTree>
    <p:extLst>
      <p:ext uri="{BB962C8B-B14F-4D97-AF65-F5344CB8AC3E}">
        <p14:creationId xmlns:p14="http://schemas.microsoft.com/office/powerpoint/2010/main" val="2702945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834129"/>
          </a:xfrm>
        </p:spPr>
        <p:txBody>
          <a:bodyPr anchor="ctr">
            <a:noAutofit/>
          </a:bodyPr>
          <a:lstStyle/>
          <a:p>
            <a:r>
              <a:rPr lang="en-US" sz="2000" dirty="0" smtClean="0"/>
              <a:t>Points will be awarded for </a:t>
            </a:r>
          </a:p>
          <a:p>
            <a:pPr lvl="1"/>
            <a:r>
              <a:rPr lang="en-US" sz="1800" dirty="0" smtClean="0"/>
              <a:t>Presentation (clear explanation of the project)</a:t>
            </a:r>
          </a:p>
          <a:p>
            <a:pPr lvl="1"/>
            <a:r>
              <a:rPr lang="en-US" sz="1800" dirty="0" smtClean="0"/>
              <a:t>Difficulty</a:t>
            </a:r>
          </a:p>
          <a:p>
            <a:pPr lvl="1"/>
            <a:r>
              <a:rPr lang="en-US" sz="1800" dirty="0" smtClean="0"/>
              <a:t>Self-study (the use of new code/techniques)</a:t>
            </a:r>
          </a:p>
          <a:p>
            <a:pPr lvl="1"/>
            <a:endParaRPr lang="en-US" sz="1800" dirty="0"/>
          </a:p>
          <a:p>
            <a:r>
              <a:rPr lang="en-US" sz="2000" dirty="0" smtClean="0"/>
              <a:t>Points will be deducted for</a:t>
            </a:r>
          </a:p>
          <a:p>
            <a:pPr lvl="1"/>
            <a:r>
              <a:rPr lang="en-US" sz="1800" dirty="0" smtClean="0"/>
              <a:t>Bad demonstration skills (bench demo not practiced)</a:t>
            </a:r>
          </a:p>
          <a:p>
            <a:pPr lvl="1"/>
            <a:r>
              <a:rPr lang="en-US" sz="1800" dirty="0" smtClean="0"/>
              <a:t>Shallow explanations of how the project works</a:t>
            </a:r>
          </a:p>
          <a:p>
            <a:pPr lvl="1"/>
            <a:r>
              <a:rPr lang="en-US" sz="1800" dirty="0" smtClean="0"/>
              <a:t>Buggy games (no testing of the games mechanics)</a:t>
            </a:r>
            <a:endParaRPr lang="en-IE" sz="1800" dirty="0"/>
          </a:p>
        </p:txBody>
      </p:sp>
      <p:sp>
        <p:nvSpPr>
          <p:cNvPr id="2" name="Title 1"/>
          <p:cNvSpPr>
            <a:spLocks noGrp="1"/>
          </p:cNvSpPr>
          <p:nvPr>
            <p:ph type="title"/>
          </p:nvPr>
        </p:nvSpPr>
        <p:spPr/>
        <p:txBody>
          <a:bodyPr/>
          <a:lstStyle/>
          <a:p>
            <a:r>
              <a:rPr lang="en-US" dirty="0" smtClean="0"/>
              <a:t>Mid-Term Exam</a:t>
            </a:r>
            <a:endParaRPr lang="en-IE" dirty="0"/>
          </a:p>
        </p:txBody>
      </p:sp>
    </p:spTree>
    <p:extLst>
      <p:ext uri="{BB962C8B-B14F-4D97-AF65-F5344CB8AC3E}">
        <p14:creationId xmlns:p14="http://schemas.microsoft.com/office/powerpoint/2010/main" val="2606286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834129"/>
          </a:xfrm>
        </p:spPr>
        <p:txBody>
          <a:bodyPr anchor="ctr">
            <a:normAutofit/>
          </a:bodyPr>
          <a:lstStyle/>
          <a:p>
            <a:r>
              <a:rPr lang="en-US" sz="2000" smtClean="0"/>
              <a:t>Students absent </a:t>
            </a:r>
            <a:r>
              <a:rPr lang="en-US" sz="2000" dirty="0" smtClean="0"/>
              <a:t>during the next two weeks without a valid excuse will lose points on their exam</a:t>
            </a:r>
          </a:p>
          <a:p>
            <a:endParaRPr lang="en-US" sz="2000" dirty="0"/>
          </a:p>
          <a:p>
            <a:r>
              <a:rPr lang="en-US" sz="2000" dirty="0" smtClean="0"/>
              <a:t>Bench demos will </a:t>
            </a:r>
            <a:r>
              <a:rPr lang="en-US" sz="2000" dirty="0"/>
              <a:t>be held on the </a:t>
            </a:r>
            <a:r>
              <a:rPr lang="en-US" sz="2000" dirty="0" smtClean="0"/>
              <a:t>20</a:t>
            </a:r>
            <a:r>
              <a:rPr lang="en-US" sz="2000" baseline="30000" dirty="0" smtClean="0"/>
              <a:t>th</a:t>
            </a:r>
            <a:r>
              <a:rPr lang="en-US" sz="2000" dirty="0" smtClean="0"/>
              <a:t> of June</a:t>
            </a:r>
          </a:p>
          <a:p>
            <a:pPr lvl="1"/>
            <a:r>
              <a:rPr lang="en-US" sz="1800" dirty="0" smtClean="0"/>
              <a:t>I will ask questions if you have not explained something clear enough</a:t>
            </a:r>
          </a:p>
          <a:p>
            <a:pPr lvl="1"/>
            <a:r>
              <a:rPr lang="en-US" sz="1800" dirty="0" smtClean="0"/>
              <a:t>You email deadline is the 19</a:t>
            </a:r>
            <a:r>
              <a:rPr lang="en-US" sz="1800" baseline="30000" dirty="0" smtClean="0"/>
              <a:t>th</a:t>
            </a:r>
            <a:r>
              <a:rPr lang="en-US" sz="1800" dirty="0" smtClean="0"/>
              <a:t> of June @ 6 PM</a:t>
            </a:r>
          </a:p>
          <a:p>
            <a:pPr lvl="1"/>
            <a:endParaRPr lang="en-US" sz="1800" dirty="0"/>
          </a:p>
          <a:p>
            <a:r>
              <a:rPr lang="en-US" sz="2000" dirty="0" smtClean="0"/>
              <a:t>Games need to be built as an .exe file and you also need to include your .</a:t>
            </a:r>
            <a:r>
              <a:rPr lang="en-US" sz="2000" dirty="0" err="1" smtClean="0"/>
              <a:t>unitypackage</a:t>
            </a:r>
            <a:r>
              <a:rPr lang="en-US" sz="2000" dirty="0" smtClean="0"/>
              <a:t> and email it to </a:t>
            </a:r>
            <a:r>
              <a:rPr lang="en-US" sz="2000" dirty="0" smtClean="0">
                <a:hlinkClick r:id="rId2"/>
              </a:rPr>
              <a:t>kmugamedev@gmail.com</a:t>
            </a:r>
            <a:endParaRPr lang="en-US" sz="2000" dirty="0" smtClean="0"/>
          </a:p>
          <a:p>
            <a:pPr lvl="1"/>
            <a:r>
              <a:rPr lang="en-US" sz="1800" dirty="0" smtClean="0"/>
              <a:t>Title: </a:t>
            </a:r>
            <a:r>
              <a:rPr lang="en-US" sz="1800" dirty="0"/>
              <a:t>Unity - Mid-Term – [Manager ID]</a:t>
            </a:r>
            <a:endParaRPr lang="en-US" sz="1800" dirty="0" smtClean="0"/>
          </a:p>
          <a:p>
            <a:pPr lvl="1"/>
            <a:r>
              <a:rPr lang="en-US" sz="1800" dirty="0" err="1" smtClean="0"/>
              <a:t>Attachement</a:t>
            </a:r>
            <a:r>
              <a:rPr lang="en-US" sz="1800" dirty="0" smtClean="0"/>
              <a:t>: Unity - Mid-Term – [Manager ID].exe/.</a:t>
            </a:r>
            <a:r>
              <a:rPr lang="en-US" sz="1800" dirty="0" err="1" smtClean="0"/>
              <a:t>unitypackage</a:t>
            </a:r>
            <a:endParaRPr lang="en-US" sz="1800" dirty="0" smtClean="0"/>
          </a:p>
          <a:p>
            <a:pPr lvl="1"/>
            <a:r>
              <a:rPr lang="en-US" sz="1800" dirty="0" err="1" smtClean="0"/>
              <a:t>Executables</a:t>
            </a:r>
            <a:r>
              <a:rPr lang="en-US" sz="1800" dirty="0" smtClean="0"/>
              <a:t> cannot be emailed through Gmail so use a </a:t>
            </a:r>
            <a:r>
              <a:rPr lang="en-US" sz="1800" dirty="0" err="1" smtClean="0"/>
              <a:t>dropbox</a:t>
            </a:r>
            <a:r>
              <a:rPr lang="en-US" sz="1800" dirty="0" smtClean="0"/>
              <a:t> link</a:t>
            </a:r>
          </a:p>
        </p:txBody>
      </p:sp>
      <p:sp>
        <p:nvSpPr>
          <p:cNvPr id="2" name="Title 1"/>
          <p:cNvSpPr>
            <a:spLocks noGrp="1"/>
          </p:cNvSpPr>
          <p:nvPr>
            <p:ph type="title"/>
          </p:nvPr>
        </p:nvSpPr>
        <p:spPr/>
        <p:txBody>
          <a:bodyPr/>
          <a:lstStyle/>
          <a:p>
            <a:r>
              <a:rPr lang="en-US" dirty="0" smtClean="0"/>
              <a:t>Mid-Term Exam</a:t>
            </a:r>
            <a:endParaRPr lang="en-IE" dirty="0"/>
          </a:p>
        </p:txBody>
      </p:sp>
    </p:spTree>
    <p:extLst>
      <p:ext uri="{BB962C8B-B14F-4D97-AF65-F5344CB8AC3E}">
        <p14:creationId xmlns:p14="http://schemas.microsoft.com/office/powerpoint/2010/main" val="4136089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orient="vert"/>
          </p:nvPr>
        </p:nvSpPr>
        <p:spPr>
          <a:xfrm>
            <a:off x="6629400" y="930275"/>
            <a:ext cx="2362200" cy="5851525"/>
          </a:xfrm>
        </p:spPr>
        <p:txBody>
          <a:bodyPr vert="horz" anchor="b">
            <a:normAutofit/>
          </a:bodyPr>
          <a:lstStyle/>
          <a:p>
            <a:pPr algn="r"/>
            <a:r>
              <a:rPr lang="en-US" sz="3600" dirty="0" smtClean="0">
                <a:solidFill>
                  <a:schemeClr val="bg2"/>
                </a:solidFill>
              </a:rPr>
              <a:t>Mid-Term Exam</a:t>
            </a:r>
            <a:endParaRPr lang="en-US" sz="3600" dirty="0">
              <a:solidFill>
                <a:schemeClr val="bg2"/>
              </a:solidFill>
            </a:endParaRPr>
          </a:p>
        </p:txBody>
      </p:sp>
      <p:sp>
        <p:nvSpPr>
          <p:cNvPr id="4" name="Vertical Text Placeholder 3"/>
          <p:cNvSpPr>
            <a:spLocks noGrp="1"/>
          </p:cNvSpPr>
          <p:nvPr>
            <p:ph type="body" orient="vert" idx="1"/>
          </p:nvPr>
        </p:nvSpPr>
        <p:spPr>
          <a:xfrm>
            <a:off x="381000" y="1905000"/>
            <a:ext cx="6019800" cy="4495800"/>
          </a:xfrm>
        </p:spPr>
        <p:txBody>
          <a:bodyPr vert="horz" numCol="2" anchor="ctr">
            <a:normAutofit/>
          </a:bodyPr>
          <a:lstStyle/>
          <a:p>
            <a:r>
              <a:rPr lang="en-US" sz="1600" dirty="0" smtClean="0"/>
              <a:t>7012906</a:t>
            </a:r>
          </a:p>
          <a:p>
            <a:pPr lvl="1"/>
            <a:r>
              <a:rPr lang="it-IT" sz="1100" dirty="0" smtClean="0"/>
              <a:t>Emonides Pierre-Emmanuel 7012906</a:t>
            </a:r>
          </a:p>
          <a:p>
            <a:pPr lvl="1"/>
            <a:r>
              <a:rPr lang="it-IT" sz="1100" dirty="0" smtClean="0"/>
              <a:t>Minette 7012790 </a:t>
            </a:r>
          </a:p>
          <a:p>
            <a:pPr lvl="1"/>
            <a:r>
              <a:rPr lang="it-IT" sz="1100" dirty="0" smtClean="0"/>
              <a:t>Marichal  7012954</a:t>
            </a:r>
          </a:p>
          <a:p>
            <a:pPr lvl="1"/>
            <a:r>
              <a:rPr lang="it-IT" sz="1100" dirty="0" smtClean="0"/>
              <a:t>Giovannoni 7012850 </a:t>
            </a:r>
            <a:r>
              <a:rPr lang="en-US" sz="1100" dirty="0" smtClean="0"/>
              <a:t>				</a:t>
            </a:r>
          </a:p>
          <a:p>
            <a:r>
              <a:rPr lang="en-US" sz="1600" dirty="0" smtClean="0"/>
              <a:t>7012681 </a:t>
            </a:r>
          </a:p>
          <a:p>
            <a:pPr lvl="1"/>
            <a:r>
              <a:rPr lang="en-US" sz="1100" dirty="0" smtClean="0"/>
              <a:t>RUIZ-BALLESTEROS </a:t>
            </a:r>
            <a:r>
              <a:rPr lang="en-US" sz="1100" dirty="0" err="1" smtClean="0"/>
              <a:t>Alexandre</a:t>
            </a:r>
            <a:r>
              <a:rPr lang="en-US" sz="1100" dirty="0" smtClean="0"/>
              <a:t> - 7012681</a:t>
            </a:r>
          </a:p>
          <a:p>
            <a:pPr lvl="1"/>
            <a:r>
              <a:rPr lang="en-US" sz="1100" dirty="0" smtClean="0"/>
              <a:t>ASSERE </a:t>
            </a:r>
            <a:r>
              <a:rPr lang="en-US" sz="1100" dirty="0" err="1" smtClean="0"/>
              <a:t>Rodolphe</a:t>
            </a:r>
            <a:r>
              <a:rPr lang="en-US" sz="1100" dirty="0" smtClean="0"/>
              <a:t> - 7012923</a:t>
            </a:r>
          </a:p>
          <a:p>
            <a:pPr lvl="1"/>
            <a:r>
              <a:rPr lang="en-US" sz="1100" dirty="0" smtClean="0"/>
              <a:t>BERNIER </a:t>
            </a:r>
            <a:r>
              <a:rPr lang="en-US" sz="1100" dirty="0" err="1" smtClean="0"/>
              <a:t>Sebastien</a:t>
            </a:r>
            <a:r>
              <a:rPr lang="en-US" sz="1100" dirty="0" smtClean="0"/>
              <a:t> - 7012940 			</a:t>
            </a:r>
          </a:p>
          <a:p>
            <a:r>
              <a:rPr lang="en-US" sz="1600" dirty="0" smtClean="0"/>
              <a:t>7012910  </a:t>
            </a:r>
          </a:p>
          <a:p>
            <a:pPr lvl="1"/>
            <a:r>
              <a:rPr lang="en-US" sz="1100" dirty="0" err="1" smtClean="0"/>
              <a:t>Zenasni</a:t>
            </a:r>
            <a:r>
              <a:rPr lang="en-US" sz="1100" dirty="0" smtClean="0"/>
              <a:t> 7013167</a:t>
            </a:r>
          </a:p>
          <a:p>
            <a:pPr lvl="1"/>
            <a:r>
              <a:rPr lang="en-US" sz="1100" dirty="0" err="1" smtClean="0"/>
              <a:t>Guezou</a:t>
            </a:r>
            <a:r>
              <a:rPr lang="en-US" sz="1100" dirty="0" smtClean="0"/>
              <a:t> 7012846</a:t>
            </a:r>
          </a:p>
          <a:p>
            <a:endParaRPr lang="en-US" sz="1400" dirty="0" smtClean="0"/>
          </a:p>
          <a:p>
            <a:r>
              <a:rPr lang="en-US" sz="1600" dirty="0" smtClean="0"/>
              <a:t>7012769</a:t>
            </a:r>
          </a:p>
          <a:p>
            <a:pPr lvl="1"/>
            <a:r>
              <a:rPr lang="fr-FR" sz="1100" dirty="0" smtClean="0"/>
              <a:t>Armand BESOMBES - 7012678  </a:t>
            </a:r>
          </a:p>
          <a:p>
            <a:pPr lvl="1"/>
            <a:r>
              <a:rPr lang="fr-FR" sz="1100" dirty="0" err="1" smtClean="0"/>
              <a:t>Clement</a:t>
            </a:r>
            <a:r>
              <a:rPr lang="fr-FR" sz="1100" dirty="0" smtClean="0"/>
              <a:t> PUBERT - 7012738</a:t>
            </a:r>
          </a:p>
          <a:p>
            <a:pPr lvl="1"/>
            <a:r>
              <a:rPr lang="fr-FR" sz="1100" dirty="0" err="1" smtClean="0"/>
              <a:t>Gregoire</a:t>
            </a:r>
            <a:r>
              <a:rPr lang="fr-FR" sz="1100" dirty="0" smtClean="0"/>
              <a:t> PIQUETTE - 7012801 </a:t>
            </a:r>
          </a:p>
          <a:p>
            <a:pPr lvl="1"/>
            <a:r>
              <a:rPr lang="en-US" sz="1100" dirty="0" smtClean="0"/>
              <a:t>David ROGER - 7012769 </a:t>
            </a:r>
            <a:r>
              <a:rPr lang="en-US" sz="1200" dirty="0" smtClean="0"/>
              <a:t>	</a:t>
            </a:r>
          </a:p>
          <a:p>
            <a:r>
              <a:rPr lang="en-US" sz="1600" dirty="0" smtClean="0"/>
              <a:t>7012786 </a:t>
            </a:r>
          </a:p>
          <a:p>
            <a:pPr lvl="1"/>
            <a:r>
              <a:rPr lang="en-US" sz="1100" dirty="0"/>
              <a:t>Justin </a:t>
            </a:r>
            <a:r>
              <a:rPr lang="en-US" sz="1100" dirty="0" err="1" smtClean="0"/>
              <a:t>Bernert</a:t>
            </a:r>
            <a:r>
              <a:rPr lang="en-US" sz="1100" dirty="0" smtClean="0"/>
              <a:t> - </a:t>
            </a:r>
            <a:r>
              <a:rPr lang="en-US" sz="1100" dirty="0"/>
              <a:t>7013184</a:t>
            </a:r>
          </a:p>
          <a:p>
            <a:pPr lvl="1"/>
            <a:r>
              <a:rPr lang="en-US" sz="1100" dirty="0" err="1"/>
              <a:t>Matthieu</a:t>
            </a:r>
            <a:r>
              <a:rPr lang="en-US" sz="1100" dirty="0"/>
              <a:t> </a:t>
            </a:r>
            <a:r>
              <a:rPr lang="en-US" sz="1100" dirty="0" err="1"/>
              <a:t>Michalet</a:t>
            </a:r>
            <a:r>
              <a:rPr lang="en-US" sz="1100" dirty="0"/>
              <a:t> </a:t>
            </a:r>
            <a:r>
              <a:rPr lang="en-US" sz="1100" dirty="0" smtClean="0"/>
              <a:t>- 7012877</a:t>
            </a:r>
            <a:endParaRPr lang="en-US" sz="1100" dirty="0"/>
          </a:p>
          <a:p>
            <a:pPr lvl="1"/>
            <a:r>
              <a:rPr lang="en-US" sz="1100" dirty="0"/>
              <a:t>Pauline Frey </a:t>
            </a:r>
            <a:r>
              <a:rPr lang="en-US" sz="1100" dirty="0" smtClean="0"/>
              <a:t>- 7012894</a:t>
            </a:r>
            <a:endParaRPr lang="en-US" sz="1100" dirty="0"/>
          </a:p>
          <a:p>
            <a:pPr lvl="1"/>
            <a:r>
              <a:rPr lang="en-US" sz="1100" dirty="0"/>
              <a:t>Frederic </a:t>
            </a:r>
            <a:r>
              <a:rPr lang="en-US" sz="1100" dirty="0" err="1"/>
              <a:t>Taillandier</a:t>
            </a:r>
            <a:r>
              <a:rPr lang="en-US" sz="1100" dirty="0"/>
              <a:t> </a:t>
            </a:r>
            <a:r>
              <a:rPr lang="en-US" sz="1100" dirty="0" smtClean="0"/>
              <a:t>- 7012786 </a:t>
            </a:r>
            <a:r>
              <a:rPr lang="en-US" sz="1100" dirty="0"/>
              <a:t>				</a:t>
            </a:r>
          </a:p>
          <a:p>
            <a:r>
              <a:rPr lang="en-US" sz="1600" dirty="0" smtClean="0"/>
              <a:t>7012724</a:t>
            </a:r>
          </a:p>
          <a:p>
            <a:pPr lvl="1"/>
            <a:r>
              <a:rPr lang="en-US" sz="1100" dirty="0"/>
              <a:t>Dan PEROCHEAU - 7012755</a:t>
            </a:r>
          </a:p>
          <a:p>
            <a:pPr lvl="1"/>
            <a:r>
              <a:rPr lang="en-US" sz="1100" dirty="0"/>
              <a:t>Charles BONET - 7012710</a:t>
            </a:r>
          </a:p>
          <a:p>
            <a:pPr lvl="1"/>
            <a:r>
              <a:rPr lang="en-US" sz="1100" dirty="0"/>
              <a:t>Clement DREYFUSS - 7012724</a:t>
            </a:r>
          </a:p>
          <a:p>
            <a:pPr lvl="1"/>
            <a:r>
              <a:rPr lang="en-US" sz="1100" dirty="0" err="1"/>
              <a:t>Simo-Pekka</a:t>
            </a:r>
            <a:r>
              <a:rPr lang="en-US" sz="1100" dirty="0"/>
              <a:t> KOIVISTO - 7012968 	</a:t>
            </a:r>
            <a:endParaRPr lang="en-US" sz="1100" dirty="0" smtClean="0"/>
          </a:p>
          <a:p>
            <a:pPr marL="457200" lvl="1" indent="0">
              <a:buNone/>
            </a:pPr>
            <a:endParaRPr lang="en-US" sz="1100" dirty="0"/>
          </a:p>
          <a:p>
            <a:r>
              <a:rPr lang="en-US" sz="1600" dirty="0"/>
              <a:t>7012741 </a:t>
            </a:r>
            <a:endParaRPr lang="en-US" sz="1600" dirty="0" smtClean="0"/>
          </a:p>
          <a:p>
            <a:pPr lvl="1"/>
            <a:r>
              <a:rPr lang="en-US" sz="1100" dirty="0"/>
              <a:t>Damien </a:t>
            </a:r>
            <a:r>
              <a:rPr lang="en-US" sz="1100" dirty="0" err="1"/>
              <a:t>Deltour</a:t>
            </a:r>
            <a:r>
              <a:rPr lang="en-US" sz="1100" dirty="0"/>
              <a:t> - 7012741 </a:t>
            </a:r>
          </a:p>
          <a:p>
            <a:pPr lvl="1"/>
            <a:r>
              <a:rPr lang="en-US" sz="1100" dirty="0" smtClean="0"/>
              <a:t>Arnaud </a:t>
            </a:r>
            <a:r>
              <a:rPr lang="en-US" sz="1100" dirty="0" err="1"/>
              <a:t>Begue</a:t>
            </a:r>
            <a:r>
              <a:rPr lang="en-US" sz="1100" dirty="0"/>
              <a:t> - 7012695</a:t>
            </a:r>
          </a:p>
          <a:p>
            <a:pPr lvl="1"/>
            <a:r>
              <a:rPr lang="en-US" sz="1100" dirty="0"/>
              <a:t>Cedric </a:t>
            </a:r>
            <a:r>
              <a:rPr lang="en-US" sz="1100" dirty="0" err="1"/>
              <a:t>Faivre</a:t>
            </a:r>
            <a:r>
              <a:rPr lang="en-US" sz="1100" dirty="0"/>
              <a:t> </a:t>
            </a:r>
            <a:r>
              <a:rPr lang="en-US" sz="1100" dirty="0" err="1"/>
              <a:t>d'Arcier</a:t>
            </a:r>
            <a:r>
              <a:rPr lang="en-US" sz="1100" dirty="0"/>
              <a:t> - 7012707</a:t>
            </a:r>
          </a:p>
          <a:p>
            <a:pPr lvl="1"/>
            <a:r>
              <a:rPr lang="en-US" sz="1100" dirty="0" err="1"/>
              <a:t>Jeremie</a:t>
            </a:r>
            <a:r>
              <a:rPr lang="en-US" sz="1100" dirty="0"/>
              <a:t> Thomas - 7013170</a:t>
            </a:r>
            <a:endParaRPr lang="en-US" sz="800" dirty="0" smtClean="0"/>
          </a:p>
          <a:p>
            <a:endParaRPr lang="en-US" sz="1400" dirty="0" smtClean="0"/>
          </a:p>
        </p:txBody>
      </p:sp>
      <p:sp>
        <p:nvSpPr>
          <p:cNvPr id="5" name="Title 1"/>
          <p:cNvSpPr txBox="1">
            <a:spLocks/>
          </p:cNvSpPr>
          <p:nvPr/>
        </p:nvSpPr>
        <p:spPr>
          <a:xfrm>
            <a:off x="457200" y="155448"/>
            <a:ext cx="6019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sz="4000" dirty="0" smtClean="0"/>
              <a:t>Timetable 9</a:t>
            </a:r>
            <a:r>
              <a:rPr lang="en-US" sz="4000" baseline="30000" dirty="0" smtClean="0"/>
              <a:t>th</a:t>
            </a:r>
            <a:r>
              <a:rPr lang="en-US" sz="4000" dirty="0" smtClean="0"/>
              <a:t> May</a:t>
            </a:r>
            <a:endParaRPr lang="en-US" sz="4000" dirty="0"/>
          </a:p>
        </p:txBody>
      </p:sp>
    </p:spTree>
    <p:extLst>
      <p:ext uri="{BB962C8B-B14F-4D97-AF65-F5344CB8AC3E}">
        <p14:creationId xmlns:p14="http://schemas.microsoft.com/office/powerpoint/2010/main" val="18648087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1965</TotalTime>
  <Words>451</Words>
  <Application>Microsoft Office PowerPoint</Application>
  <PresentationFormat>화면 슬라이드 쇼(4:3)</PresentationFormat>
  <Paragraphs>87</Paragraphs>
  <Slides>8</Slides>
  <Notes>3</Notes>
  <HiddenSlides>0</HiddenSlides>
  <MMClips>0</MMClips>
  <ScaleCrop>false</ScaleCrop>
  <HeadingPairs>
    <vt:vector size="4" baseType="variant">
      <vt:variant>
        <vt:lpstr>테마</vt:lpstr>
      </vt:variant>
      <vt:variant>
        <vt:i4>1</vt:i4>
      </vt:variant>
      <vt:variant>
        <vt:lpstr>슬라이드 제목</vt:lpstr>
      </vt:variant>
      <vt:variant>
        <vt:i4>8</vt:i4>
      </vt:variant>
    </vt:vector>
  </HeadingPairs>
  <TitlesOfParts>
    <vt:vector size="9" baseType="lpstr">
      <vt:lpstr>Module</vt:lpstr>
      <vt:lpstr>Animation Linking</vt:lpstr>
      <vt:lpstr>Animation Linking</vt:lpstr>
      <vt:lpstr>Mid-Term Exam</vt:lpstr>
      <vt:lpstr>Mid-Term Exam</vt:lpstr>
      <vt:lpstr>Mid-Term Exam</vt:lpstr>
      <vt:lpstr>Mid-Term Exam</vt:lpstr>
      <vt:lpstr>Mid-Term Exam</vt:lpstr>
      <vt:lpstr>Mid-Term Exam</vt:lpstr>
    </vt:vector>
  </TitlesOfParts>
  <Company>User_Organization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Name</dc:creator>
  <cp:lastModifiedBy>David ROGER</cp:lastModifiedBy>
  <cp:revision>113</cp:revision>
  <dcterms:created xsi:type="dcterms:W3CDTF">2012-06-30T04:04:03Z</dcterms:created>
  <dcterms:modified xsi:type="dcterms:W3CDTF">2013-06-19T06:09:57Z</dcterms:modified>
</cp:coreProperties>
</file>