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1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297F-A154-4AFF-9814-D4F1CDF2B85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48F8-5AED-45D6-8B79-F6F696A4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062300-94E2-5A41-AEB0-434325DED40E}"/>
              </a:ext>
            </a:extLst>
          </p:cNvPr>
          <p:cNvSpPr/>
          <p:nvPr/>
        </p:nvSpPr>
        <p:spPr>
          <a:xfrm>
            <a:off x="2188369" y="1132681"/>
            <a:ext cx="5463261" cy="35255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85C997-8D42-1E47-BFEB-FAC2C933764B}"/>
              </a:ext>
            </a:extLst>
          </p:cNvPr>
          <p:cNvSpPr/>
          <p:nvPr/>
        </p:nvSpPr>
        <p:spPr>
          <a:xfrm>
            <a:off x="2655095" y="1454944"/>
            <a:ext cx="4289170" cy="286688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A78019-4608-B344-B44F-D421FAF1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69" y="11358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8715E5-34B9-5541-B90C-B1BEE424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156" y="3075130"/>
            <a:ext cx="392113" cy="30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707DC-E3AA-8E4B-9847-7D6AC3F5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002" y="1466056"/>
            <a:ext cx="11144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750685-3203-FA40-97EB-5CAAB851634D}"/>
              </a:ext>
            </a:extLst>
          </p:cNvPr>
          <p:cNvSpPr/>
          <p:nvPr/>
        </p:nvSpPr>
        <p:spPr>
          <a:xfrm>
            <a:off x="2996361" y="2149196"/>
            <a:ext cx="3335427" cy="16205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44" y="2159076"/>
            <a:ext cx="495433" cy="46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CD81D1-9B40-5F42-95D0-DE45EF24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0" y="236816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FB3AAB-9A14-B74E-9308-8E3E25585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25" y="2939661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941177-3BD0-4145-84CF-A371FB18B388}"/>
              </a:ext>
            </a:extLst>
          </p:cNvPr>
          <p:cNvSpPr/>
          <p:nvPr/>
        </p:nvSpPr>
        <p:spPr>
          <a:xfrm>
            <a:off x="2306819" y="1722744"/>
            <a:ext cx="5026532" cy="2331288"/>
          </a:xfrm>
          <a:prstGeom prst="rect">
            <a:avLst/>
          </a:prstGeom>
          <a:noFill/>
          <a:ln w="12700">
            <a:solidFill>
              <a:srgbClr val="69AE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6" name="Graphic 1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2E7B569-11C7-1D4B-BBDA-9085F5BF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57" y="17338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/>
          <p:cNvCxnSpPr/>
          <p:nvPr/>
        </p:nvCxnSpPr>
        <p:spPr>
          <a:xfrm flipV="1">
            <a:off x="1588101" y="2821302"/>
            <a:ext cx="1401962" cy="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24" y="293966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498" y="3403901"/>
            <a:ext cx="1767152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232F3E"/>
                </a:solidFill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237913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</cp:revision>
  <dcterms:created xsi:type="dcterms:W3CDTF">2020-11-23T19:50:10Z</dcterms:created>
  <dcterms:modified xsi:type="dcterms:W3CDTF">2020-11-23T20:06:11Z</dcterms:modified>
</cp:coreProperties>
</file>