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Palatino Linotype"/>
      </a:defRPr>
    </a:lvl1pPr>
    <a:lvl2pPr indent="228600" latinLnBrk="0">
      <a:defRPr sz="1200">
        <a:latin typeface="+mn-lt"/>
        <a:ea typeface="+mn-ea"/>
        <a:cs typeface="+mn-cs"/>
        <a:sym typeface="Palatino Linotype"/>
      </a:defRPr>
    </a:lvl2pPr>
    <a:lvl3pPr indent="457200" latinLnBrk="0">
      <a:defRPr sz="1200">
        <a:latin typeface="+mn-lt"/>
        <a:ea typeface="+mn-ea"/>
        <a:cs typeface="+mn-cs"/>
        <a:sym typeface="Palatino Linotype"/>
      </a:defRPr>
    </a:lvl3pPr>
    <a:lvl4pPr indent="685800" latinLnBrk="0">
      <a:defRPr sz="1200">
        <a:latin typeface="+mn-lt"/>
        <a:ea typeface="+mn-ea"/>
        <a:cs typeface="+mn-cs"/>
        <a:sym typeface="Palatino Linotype"/>
      </a:defRPr>
    </a:lvl4pPr>
    <a:lvl5pPr indent="914400" latinLnBrk="0">
      <a:defRPr sz="1200">
        <a:latin typeface="+mn-lt"/>
        <a:ea typeface="+mn-ea"/>
        <a:cs typeface="+mn-cs"/>
        <a:sym typeface="Palatino Linotype"/>
      </a:defRPr>
    </a:lvl5pPr>
    <a:lvl6pPr indent="1143000" latinLnBrk="0">
      <a:defRPr sz="1200">
        <a:latin typeface="+mn-lt"/>
        <a:ea typeface="+mn-ea"/>
        <a:cs typeface="+mn-cs"/>
        <a:sym typeface="Palatino Linotype"/>
      </a:defRPr>
    </a:lvl6pPr>
    <a:lvl7pPr indent="1371600" latinLnBrk="0">
      <a:defRPr sz="1200">
        <a:latin typeface="+mn-lt"/>
        <a:ea typeface="+mn-ea"/>
        <a:cs typeface="+mn-cs"/>
        <a:sym typeface="Palatino Linotype"/>
      </a:defRPr>
    </a:lvl7pPr>
    <a:lvl8pPr indent="1600200" latinLnBrk="0">
      <a:defRPr sz="1200">
        <a:latin typeface="+mn-lt"/>
        <a:ea typeface="+mn-ea"/>
        <a:cs typeface="+mn-cs"/>
        <a:sym typeface="Palatino Linotype"/>
      </a:defRPr>
    </a:lvl8pPr>
    <a:lvl9pPr indent="1828800" latinLnBrk="0">
      <a:defRPr sz="1200">
        <a:latin typeface="+mn-lt"/>
        <a:ea typeface="+mn-ea"/>
        <a:cs typeface="+mn-cs"/>
        <a:sym typeface="Palatino Linotyp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914400" y="609601"/>
            <a:ext cx="10363200" cy="4267201"/>
          </a:xfrm>
          <a:prstGeom prst="rect">
            <a:avLst/>
          </a:prstGeom>
        </p:spPr>
        <p:txBody>
          <a:bodyPr/>
          <a:lstStyle>
            <a:lvl1pPr>
              <a:lnSpc>
                <a:spcPct val="100000"/>
              </a:lnSpc>
              <a:defRPr sz="6600"/>
            </a:lvl1pPr>
          </a:lstStyle>
          <a:p>
            <a:pPr/>
            <a:r>
              <a:t>Title Text</a:t>
            </a:r>
          </a:p>
        </p:txBody>
      </p:sp>
      <p:sp>
        <p:nvSpPr>
          <p:cNvPr id="14" name="Body Level One…"/>
          <p:cNvSpPr txBox="1"/>
          <p:nvPr>
            <p:ph type="body" sz="quarter" idx="1"/>
          </p:nvPr>
        </p:nvSpPr>
        <p:spPr>
          <a:xfrm>
            <a:off x="1828800" y="4953000"/>
            <a:ext cx="8534400" cy="12192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7" name="Title Text"/>
          <p:cNvSpPr txBox="1"/>
          <p:nvPr>
            <p:ph type="title"/>
          </p:nvPr>
        </p:nvSpPr>
        <p:spPr>
          <a:prstGeom prst="rect">
            <a:avLst/>
          </a:prstGeom>
        </p:spPr>
        <p:txBody>
          <a:bodyPr/>
          <a:lstStyle/>
          <a:p>
            <a:pPr/>
            <a:r>
              <a:t>Title Text</a:t>
            </a:r>
          </a:p>
        </p:txBody>
      </p:sp>
      <p:sp>
        <p:nvSpPr>
          <p:cNvPr id="9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6" name="Title Text"/>
          <p:cNvSpPr txBox="1"/>
          <p:nvPr>
            <p:ph type="title"/>
          </p:nvPr>
        </p:nvSpPr>
        <p:spPr>
          <a:xfrm>
            <a:off x="8839200" y="274639"/>
            <a:ext cx="2743200" cy="5851526"/>
          </a:xfrm>
          <a:prstGeom prst="rect">
            <a:avLst/>
          </a:prstGeom>
        </p:spPr>
        <p:txBody>
          <a:bodyPr/>
          <a:lstStyle/>
          <a:p>
            <a:pPr/>
            <a:r>
              <a:t>Title Text</a:t>
            </a:r>
          </a:p>
        </p:txBody>
      </p:sp>
      <p:sp>
        <p:nvSpPr>
          <p:cNvPr id="107" name="Body Level One…"/>
          <p:cNvSpPr txBox="1"/>
          <p:nvPr>
            <p:ph type="body" idx="1"/>
          </p:nvPr>
        </p:nvSpPr>
        <p:spPr>
          <a:xfrm>
            <a:off x="609600" y="274639"/>
            <a:ext cx="80264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Oval 6"/>
          <p:cNvSpPr/>
          <p:nvPr/>
        </p:nvSpPr>
        <p:spPr>
          <a:xfrm>
            <a:off x="5994400" y="3924300"/>
            <a:ext cx="113031"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2" name="Oval 7"/>
          <p:cNvSpPr/>
          <p:nvPr/>
        </p:nvSpPr>
        <p:spPr>
          <a:xfrm>
            <a:off x="6261100" y="3924300"/>
            <a:ext cx="113031"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3" name="Oval 8"/>
          <p:cNvSpPr/>
          <p:nvPr/>
        </p:nvSpPr>
        <p:spPr>
          <a:xfrm>
            <a:off x="5728970" y="3924300"/>
            <a:ext cx="113031"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4" name="Title Text"/>
          <p:cNvSpPr txBox="1"/>
          <p:nvPr>
            <p:ph type="title"/>
          </p:nvPr>
        </p:nvSpPr>
        <p:spPr>
          <a:xfrm>
            <a:off x="963084" y="1371600"/>
            <a:ext cx="10363201" cy="2505076"/>
          </a:xfrm>
          <a:prstGeom prst="rect">
            <a:avLst/>
          </a:prstGeom>
        </p:spPr>
        <p:txBody>
          <a:bodyPr/>
          <a:lstStyle>
            <a:lvl1pPr>
              <a:lnSpc>
                <a:spcPct val="100000"/>
              </a:lnSpc>
            </a:lvl1pPr>
          </a:lstStyle>
          <a:p>
            <a:pPr/>
            <a:r>
              <a:t>Title Text</a:t>
            </a:r>
          </a:p>
        </p:txBody>
      </p:sp>
      <p:sp>
        <p:nvSpPr>
          <p:cNvPr id="35" name="Body Level One…"/>
          <p:cNvSpPr txBox="1"/>
          <p:nvPr>
            <p:ph type="body" sz="quarter" idx="1"/>
          </p:nvPr>
        </p:nvSpPr>
        <p:spPr>
          <a:xfrm>
            <a:off x="963084" y="4068764"/>
            <a:ext cx="10363201" cy="1131888"/>
          </a:xfrm>
          <a:prstGeom prst="rect">
            <a:avLst/>
          </a:prstGeom>
        </p:spPr>
        <p:txBody>
          <a:bodyPr/>
          <a:lstStyle>
            <a:lvl1pPr marL="0" indent="0" algn="ctr">
              <a:spcBef>
                <a:spcPts val="400"/>
              </a:spcBef>
              <a:buSzTx/>
              <a:buFontTx/>
              <a:buNone/>
              <a:defRPr sz="2000"/>
            </a:lvl1pPr>
            <a:lvl2pPr marL="0" indent="457200" algn="ctr">
              <a:spcBef>
                <a:spcPts val="400"/>
              </a:spcBef>
              <a:buSzTx/>
              <a:buFontTx/>
              <a:buNone/>
              <a:defRPr sz="2000"/>
            </a:lvl2pPr>
            <a:lvl3pPr marL="0" indent="914400" algn="ctr">
              <a:spcBef>
                <a:spcPts val="400"/>
              </a:spcBef>
              <a:buSzTx/>
              <a:buFontTx/>
              <a:buNone/>
              <a:defRPr sz="2000"/>
            </a:lvl3pPr>
            <a:lvl4pPr marL="0" indent="1371600" algn="ctr">
              <a:spcBef>
                <a:spcPts val="400"/>
              </a:spcBef>
              <a:buSzTx/>
              <a:buFontTx/>
              <a:buNone/>
              <a:defRPr sz="2000"/>
            </a:lvl4pPr>
            <a:lvl5pPr marL="0" indent="1828800" algn="ctr">
              <a:spcBef>
                <a:spcPts val="400"/>
              </a:spcBef>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487680" y="1600200"/>
            <a:ext cx="5388865" cy="452628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quarter" idx="1"/>
          </p:nvPr>
        </p:nvSpPr>
        <p:spPr>
          <a:xfrm>
            <a:off x="609600" y="1600200"/>
            <a:ext cx="5386917" cy="609600"/>
          </a:xfrm>
          <a:prstGeom prst="rect">
            <a:avLst/>
          </a:prstGeom>
        </p:spPr>
        <p:txBody>
          <a:bodyPr anchor="b"/>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13"/>
          </p:nvPr>
        </p:nvSpPr>
        <p:spPr>
          <a:xfrm>
            <a:off x="6197601" y="1600200"/>
            <a:ext cx="5389034" cy="609600"/>
          </a:xfrm>
          <a:prstGeom prst="rect">
            <a:avLst/>
          </a:prstGeom>
        </p:spPr>
        <p:txBody>
          <a:bodyPr anchor="b"/>
          <a:lstStyle/>
          <a:p>
            <a:pPr marL="0" indent="0" algn="ctr">
              <a:buSzTx/>
              <a:buFontTx/>
              <a:buNone/>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xfrm>
            <a:off x="609600" y="9624"/>
            <a:ext cx="10972800" cy="1600201"/>
          </a:xfrm>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7" name="Title Text"/>
          <p:cNvSpPr txBox="1"/>
          <p:nvPr>
            <p:ph type="title"/>
          </p:nvPr>
        </p:nvSpPr>
        <p:spPr>
          <a:xfrm>
            <a:off x="7876116" y="266700"/>
            <a:ext cx="4011085" cy="2095500"/>
          </a:xfrm>
          <a:prstGeom prst="rect">
            <a:avLst/>
          </a:prstGeom>
        </p:spPr>
        <p:txBody>
          <a:bodyPr/>
          <a:lstStyle>
            <a:lvl1pPr>
              <a:lnSpc>
                <a:spcPct val="100000"/>
              </a:lnSpc>
              <a:defRPr sz="2800"/>
            </a:lvl1pPr>
          </a:lstStyle>
          <a:p>
            <a:pPr/>
            <a:r>
              <a:t>Title Text</a:t>
            </a:r>
          </a:p>
        </p:txBody>
      </p:sp>
      <p:sp>
        <p:nvSpPr>
          <p:cNvPr id="78" name="Body Level One…"/>
          <p:cNvSpPr txBox="1"/>
          <p:nvPr>
            <p:ph type="body" idx="1"/>
          </p:nvPr>
        </p:nvSpPr>
        <p:spPr>
          <a:xfrm>
            <a:off x="958850" y="273050"/>
            <a:ext cx="6661151" cy="5853114"/>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79" name="Text Placeholder 3"/>
          <p:cNvSpPr/>
          <p:nvPr>
            <p:ph type="body" sz="quarter" idx="13"/>
          </p:nvPr>
        </p:nvSpPr>
        <p:spPr>
          <a:xfrm>
            <a:off x="7876116" y="2438400"/>
            <a:ext cx="4011084" cy="3687764"/>
          </a:xfrm>
          <a:prstGeom prst="rect">
            <a:avLst/>
          </a:prstGeom>
        </p:spPr>
        <p:txBody>
          <a:bodyPr/>
          <a:lstStyle/>
          <a:p>
            <a:pPr marL="0" indent="0" algn="ctr">
              <a:lnSpc>
                <a:spcPct val="125000"/>
              </a:lnSpc>
              <a:spcBef>
                <a:spcPts val="300"/>
              </a:spcBef>
              <a:buSzTx/>
              <a:buFontTx/>
              <a:buNone/>
              <a:defRPr sz="16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7" name="Title Text"/>
          <p:cNvSpPr txBox="1"/>
          <p:nvPr>
            <p:ph type="title"/>
          </p:nvPr>
        </p:nvSpPr>
        <p:spPr>
          <a:xfrm>
            <a:off x="2239435" y="228600"/>
            <a:ext cx="7615766" cy="895350"/>
          </a:xfrm>
          <a:prstGeom prst="rect">
            <a:avLst/>
          </a:prstGeom>
        </p:spPr>
        <p:txBody>
          <a:bodyPr/>
          <a:lstStyle>
            <a:lvl1pPr>
              <a:lnSpc>
                <a:spcPct val="100000"/>
              </a:lnSpc>
              <a:defRPr sz="2800"/>
            </a:lvl1pPr>
          </a:lstStyle>
          <a:p>
            <a:pPr/>
            <a:r>
              <a:t>Title Text</a:t>
            </a:r>
          </a:p>
        </p:txBody>
      </p:sp>
      <p:sp>
        <p:nvSpPr>
          <p:cNvPr id="88" name="Picture Placeholder 2"/>
          <p:cNvSpPr/>
          <p:nvPr>
            <p:ph type="pic" idx="13"/>
          </p:nvPr>
        </p:nvSpPr>
        <p:spPr>
          <a:xfrm>
            <a:off x="2010835" y="1143000"/>
            <a:ext cx="8072966" cy="4541045"/>
          </a:xfrm>
          <a:prstGeom prst="rect">
            <a:avLst/>
          </a:prstGeom>
          <a:ln w="76200">
            <a:solidFill>
              <a:srgbClr val="FFFFFF"/>
            </a:solidFill>
            <a:round/>
          </a:ln>
          <a:effectLst>
            <a:outerShdw sx="100000" sy="100000" kx="0" ky="0" algn="b" rotWithShape="0" blurRad="88900" dist="50800" dir="5400000">
              <a:srgbClr val="000000">
                <a:alpha val="25000"/>
              </a:srgbClr>
            </a:outerShdw>
          </a:effectLst>
        </p:spPr>
        <p:txBody>
          <a:bodyPr lIns="91439" rIns="91439">
            <a:noAutofit/>
          </a:bodyPr>
          <a:lstStyle/>
          <a:p>
            <a:pPr/>
          </a:p>
        </p:txBody>
      </p:sp>
      <p:sp>
        <p:nvSpPr>
          <p:cNvPr id="89" name="Body Level One…"/>
          <p:cNvSpPr txBox="1"/>
          <p:nvPr>
            <p:ph type="body" sz="quarter" idx="1"/>
          </p:nvPr>
        </p:nvSpPr>
        <p:spPr>
          <a:xfrm>
            <a:off x="2239435" y="5810250"/>
            <a:ext cx="7615766" cy="53340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50000">
              <a:srgbClr val="EDEBEB"/>
            </a:gs>
            <a:gs pos="76000">
              <a:srgbClr val="DFDDDD"/>
            </a:gs>
            <a:gs pos="92000">
              <a:srgbClr val="C7C5C5"/>
            </a:gs>
          </a:gsLst>
          <a:path path="circle">
            <a:fillToRect l="50000" t="50000" r="50000" b="50000"/>
          </a:path>
        </a:gradFill>
      </p:bgPr>
    </p:bg>
    <p:spTree>
      <p:nvGrpSpPr>
        <p:cNvPr id="1" name=""/>
        <p:cNvGrpSpPr/>
        <p:nvPr/>
      </p:nvGrpSpPr>
      <p:grpSpPr>
        <a:xfrm>
          <a:off x="0" y="0"/>
          <a:ext cx="0" cy="0"/>
          <a:chOff x="0" y="0"/>
          <a:chExt cx="0" cy="0"/>
        </a:xfrm>
      </p:grpSpPr>
      <p:sp>
        <p:nvSpPr>
          <p:cNvPr id="2" name="Oval 6"/>
          <p:cNvSpPr/>
          <p:nvPr/>
        </p:nvSpPr>
        <p:spPr>
          <a:xfrm>
            <a:off x="11277013" y="6499383"/>
            <a:ext cx="113031" cy="84773"/>
          </a:xfrm>
          <a:prstGeom prst="ellipse">
            <a:avLst/>
          </a:prstGeom>
          <a:solidFill>
            <a:srgbClr val="808080"/>
          </a:solidFill>
          <a:ln w="12700">
            <a:miter lim="400000"/>
          </a:ln>
        </p:spPr>
        <p:txBody>
          <a:bodyPr lIns="45719" rIns="45719" anchor="ctr"/>
          <a:lstStyle/>
          <a:p>
            <a:pPr algn="ctr">
              <a:defRPr>
                <a:solidFill>
                  <a:srgbClr val="595959"/>
                </a:solidFill>
              </a:defRPr>
            </a:pPr>
          </a:p>
        </p:txBody>
      </p:sp>
      <p:sp>
        <p:nvSpPr>
          <p:cNvPr id="3" name="Oval 7"/>
          <p:cNvSpPr/>
          <p:nvPr/>
        </p:nvSpPr>
        <p:spPr>
          <a:xfrm>
            <a:off x="758826" y="6499383"/>
            <a:ext cx="113031" cy="84773"/>
          </a:xfrm>
          <a:prstGeom prst="ellipse">
            <a:avLst/>
          </a:prstGeom>
          <a:solidFill>
            <a:srgbClr val="808080"/>
          </a:solidFill>
          <a:ln w="12700">
            <a:miter lim="400000"/>
          </a:ln>
        </p:spPr>
        <p:txBody>
          <a:bodyPr lIns="45719" rIns="45719" anchor="ctr"/>
          <a:lstStyle/>
          <a:p>
            <a:pPr algn="ctr">
              <a:defRPr>
                <a:solidFill>
                  <a:srgbClr val="595959"/>
                </a:solidFill>
              </a:defRPr>
            </a:pPr>
          </a:p>
        </p:txBody>
      </p:sp>
      <p:sp>
        <p:nvSpPr>
          <p:cNvPr id="4" name="Title Text"/>
          <p:cNvSpPr txBox="1"/>
          <p:nvPr>
            <p:ph type="title"/>
          </p:nvPr>
        </p:nvSpPr>
        <p:spPr>
          <a:xfrm>
            <a:off x="609600" y="0"/>
            <a:ext cx="10972800" cy="1600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Body Level One…"/>
          <p:cNvSpPr txBox="1"/>
          <p:nvPr>
            <p:ph type="body" idx="1"/>
          </p:nvPr>
        </p:nvSpPr>
        <p:spPr>
          <a:xfrm>
            <a:off x="609600" y="1600200"/>
            <a:ext cx="10972800"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391038" y="6416232"/>
            <a:ext cx="236484" cy="245365"/>
          </a:xfrm>
          <a:prstGeom prst="rect">
            <a:avLst/>
          </a:prstGeom>
          <a:ln w="12700">
            <a:miter lim="400000"/>
          </a:ln>
        </p:spPr>
        <p:txBody>
          <a:bodyPr wrap="none" lIns="27432" tIns="27432" rIns="27432" bIns="27432" anchor="ctr">
            <a:spAutoFit/>
          </a:bodyPr>
          <a:lstStyle>
            <a:lvl1pPr>
              <a:defRPr sz="1200">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1pPr>
      <a:lvl2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2pPr>
      <a:lvl3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3pPr>
      <a:lvl4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4pPr>
      <a:lvl5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5pPr>
      <a:lvl6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6pPr>
      <a:lvl7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7pPr>
      <a:lvl8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8pPr>
      <a:lvl9pPr marL="0" marR="0" indent="0" algn="ctr" defTabSz="914400" rtl="0" latinLnBrk="0">
        <a:lnSpc>
          <a:spcPts val="4800"/>
        </a:lnSpc>
        <a:spcBef>
          <a:spcPts val="0"/>
        </a:spcBef>
        <a:spcAft>
          <a:spcPts val="0"/>
        </a:spcAft>
        <a:buClrTx/>
        <a:buSzTx/>
        <a:buFontTx/>
        <a:buNone/>
        <a:tabLst/>
        <a:defRPr b="0" baseline="0" cap="none" i="0" spc="0" strike="noStrike" sz="4800" u="none">
          <a:ln>
            <a:noFill/>
          </a:ln>
          <a:solidFill>
            <a:srgbClr val="44546A"/>
          </a:solidFill>
          <a:uFillTx/>
          <a:latin typeface="Century Gothic"/>
          <a:ea typeface="Century Gothic"/>
          <a:cs typeface="Century Gothic"/>
          <a:sym typeface="Century Gothic"/>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Palatino Linotype"/>
        </a:defRPr>
      </a:lvl1pPr>
      <a:lvl2pPr marL="885825" marR="0" indent="-428625" algn="l" defTabSz="914400" rtl="0" latinLnBrk="0">
        <a:lnSpc>
          <a:spcPct val="100000"/>
        </a:lnSpc>
        <a:spcBef>
          <a:spcPts val="500"/>
        </a:spcBef>
        <a:spcAft>
          <a:spcPts val="0"/>
        </a:spcAft>
        <a:buClrTx/>
        <a:buSzPct val="100000"/>
        <a:buFont typeface="Arial"/>
        <a:buChar char="o"/>
        <a:tabLst/>
        <a:defRPr b="0" baseline="0" cap="none" i="0" spc="0" strike="noStrike" sz="2400" u="none">
          <a:ln>
            <a:noFill/>
          </a:ln>
          <a:solidFill>
            <a:srgbClr val="000000"/>
          </a:solidFill>
          <a:uFillTx/>
          <a:latin typeface="+mn-lt"/>
          <a:ea typeface="+mn-ea"/>
          <a:cs typeface="+mn-cs"/>
          <a:sym typeface="Palatino Linotype"/>
        </a:defRPr>
      </a:lvl2pPr>
      <a:lvl3pPr marL="12573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Palatino Linotype"/>
        </a:defRPr>
      </a:lvl3pPr>
      <a:lvl4pPr marL="17145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ln>
            <a:noFill/>
          </a:ln>
          <a:solidFill>
            <a:srgbClr val="000000"/>
          </a:solidFill>
          <a:uFillTx/>
          <a:latin typeface="+mn-lt"/>
          <a:ea typeface="+mn-ea"/>
          <a:cs typeface="+mn-cs"/>
          <a:sym typeface="Palatino Linotype"/>
        </a:defRPr>
      </a:lvl4pPr>
      <a:lvl5pPr marL="21717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Palatino Linotype"/>
        </a:defRPr>
      </a:lvl5pPr>
      <a:lvl6pPr marL="26289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ln>
            <a:noFill/>
          </a:ln>
          <a:solidFill>
            <a:srgbClr val="000000"/>
          </a:solidFill>
          <a:uFillTx/>
          <a:latin typeface="+mn-lt"/>
          <a:ea typeface="+mn-ea"/>
          <a:cs typeface="+mn-cs"/>
          <a:sym typeface="Palatino Linotype"/>
        </a:defRPr>
      </a:lvl6pPr>
      <a:lvl7pPr marL="30861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Palatino Linotype"/>
        </a:defRPr>
      </a:lvl7pPr>
      <a:lvl8pPr marL="35433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ln>
            <a:noFill/>
          </a:ln>
          <a:solidFill>
            <a:srgbClr val="000000"/>
          </a:solidFill>
          <a:uFillTx/>
          <a:latin typeface="+mn-lt"/>
          <a:ea typeface="+mn-ea"/>
          <a:cs typeface="+mn-cs"/>
          <a:sym typeface="Palatino Linotype"/>
        </a:defRPr>
      </a:lvl8pPr>
      <a:lvl9pPr marL="40005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Palatino Linotype"/>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ctrTitle"/>
          </p:nvPr>
        </p:nvSpPr>
        <p:spPr>
          <a:prstGeom prst="rect">
            <a:avLst/>
          </a:prstGeom>
        </p:spPr>
        <p:txBody>
          <a:bodyPr/>
          <a:lstStyle/>
          <a:p>
            <a:pPr/>
            <a:r>
              <a:t>Preliminary Design Specification</a:t>
            </a:r>
          </a:p>
        </p:txBody>
      </p:sp>
      <p:sp>
        <p:nvSpPr>
          <p:cNvPr id="118" name="Content Placeholder 2"/>
          <p:cNvSpPr txBox="1"/>
          <p:nvPr>
            <p:ph type="subTitle" sz="quarter" idx="1"/>
          </p:nvPr>
        </p:nvSpPr>
        <p:spPr>
          <a:prstGeom prst="rect">
            <a:avLst/>
          </a:prstGeom>
        </p:spPr>
        <p:txBody>
          <a:bodyPr/>
          <a:lstStyle/>
          <a:p>
            <a:pPr/>
            <a:r>
              <a:t>OCdt Hebb</a:t>
            </a:r>
          </a:p>
          <a:p>
            <a:pPr/>
            <a:r>
              <a:t>OCdt Stephan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prstGeom prst="rect">
            <a:avLst/>
          </a:prstGeom>
        </p:spPr>
        <p:txBody>
          <a:bodyPr/>
          <a:lstStyle/>
          <a:p>
            <a:pPr/>
            <a:r>
              <a:t>Unresolved Issues</a:t>
            </a:r>
          </a:p>
        </p:txBody>
      </p:sp>
      <p:sp>
        <p:nvSpPr>
          <p:cNvPr id="146" name="Content Placeholder 2"/>
          <p:cNvSpPr txBox="1"/>
          <p:nvPr>
            <p:ph type="body" idx="1"/>
          </p:nvPr>
        </p:nvSpPr>
        <p:spPr>
          <a:xfrm>
            <a:off x="609600" y="1600201"/>
            <a:ext cx="10972800" cy="4525963"/>
          </a:xfrm>
          <a:prstGeom prst="rect">
            <a:avLst/>
          </a:prstGeom>
        </p:spPr>
        <p:txBody>
          <a:bodyPr/>
          <a:lstStyle/>
          <a:p>
            <a:pPr/>
            <a:r>
              <a:t>Any issues we do not address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prstGeom prst="rect">
            <a:avLst/>
          </a:prstGeom>
        </p:spPr>
        <p:txBody>
          <a:bodyPr/>
          <a:lstStyle/>
          <a:p>
            <a:pPr/>
            <a:r>
              <a:t>Risks</a:t>
            </a:r>
          </a:p>
        </p:txBody>
      </p:sp>
      <p:sp>
        <p:nvSpPr>
          <p:cNvPr id="149" name="Content Placeholder 2"/>
          <p:cNvSpPr txBox="1"/>
          <p:nvPr>
            <p:ph type="body" idx="1"/>
          </p:nvPr>
        </p:nvSpPr>
        <p:spPr>
          <a:xfrm>
            <a:off x="609600" y="1600201"/>
            <a:ext cx="10972800" cy="4525963"/>
          </a:xfrm>
          <a:prstGeom prst="rect">
            <a:avLst/>
          </a:prstGeom>
        </p:spPr>
        <p:txBody>
          <a:bodyPr/>
          <a:lstStyle/>
          <a:p>
            <a:pPr/>
            <a:r>
              <a:t>Identifying Markers</a:t>
            </a:r>
          </a:p>
          <a:p>
            <a:pPr/>
            <a:r>
              <a:t>Computer Hardware Limitations</a:t>
            </a:r>
          </a:p>
          <a:p>
            <a:pPr/>
            <a:r>
              <a:t>Flight Control System Inaccuracy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prstGeom prst="rect">
            <a:avLst/>
          </a:prstGeom>
        </p:spPr>
        <p:txBody>
          <a:bodyPr/>
          <a:lstStyle/>
          <a:p>
            <a:pPr/>
            <a:r>
              <a:t>Summary</a:t>
            </a:r>
          </a:p>
        </p:txBody>
      </p:sp>
      <p:sp>
        <p:nvSpPr>
          <p:cNvPr id="152" name="Content Placeholder 2"/>
          <p:cNvSpPr txBox="1"/>
          <p:nvPr>
            <p:ph type="body" idx="1"/>
          </p:nvPr>
        </p:nvSpPr>
        <p:spPr>
          <a:xfrm>
            <a:off x="609600" y="1600201"/>
            <a:ext cx="10972800" cy="4525963"/>
          </a:xfrm>
          <a:prstGeom prst="rect">
            <a:avLst/>
          </a:prstGeom>
        </p:spPr>
        <p:txBody>
          <a:bodyPr/>
          <a:lstStyle/>
          <a:p>
            <a:pPr/>
            <a:r>
              <a:t>Summarize key requirements/solutions/challenges.</a:t>
            </a:r>
          </a:p>
          <a:p>
            <a:pPr/>
            <a:r>
              <a:t>Ref SOR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p>
            <a:pPr/>
            <a:r>
              <a:t>Agenda</a:t>
            </a:r>
          </a:p>
        </p:txBody>
      </p:sp>
      <p:sp>
        <p:nvSpPr>
          <p:cNvPr id="121" name="Content Placeholder 2"/>
          <p:cNvSpPr txBox="1"/>
          <p:nvPr>
            <p:ph type="body" idx="1"/>
          </p:nvPr>
        </p:nvSpPr>
        <p:spPr>
          <a:xfrm>
            <a:off x="609600" y="1600201"/>
            <a:ext cx="10972800" cy="4525963"/>
          </a:xfrm>
          <a:prstGeom prst="rect">
            <a:avLst/>
          </a:prstGeom>
        </p:spPr>
        <p:txBody>
          <a:bodyPr/>
          <a:lstStyle/>
          <a:p>
            <a:pPr/>
            <a:r>
              <a:t>Problem Description</a:t>
            </a:r>
          </a:p>
          <a:p>
            <a:pPr lvl="1" marL="742950" indent="-285750">
              <a:spcBef>
                <a:spcPts val="300"/>
              </a:spcBef>
              <a:buFont typeface="Courier New"/>
              <a:defRPr sz="1600"/>
            </a:pPr>
            <a:r>
              <a:t>Requirements</a:t>
            </a:r>
          </a:p>
          <a:p>
            <a:pPr/>
            <a:r>
              <a:t>Design overview</a:t>
            </a:r>
          </a:p>
          <a:p>
            <a:pPr lvl="1" marL="742950" indent="-285750">
              <a:spcBef>
                <a:spcPts val="300"/>
              </a:spcBef>
              <a:buFont typeface="Courier New"/>
              <a:defRPr sz="1600"/>
            </a:pPr>
            <a:r>
              <a:t>System Arch</a:t>
            </a:r>
          </a:p>
          <a:p>
            <a:pPr lvl="1" marL="742950" indent="-285750">
              <a:spcBef>
                <a:spcPts val="300"/>
              </a:spcBef>
              <a:buFont typeface="Courier New"/>
              <a:defRPr sz="1600"/>
            </a:pPr>
            <a:r>
              <a:t>Nodes to be used</a:t>
            </a:r>
          </a:p>
          <a:p>
            <a:pPr lvl="1" marL="742950" indent="-285750">
              <a:spcBef>
                <a:spcPts val="300"/>
              </a:spcBef>
              <a:buFont typeface="Courier New"/>
              <a:defRPr sz="1600"/>
            </a:pPr>
            <a:r>
              <a:t>Interfacing</a:t>
            </a:r>
          </a:p>
          <a:p>
            <a:pPr lvl="1" marL="742950" indent="-285750">
              <a:spcBef>
                <a:spcPts val="300"/>
              </a:spcBef>
              <a:buFont typeface="Courier New"/>
              <a:defRPr sz="1600"/>
            </a:pPr>
            <a:r>
              <a:t>Verification and Validation </a:t>
            </a:r>
          </a:p>
          <a:p>
            <a:pPr/>
            <a:r>
              <a:t>Scheduling</a:t>
            </a:r>
          </a:p>
          <a:p>
            <a:pPr/>
            <a:r>
              <a:t>Unresolved issues and risks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prstGeom prst="rect">
            <a:avLst/>
          </a:prstGeom>
        </p:spPr>
        <p:txBody>
          <a:bodyPr/>
          <a:lstStyle/>
          <a:p>
            <a:pPr/>
            <a:r>
              <a:t>Problem Background</a:t>
            </a:r>
          </a:p>
        </p:txBody>
      </p:sp>
      <p:sp>
        <p:nvSpPr>
          <p:cNvPr id="124" name="Content Placeholder 2"/>
          <p:cNvSpPr txBox="1"/>
          <p:nvPr>
            <p:ph type="body" idx="1"/>
          </p:nvPr>
        </p:nvSpPr>
        <p:spPr>
          <a:xfrm>
            <a:off x="609600" y="1600201"/>
            <a:ext cx="10972800" cy="4525963"/>
          </a:xfrm>
          <a:prstGeom prst="rect">
            <a:avLst/>
          </a:prstGeom>
        </p:spPr>
        <p:txBody>
          <a:bodyPr/>
          <a:lstStyle/>
          <a:p>
            <a:pPr/>
            <a:r>
              <a:t>Brief overview of performance against each objective.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Requirements</a:t>
            </a:r>
          </a:p>
        </p:txBody>
      </p:sp>
      <p:sp>
        <p:nvSpPr>
          <p:cNvPr id="127" name="Content Placeholder 2"/>
          <p:cNvSpPr txBox="1"/>
          <p:nvPr>
            <p:ph type="body" idx="1"/>
          </p:nvPr>
        </p:nvSpPr>
        <p:spPr>
          <a:xfrm>
            <a:off x="609600" y="1600201"/>
            <a:ext cx="10972800" cy="4525963"/>
          </a:xfrm>
          <a:prstGeom prst="rect">
            <a:avLst/>
          </a:prstGeom>
        </p:spPr>
        <p:txBody>
          <a:bodyPr/>
          <a:lstStyle/>
          <a:p>
            <a:pPr marL="207818" indent="-207818" defTabSz="457200">
              <a:spcBef>
                <a:spcPts val="0"/>
              </a:spcBef>
              <a:buFontTx/>
              <a:defRPr sz="1800"/>
            </a:pPr>
            <a:r>
              <a:t>Movement Toward Target</a:t>
            </a:r>
          </a:p>
          <a:p>
            <a:pPr lvl="1" marL="742950" indent="-285750">
              <a:spcBef>
                <a:spcPts val="300"/>
              </a:spcBef>
              <a:buFont typeface="Courier New"/>
              <a:defRPr sz="1600"/>
            </a:pPr>
            <a:r>
              <a:t>The TurtleBot and Flying Robot shall move toward a target under control.</a:t>
            </a:r>
          </a:p>
          <a:p>
            <a:pPr marL="207818" indent="-207818" defTabSz="457200">
              <a:spcBef>
                <a:spcPts val="0"/>
              </a:spcBef>
              <a:buFontTx/>
              <a:defRPr sz="1800"/>
            </a:pPr>
            <a:r>
              <a:t>Identification of Target</a:t>
            </a:r>
          </a:p>
          <a:p>
            <a:pPr lvl="1" marL="742950" indent="-285750">
              <a:spcBef>
                <a:spcPts val="300"/>
              </a:spcBef>
              <a:buFont typeface="Courier New"/>
              <a:defRPr sz="1600"/>
            </a:pPr>
            <a:r>
              <a:t>The robots shall recognize optically an OpenCV's ArUco shape and be able to give information on the location of the target relative to the robot.</a:t>
            </a:r>
          </a:p>
          <a:p>
            <a:pPr marL="207818" indent="-207818" defTabSz="457200">
              <a:spcBef>
                <a:spcPts val="0"/>
              </a:spcBef>
              <a:buFontTx/>
              <a:defRPr sz="1800"/>
            </a:pPr>
            <a:r>
              <a:t>Identification of Obstacle</a:t>
            </a:r>
          </a:p>
          <a:p>
            <a:pPr lvl="1" marL="742950" indent="-285750">
              <a:spcBef>
                <a:spcPts val="300"/>
              </a:spcBef>
              <a:buFont typeface="Courier New"/>
              <a:defRPr sz="1600"/>
            </a:pPr>
            <a:r>
              <a:t>The robots shall optically recognize obstacles in its environment and identify where they are relative to itself. The obstacle will be defined as any solid opaque object that is at least the height of the camera on the robot at the time of detection.</a:t>
            </a:r>
          </a:p>
          <a:p>
            <a:pPr marL="207818" indent="-207818" defTabSz="457200">
              <a:spcBef>
                <a:spcPts val="0"/>
              </a:spcBef>
              <a:buFontTx/>
              <a:defRPr sz="1800"/>
            </a:pPr>
            <a:r>
              <a:t>Avoiding Obstacles</a:t>
            </a:r>
          </a:p>
          <a:p>
            <a:pPr lvl="1" marL="742950" indent="-285750">
              <a:spcBef>
                <a:spcPts val="300"/>
              </a:spcBef>
              <a:buFont typeface="Courier New"/>
              <a:defRPr sz="1600"/>
            </a:pPr>
            <a:r>
              <a:t>The robots shall be able to make a deviation from its current movement pattern to avoid an obstacle in its path and then return to this pattern. The obstacle will be defined as any solid opaque object that is at least the height of the camera on the robot at the time of detection.</a:t>
            </a:r>
          </a:p>
          <a:p>
            <a:pPr marL="207818" indent="-207818" defTabSz="457200">
              <a:spcBef>
                <a:spcPts val="0"/>
              </a:spcBef>
              <a:buFontTx/>
              <a:defRPr sz="1800"/>
            </a:pPr>
            <a:r>
              <a:t>Multiple Obstacles</a:t>
            </a:r>
          </a:p>
          <a:p>
            <a:pPr lvl="1" marL="742950" indent="-285750">
              <a:spcBef>
                <a:spcPts val="300"/>
              </a:spcBef>
              <a:buFont typeface="Courier New"/>
              <a:defRPr sz="1600"/>
            </a:pPr>
            <a:r>
              <a:t>The robots should be able identify multiple obstacles and avoid them accordingly.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a:r>
              <a:t>System Arch</a:t>
            </a:r>
          </a:p>
        </p:txBody>
      </p:sp>
      <p:sp>
        <p:nvSpPr>
          <p:cNvPr id="130" name="Content Placeholder 2"/>
          <p:cNvSpPr txBox="1"/>
          <p:nvPr>
            <p:ph type="body" idx="1"/>
          </p:nvPr>
        </p:nvSpPr>
        <p:spPr>
          <a:xfrm>
            <a:off x="609600" y="1600201"/>
            <a:ext cx="10972800" cy="4525963"/>
          </a:xfrm>
          <a:prstGeom prst="rect">
            <a:avLst/>
          </a:prstGeom>
        </p:spPr>
        <p:txBody>
          <a:bodyPr/>
          <a:lstStyle/>
          <a:p>
            <a:pPr/>
            <a:r>
              <a:t>Equp Table can go here</a:t>
            </a:r>
          </a:p>
          <a:p>
            <a:pPr/>
            <a:r>
              <a:t>Block diagram of how each system will interact with each other</a:t>
            </a:r>
          </a:p>
          <a:p>
            <a:pPr lvl="1" marL="742950" indent="-285750">
              <a:spcBef>
                <a:spcPts val="300"/>
              </a:spcBef>
              <a:buFont typeface="Courier New"/>
              <a:defRPr sz="1600"/>
            </a:pPr>
            <a:r>
              <a:t>More general as the Nodes get broken down</a:t>
            </a:r>
          </a:p>
          <a:p>
            <a:pPr lvl="1" marL="742950" indent="-285750">
              <a:spcBef>
                <a:spcPts val="300"/>
              </a:spcBef>
              <a:buFont typeface="Courier New"/>
              <a:defRPr sz="1600"/>
            </a:pPr>
            <a:r>
              <a:t>More so how the bigger system interact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Nodes Description</a:t>
            </a:r>
          </a:p>
        </p:txBody>
      </p:sp>
      <p:sp>
        <p:nvSpPr>
          <p:cNvPr id="133" name="Content Placeholder 2"/>
          <p:cNvSpPr txBox="1"/>
          <p:nvPr>
            <p:ph type="body" idx="1"/>
          </p:nvPr>
        </p:nvSpPr>
        <p:spPr>
          <a:xfrm>
            <a:off x="609600" y="1600201"/>
            <a:ext cx="10972800" cy="4525963"/>
          </a:xfrm>
          <a:prstGeom prst="rect">
            <a:avLst/>
          </a:prstGeom>
        </p:spPr>
        <p:txBody>
          <a:bodyPr/>
          <a:lstStyle/>
          <a:p>
            <a:pPr/>
            <a:r>
              <a:t>Summary of Nodes</a:t>
            </a:r>
          </a:p>
          <a:p>
            <a:pPr lvl="1" marL="742950" indent="-285750">
              <a:spcBef>
                <a:spcPts val="300"/>
              </a:spcBef>
              <a:buFont typeface="Courier New"/>
              <a:defRPr sz="1600"/>
            </a:pPr>
            <a:r>
              <a:t>Driving</a:t>
            </a:r>
          </a:p>
          <a:p>
            <a:pPr lvl="1" marL="742950" indent="-285750">
              <a:spcBef>
                <a:spcPts val="300"/>
              </a:spcBef>
              <a:buFont typeface="Courier New"/>
              <a:defRPr sz="1600"/>
            </a:pPr>
            <a:r>
              <a:t>Camera/Video</a:t>
            </a:r>
          </a:p>
          <a:p>
            <a:pPr lvl="1" marL="742950" indent="-285750">
              <a:spcBef>
                <a:spcPts val="300"/>
              </a:spcBef>
              <a:buFont typeface="Courier New"/>
              <a:defRPr sz="1600"/>
            </a:pPr>
            <a:r>
              <a:t>Video Processor (OpenCV)</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prstGeom prst="rect">
            <a:avLst/>
          </a:prstGeom>
        </p:spPr>
        <p:txBody>
          <a:bodyPr/>
          <a:lstStyle/>
          <a:p>
            <a:pPr/>
            <a:r>
              <a:t>Interfacing</a:t>
            </a:r>
          </a:p>
        </p:txBody>
      </p:sp>
      <p:sp>
        <p:nvSpPr>
          <p:cNvPr id="136" name="Content Placeholder 2"/>
          <p:cNvSpPr txBox="1"/>
          <p:nvPr>
            <p:ph type="body" idx="1"/>
          </p:nvPr>
        </p:nvSpPr>
        <p:spPr>
          <a:xfrm>
            <a:off x="609600" y="1600201"/>
            <a:ext cx="10972800" cy="4525963"/>
          </a:xfrm>
          <a:prstGeom prst="rect">
            <a:avLst/>
          </a:prstGeom>
        </p:spPr>
        <p:txBody>
          <a:bodyPr/>
          <a:lstStyle/>
          <a:p>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a:r>
              <a:t>Verification and Validation</a:t>
            </a:r>
          </a:p>
        </p:txBody>
      </p:sp>
      <p:sp>
        <p:nvSpPr>
          <p:cNvPr id="139" name="Content Placeholder 2"/>
          <p:cNvSpPr txBox="1"/>
          <p:nvPr>
            <p:ph type="body" idx="1"/>
          </p:nvPr>
        </p:nvSpPr>
        <p:spPr>
          <a:xfrm>
            <a:off x="609600" y="1600201"/>
            <a:ext cx="10972800" cy="4525963"/>
          </a:xfrm>
          <a:prstGeom prst="rect">
            <a:avLst/>
          </a:prstGeom>
        </p:spPr>
        <p:txBody>
          <a:bodyPr/>
          <a:lstStyle/>
          <a:p>
            <a:pPr/>
            <a:r>
              <a:t>How we plan on testing the system</a:t>
            </a:r>
          </a:p>
          <a:p>
            <a:pPr/>
            <a:r>
              <a:t>How we prove we met our requirements and are done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609600" y="-190500"/>
            <a:ext cx="10972800" cy="1600200"/>
          </a:xfrm>
          <a:prstGeom prst="rect">
            <a:avLst/>
          </a:prstGeom>
        </p:spPr>
        <p:txBody>
          <a:bodyPr/>
          <a:lstStyle/>
          <a:p>
            <a:pPr/>
            <a:r>
              <a:t>Scheduling</a:t>
            </a:r>
          </a:p>
        </p:txBody>
      </p:sp>
      <p:pic>
        <p:nvPicPr>
          <p:cNvPr id="142" name="ScheduleDiagram.png" descr="ScheduleDiagram.png"/>
          <p:cNvPicPr>
            <a:picLocks noChangeAspect="1"/>
          </p:cNvPicPr>
          <p:nvPr/>
        </p:nvPicPr>
        <p:blipFill>
          <a:blip r:embed="rId2">
            <a:extLst/>
          </a:blip>
          <a:stretch>
            <a:fillRect/>
          </a:stretch>
        </p:blipFill>
        <p:spPr>
          <a:xfrm>
            <a:off x="2219740" y="4171950"/>
            <a:ext cx="7752520" cy="2309454"/>
          </a:xfrm>
          <a:prstGeom prst="rect">
            <a:avLst/>
          </a:prstGeom>
          <a:ln w="12700">
            <a:miter lim="400000"/>
          </a:ln>
        </p:spPr>
      </p:pic>
      <p:pic>
        <p:nvPicPr>
          <p:cNvPr id="143" name="ScheduleList.png" descr="ScheduleList.png"/>
          <p:cNvPicPr>
            <a:picLocks noChangeAspect="1"/>
          </p:cNvPicPr>
          <p:nvPr/>
        </p:nvPicPr>
        <p:blipFill>
          <a:blip r:embed="rId3">
            <a:extLst/>
          </a:blip>
          <a:stretch>
            <a:fillRect/>
          </a:stretch>
        </p:blipFill>
        <p:spPr>
          <a:xfrm>
            <a:off x="2504059" y="1543050"/>
            <a:ext cx="7183882" cy="24955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Company background presentation">
  <a:themeElements>
    <a:clrScheme name="Company background presentati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ompany background presentation">
      <a:majorFont>
        <a:latin typeface="Helvetica"/>
        <a:ea typeface="Helvetica"/>
        <a:cs typeface="Helvetica"/>
      </a:majorFont>
      <a:minorFont>
        <a:latin typeface="Palatino Linotype"/>
        <a:ea typeface="Palatino Linotype"/>
        <a:cs typeface="Palatino Linotype"/>
      </a:minorFont>
    </a:fontScheme>
    <a:fmtScheme name="Company background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mpany background presentation">
  <a:themeElements>
    <a:clrScheme name="Company background presentati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ompany background presentation">
      <a:majorFont>
        <a:latin typeface="Helvetica"/>
        <a:ea typeface="Helvetica"/>
        <a:cs typeface="Helvetica"/>
      </a:majorFont>
      <a:minorFont>
        <a:latin typeface="Palatino Linotype"/>
        <a:ea typeface="Palatino Linotype"/>
        <a:cs typeface="Palatino Linotype"/>
      </a:minorFont>
    </a:fontScheme>
    <a:fmtScheme name="Company background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