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6"/>
  </p:notesMasterIdLst>
  <p:sldIdLst>
    <p:sldId id="256" r:id="rId2"/>
    <p:sldId id="397" r:id="rId3"/>
    <p:sldId id="398" r:id="rId4"/>
    <p:sldId id="40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B94C2-3EF6-4E18-9860-A1590D2DDABE}" type="datetimeFigureOut">
              <a:rPr lang="en-US" smtClean="0"/>
              <a:pPr/>
              <a:t>12/15/2024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F98C9-8473-4AAA-88FD-10257468E9F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8000-9766-495C-BEDF-05BC99AE580E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4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2AA-339F-4402-AA6C-CF2E94B884AD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018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2AA-339F-4402-AA6C-CF2E94B884AD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6281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2AA-339F-4402-AA6C-CF2E94B884AD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42831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2AA-339F-4402-AA6C-CF2E94B884AD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9488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2AA-339F-4402-AA6C-CF2E94B884AD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9626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2AA-339F-4402-AA6C-CF2E94B884AD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06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1AE9-D069-468E-8846-76C189AB0652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43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3155-E8E3-402A-92D7-C5D50E131AF6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0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7FDE-486F-4DF6-AA0F-423B0CF987C1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DA9B-88DC-4793-A932-ECEBF1A144E4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6E45-AFA9-4CD1-BDB8-36173150988E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4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09C2-7ED0-4DE8-8AF8-E36997EDA39B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F1B0-F788-4AA9-95EF-14DDC4F92309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3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D828-EF04-46EF-B932-475781985D3B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5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8-6ECF-4093-A66B-A3FE61FCAB38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C5D-E43C-44B2-A017-9F5B2E7E05F1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2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5BA2AA-339F-4402-AA6C-CF2E94B884AD}" type="datetime1">
              <a:rPr lang="en-US" smtClean="0"/>
              <a:pPr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24698"/>
            <a:ext cx="8153400" cy="181187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sz="5400" b="1" dirty="0">
                <a:latin typeface="Garamond" panose="02020404030301010803" pitchFamily="18" charset="0"/>
              </a:rPr>
              <a:t>Big Data 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200400"/>
            <a:ext cx="2209800" cy="592673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Garamond" panose="02020404030301010803" pitchFamily="18" charset="0"/>
              </a:rPr>
              <a:t>CSE3120</a:t>
            </a:r>
            <a:endParaRPr lang="en-IN" sz="3000" b="1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4191" y="4114800"/>
            <a:ext cx="249500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Garamond" panose="02020404030301010803" pitchFamily="18" charset="0"/>
              </a:rPr>
              <a:t>Dr. Sudharson S</a:t>
            </a:r>
          </a:p>
          <a:p>
            <a:r>
              <a:rPr lang="en-US" sz="2400" b="1" dirty="0" smtClean="0">
                <a:latin typeface="Garamond" panose="02020404030301010803" pitchFamily="18" charset="0"/>
              </a:rPr>
              <a:t>Asst. Professor Sr</a:t>
            </a:r>
          </a:p>
          <a:p>
            <a:r>
              <a:rPr lang="en-US" sz="2400" b="1" dirty="0" smtClean="0">
                <a:latin typeface="Garamond" panose="02020404030301010803" pitchFamily="18" charset="0"/>
              </a:rPr>
              <a:t>SCOPE</a:t>
            </a:r>
            <a:endParaRPr lang="en-IN" sz="24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19200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Garamond" panose="02020404030301010803" pitchFamily="18" charset="0"/>
              </a:rPr>
              <a:t>Data cleaning is a crucial </a:t>
            </a:r>
            <a:r>
              <a:rPr lang="en-US" sz="2000" dirty="0" smtClean="0">
                <a:latin typeface="Garamond" panose="02020404030301010803" pitchFamily="18" charset="0"/>
              </a:rPr>
              <a:t>step, </a:t>
            </a:r>
            <a:r>
              <a:rPr lang="en-US" sz="2000" dirty="0">
                <a:latin typeface="Garamond" panose="02020404030301010803" pitchFamily="18" charset="0"/>
              </a:rPr>
              <a:t>as it involves </a:t>
            </a:r>
            <a:r>
              <a:rPr lang="en-US" sz="2000" b="1" dirty="0">
                <a:latin typeface="Garamond" panose="02020404030301010803" pitchFamily="18" charset="0"/>
              </a:rPr>
              <a:t>identifying and removing any missing, duplicate, or irrelevant data.</a:t>
            </a:r>
            <a:r>
              <a:rPr lang="en-US" sz="2000" dirty="0">
                <a:latin typeface="Garamond" panose="02020404030301010803" pitchFamily="18" charset="0"/>
              </a:rPr>
              <a:t> The goal of data cleaning is to ensure that the data is accurate, consistent, and free of </a:t>
            </a:r>
            <a:r>
              <a:rPr lang="en-US" sz="2000" dirty="0" smtClean="0">
                <a:latin typeface="Garamond" panose="02020404030301010803" pitchFamily="18" charset="0"/>
              </a:rPr>
              <a:t>errors.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Garamond" panose="02020404030301010803" pitchFamily="18" charset="0"/>
              </a:rPr>
              <a:t>The incomplete</a:t>
            </a:r>
            <a:r>
              <a:rPr lang="en-US" sz="2000" dirty="0">
                <a:latin typeface="Garamond" panose="02020404030301010803" pitchFamily="18" charset="0"/>
              </a:rPr>
              <a:t>, and </a:t>
            </a:r>
            <a:r>
              <a:rPr lang="en-US" sz="2000" dirty="0" smtClean="0">
                <a:latin typeface="Garamond" panose="02020404030301010803" pitchFamily="18" charset="0"/>
              </a:rPr>
              <a:t>inconsistent data, can negatively impact the accuracy and reliability of the system.</a:t>
            </a:r>
            <a:endParaRPr lang="en-IN" sz="2000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3048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ramond" panose="02020404030301010803" pitchFamily="18" charset="0"/>
              </a:rPr>
              <a:t>Data Cleaning </a:t>
            </a:r>
            <a:endParaRPr lang="en-IN" sz="32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9" y="2850416"/>
            <a:ext cx="3917265" cy="36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2192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Garamond" panose="02020404030301010803" pitchFamily="18" charset="0"/>
              </a:rPr>
              <a:t>The </a:t>
            </a:r>
            <a:r>
              <a:rPr lang="en-US" sz="2000" dirty="0">
                <a:latin typeface="Garamond" panose="02020404030301010803" pitchFamily="18" charset="0"/>
              </a:rPr>
              <a:t>code reads data from a CSV file, cleans it (fixes issues like duplicates, missing data, and invalid values), and saves the cleaned data into a new CSV file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sz="2000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3048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ramond" panose="02020404030301010803" pitchFamily="18" charset="0"/>
              </a:rPr>
              <a:t>Data Cleaning </a:t>
            </a:r>
            <a:endParaRPr lang="en-IN" sz="3200" b="1" dirty="0">
              <a:latin typeface="Garamond" panose="02020404030301010803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5300" y="2362200"/>
            <a:ext cx="8229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Garamond" panose="02020404030301010803" pitchFamily="18" charset="0"/>
              </a:rPr>
              <a:t>Key Steps: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1. Input </a:t>
            </a:r>
            <a:r>
              <a:rPr lang="en-US" sz="2000" dirty="0">
                <a:latin typeface="Garamond" panose="02020404030301010803" pitchFamily="18" charset="0"/>
              </a:rPr>
              <a:t>and Output </a:t>
            </a:r>
            <a:r>
              <a:rPr lang="en-US" sz="2000" dirty="0" smtClean="0">
                <a:latin typeface="Garamond" panose="02020404030301010803" pitchFamily="18" charset="0"/>
              </a:rPr>
              <a:t>Setup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2. Reading Data 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3.Cleaning Data --- Remove Whitespaces, Skip </a:t>
            </a:r>
            <a:r>
              <a:rPr lang="en-US" sz="2000" dirty="0">
                <a:latin typeface="Garamond" panose="02020404030301010803" pitchFamily="18" charset="0"/>
              </a:rPr>
              <a:t>Missing </a:t>
            </a:r>
            <a:r>
              <a:rPr lang="en-US" sz="2000" dirty="0" smtClean="0">
                <a:latin typeface="Garamond" panose="02020404030301010803" pitchFamily="18" charset="0"/>
              </a:rPr>
              <a:t>Data, Remove Duplicates, Handle </a:t>
            </a:r>
            <a:r>
              <a:rPr lang="en-US" sz="2000" dirty="0">
                <a:latin typeface="Garamond" panose="02020404030301010803" pitchFamily="18" charset="0"/>
              </a:rPr>
              <a:t>Invalid Data: </a:t>
            </a:r>
            <a:r>
              <a:rPr lang="en-US" sz="2000" dirty="0" smtClean="0">
                <a:latin typeface="Garamond" panose="02020404030301010803" pitchFamily="18" charset="0"/>
              </a:rPr>
              <a:t>if column </a:t>
            </a:r>
            <a:r>
              <a:rPr lang="en-US" sz="2000" dirty="0">
                <a:latin typeface="Garamond" panose="02020404030301010803" pitchFamily="18" charset="0"/>
              </a:rPr>
              <a:t>contains non-numeric data, it is replaced with "</a:t>
            </a:r>
            <a:r>
              <a:rPr lang="en-US" sz="2000" dirty="0" smtClean="0">
                <a:latin typeface="Garamond" panose="02020404030301010803" pitchFamily="18" charset="0"/>
              </a:rPr>
              <a:t>N/A“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4. Writing </a:t>
            </a:r>
            <a:r>
              <a:rPr lang="en-US" sz="2000" dirty="0">
                <a:latin typeface="Garamond" panose="02020404030301010803" pitchFamily="18" charset="0"/>
              </a:rPr>
              <a:t>Cleaned </a:t>
            </a:r>
            <a:r>
              <a:rPr lang="en-US" sz="2000" dirty="0" smtClean="0">
                <a:latin typeface="Garamond" panose="02020404030301010803" pitchFamily="18" charset="0"/>
              </a:rPr>
              <a:t>Data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Garamond" panose="02020404030301010803" pitchFamily="18" charset="0"/>
              </a:rPr>
              <a:t>5. Finishing Up</a:t>
            </a:r>
            <a:endParaRPr lang="en-IN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05000" y="3048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ramond" panose="02020404030301010803" pitchFamily="18" charset="0"/>
              </a:rPr>
              <a:t>Data Cleaning </a:t>
            </a:r>
            <a:endParaRPr lang="en-IN" sz="32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143000"/>
            <a:ext cx="3979771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143000"/>
            <a:ext cx="4574906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6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4381</TotalTime>
  <Words>168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Tw Cen MT</vt:lpstr>
      <vt:lpstr>Wingdings</vt:lpstr>
      <vt:lpstr>Droplet</vt:lpstr>
      <vt:lpstr>Big Data Frameworks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arun</dc:creator>
  <cp:lastModifiedBy>LENOVO</cp:lastModifiedBy>
  <cp:revision>300</cp:revision>
  <dcterms:created xsi:type="dcterms:W3CDTF">2006-08-16T00:00:00Z</dcterms:created>
  <dcterms:modified xsi:type="dcterms:W3CDTF">2024-12-15T17:22:52Z</dcterms:modified>
</cp:coreProperties>
</file>