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94E3C0-7095-48B2-9AC7-5377AB9C5005}">
  <a:tblStyle styleId="{7394E3C0-7095-48B2-9AC7-5377AB9C50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1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1.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1.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1.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1.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4.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0.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0.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5.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8.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20.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20.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7.png"/><Relationship Id="rId4" Type="http://schemas.openxmlformats.org/officeDocument/2006/relationships/image" Target="../media/image1.jpg"/><Relationship Id="rId5" Type="http://schemas.openxmlformats.org/officeDocument/2006/relationships/image" Target="../media/image18.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19.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2.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{7394E3C0-7095-48B2-9AC7-5377AB9C5005}</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{7394E3C0-7095-48B2-9AC7-5377AB9C5005}</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{7394E3C0-7095-48B2-9AC7-5377AB9C5005}</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{7394E3C0-7095-48B2-9AC7-5377AB9C5005}</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{7394E3C0-7095-48B2-9AC7-5377AB9C5005}</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