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25F2C-8D08-44C5-926C-CBDA2DB8FD2F}" type="datetimeFigureOut">
              <a:rPr lang="en-IN" smtClean="0"/>
              <a:t>31-07-2014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21F45-62E2-45F0-9269-DC91EBB6F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77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21F45-62E2-45F0-9269-DC91EBB6FBC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41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31-07-2014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2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31-07-2014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60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31-07-2014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2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31-07-2014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28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31-07-2014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02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31-07-2014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1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31-07-2014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43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31-07-2014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88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31-07-2014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25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31-07-2014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89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31-07-2014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92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863D0-9706-484E-A6D1-914164D7E8BF}" type="datetimeFigureOut">
              <a:rPr lang="en-IN" smtClean="0"/>
              <a:t>31-07-2014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12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4880"/>
            <a:ext cx="9144000" cy="307777"/>
            <a:chOff x="0" y="24880"/>
            <a:chExt cx="9144000" cy="307777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332656"/>
              <a:ext cx="914400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5496" y="24880"/>
              <a:ext cx="7704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Order processing: availability first preference: NO, further preferences YES/NO </a:t>
              </a:r>
              <a:endParaRPr lang="en-IN" sz="1400" dirty="0"/>
            </a:p>
          </p:txBody>
        </p:sp>
      </p:grpSp>
      <p:pic>
        <p:nvPicPr>
          <p:cNvPr id="1026" name="Picture 2" descr="D:\MyWorkSpace\xampp\htdocs\bmhs\assets\img\bmhs\icons\cc-agent-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325977"/>
            <a:ext cx="606758" cy="53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MyWorkSpace\xampp\htdocs\bmhs\assets\img\bmhs\icons\us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2209012"/>
            <a:ext cx="771922" cy="77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211960" y="404664"/>
            <a:ext cx="792088" cy="2160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Booking</a:t>
            </a:r>
            <a:endParaRPr lang="en-IN" dirty="0"/>
          </a:p>
        </p:txBody>
      </p:sp>
      <p:cxnSp>
        <p:nvCxnSpPr>
          <p:cNvPr id="9" name="Elbow Connector 8"/>
          <p:cNvCxnSpPr>
            <a:stCxn id="7" idx="1"/>
            <a:endCxn id="1026" idx="0"/>
          </p:cNvCxnSpPr>
          <p:nvPr/>
        </p:nvCxnSpPr>
        <p:spPr>
          <a:xfrm rot="10800000" flipV="1">
            <a:off x="338876" y="512675"/>
            <a:ext cx="3873085" cy="18133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3"/>
            <a:endCxn id="1028" idx="0"/>
          </p:cNvCxnSpPr>
          <p:nvPr/>
        </p:nvCxnSpPr>
        <p:spPr>
          <a:xfrm>
            <a:off x="5004048" y="512676"/>
            <a:ext cx="3770337" cy="16963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95536" y="527472"/>
            <a:ext cx="1416417" cy="276999"/>
            <a:chOff x="395536" y="574080"/>
            <a:chExt cx="1416417" cy="276999"/>
          </a:xfrm>
        </p:grpSpPr>
        <p:pic>
          <p:nvPicPr>
            <p:cNvPr id="1029" name="Picture 5" descr="D:\MyWorkSpace\xampp\htdocs\bmhs\assets\img\bmhs\icons\emai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620688"/>
              <a:ext cx="248502" cy="17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11560" y="574080"/>
              <a:ext cx="12003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Booking request</a:t>
              </a:r>
              <a:endParaRPr lang="en-IN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20272" y="514772"/>
            <a:ext cx="1944216" cy="276999"/>
            <a:chOff x="395536" y="574080"/>
            <a:chExt cx="1944216" cy="276999"/>
          </a:xfrm>
        </p:grpSpPr>
        <p:pic>
          <p:nvPicPr>
            <p:cNvPr id="21" name="Picture 5" descr="D:\MyWorkSpace\xampp\htdocs\bmhs\assets\img\bmhs\icons\emai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620688"/>
              <a:ext cx="248502" cy="17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611560" y="574080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Booking  confirmation</a:t>
              </a:r>
              <a:endParaRPr lang="en-IN" sz="12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95536" y="3140968"/>
            <a:ext cx="1296144" cy="461665"/>
            <a:chOff x="3707904" y="3933056"/>
            <a:chExt cx="1296144" cy="461665"/>
          </a:xfrm>
        </p:grpSpPr>
        <p:pic>
          <p:nvPicPr>
            <p:cNvPr id="90" name="Picture 6" descr="D:\MyWorkSpace\xampp\htdocs\bmhs\assets\img\bmhs\icons\Phon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933056"/>
              <a:ext cx="243050" cy="24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/>
            <p:cNvSpPr txBox="1"/>
            <p:nvPr/>
          </p:nvSpPr>
          <p:spPr>
            <a:xfrm>
              <a:off x="3950954" y="3933056"/>
              <a:ext cx="10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Check availability</a:t>
              </a:r>
              <a:endParaRPr lang="en-IN" sz="1200" dirty="0"/>
            </a:p>
          </p:txBody>
        </p:sp>
      </p:grpSp>
      <p:pic>
        <p:nvPicPr>
          <p:cNvPr id="1031" name="Picture 7" descr="D:\MyWorkSpace\xampp\htdocs\bmhs\assets\img\bmhs\icons\own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198" y="5794500"/>
            <a:ext cx="641030" cy="65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" name="Group 104"/>
          <p:cNvGrpSpPr/>
          <p:nvPr/>
        </p:nvGrpSpPr>
        <p:grpSpPr>
          <a:xfrm>
            <a:off x="2754059" y="5626165"/>
            <a:ext cx="1280826" cy="945651"/>
            <a:chOff x="2771800" y="4725144"/>
            <a:chExt cx="1280826" cy="945651"/>
          </a:xfrm>
        </p:grpSpPr>
        <p:pic>
          <p:nvPicPr>
            <p:cNvPr id="114" name="Picture 7" descr="D:\MyWorkSpace\xampp\htdocs\bmhs\assets\img\bmhs\icons\owner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1596" y="5011959"/>
              <a:ext cx="641030" cy="658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7" descr="D:\MyWorkSpace\xampp\htdocs\bmhs\assets\img\bmhs\icons\owner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8345" y="4869160"/>
              <a:ext cx="641030" cy="658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7" descr="D:\MyWorkSpace\xampp\htdocs\bmhs\assets\img\bmhs\icons\owner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4725144"/>
              <a:ext cx="641030" cy="658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8" name="Diamond 117"/>
          <p:cNvSpPr/>
          <p:nvPr/>
        </p:nvSpPr>
        <p:spPr>
          <a:xfrm>
            <a:off x="700196" y="4149080"/>
            <a:ext cx="2071604" cy="53799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available</a:t>
            </a:r>
            <a:endParaRPr lang="en-IN" sz="1400" dirty="0"/>
          </a:p>
        </p:txBody>
      </p:sp>
      <p:cxnSp>
        <p:nvCxnSpPr>
          <p:cNvPr id="107" name="Elbow Connector 106"/>
          <p:cNvCxnSpPr>
            <a:stCxn id="1026" idx="2"/>
            <a:endCxn id="1031" idx="1"/>
          </p:cNvCxnSpPr>
          <p:nvPr/>
        </p:nvCxnSpPr>
        <p:spPr>
          <a:xfrm rot="16200000" flipH="1">
            <a:off x="-750938" y="3953781"/>
            <a:ext cx="3259949" cy="10803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395536" y="5102285"/>
            <a:ext cx="1296144" cy="1015663"/>
            <a:chOff x="3707904" y="3933056"/>
            <a:chExt cx="1296144" cy="1015663"/>
          </a:xfrm>
        </p:grpSpPr>
        <p:pic>
          <p:nvPicPr>
            <p:cNvPr id="134" name="Picture 6" descr="D:\MyWorkSpace\xampp\htdocs\bmhs\assets\img\bmhs\icons\Phon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933056"/>
              <a:ext cx="243050" cy="24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TextBox 134"/>
            <p:cNvSpPr txBox="1"/>
            <p:nvPr/>
          </p:nvSpPr>
          <p:spPr>
            <a:xfrm>
              <a:off x="3950954" y="3933056"/>
              <a:ext cx="10530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Get availability details from  preferred  place</a:t>
              </a:r>
              <a:endParaRPr lang="en-IN" sz="12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300192" y="3327375"/>
            <a:ext cx="1296144" cy="646331"/>
            <a:chOff x="3707904" y="3933056"/>
            <a:chExt cx="1296144" cy="646331"/>
          </a:xfrm>
        </p:grpSpPr>
        <p:pic>
          <p:nvPicPr>
            <p:cNvPr id="137" name="Picture 6" descr="D:\MyWorkSpace\xampp\htdocs\bmhs\assets\img\bmhs\icons\Phon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933056"/>
              <a:ext cx="243050" cy="24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TextBox 137"/>
            <p:cNvSpPr txBox="1"/>
            <p:nvPr/>
          </p:nvSpPr>
          <p:spPr>
            <a:xfrm>
              <a:off x="3950954" y="3933056"/>
              <a:ext cx="1053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Suggest the available places to user</a:t>
              </a:r>
              <a:endParaRPr lang="en-IN" sz="1200" dirty="0"/>
            </a:p>
          </p:txBody>
        </p:sp>
      </p:grpSp>
      <p:sp>
        <p:nvSpPr>
          <p:cNvPr id="127" name="Oval 126"/>
          <p:cNvSpPr/>
          <p:nvPr/>
        </p:nvSpPr>
        <p:spPr>
          <a:xfrm>
            <a:off x="1818343" y="4985295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IN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667650" y="4160114"/>
            <a:ext cx="46419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IN" sz="1200" dirty="0"/>
          </a:p>
        </p:txBody>
      </p:sp>
      <p:cxnSp>
        <p:nvCxnSpPr>
          <p:cNvPr id="1036" name="Elbow Connector 1035"/>
          <p:cNvCxnSpPr>
            <a:stCxn id="118" idx="3"/>
            <a:endCxn id="113" idx="0"/>
          </p:cNvCxnSpPr>
          <p:nvPr/>
        </p:nvCxnSpPr>
        <p:spPr>
          <a:xfrm>
            <a:off x="2771800" y="4418075"/>
            <a:ext cx="639319" cy="135210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Elbow Connector 1038"/>
          <p:cNvCxnSpPr>
            <a:stCxn id="1031" idx="0"/>
            <a:endCxn id="118" idx="2"/>
          </p:cNvCxnSpPr>
          <p:nvPr/>
        </p:nvCxnSpPr>
        <p:spPr>
          <a:xfrm rot="16200000" flipV="1">
            <a:off x="1184141" y="5238927"/>
            <a:ext cx="1107430" cy="371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722136" y="1988840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IN" sz="1200" dirty="0"/>
          </a:p>
        </p:txBody>
      </p:sp>
      <p:sp>
        <p:nvSpPr>
          <p:cNvPr id="157" name="Oval 156"/>
          <p:cNvSpPr/>
          <p:nvPr/>
        </p:nvSpPr>
        <p:spPr>
          <a:xfrm>
            <a:off x="3478498" y="4298613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IN" sz="1200" dirty="0"/>
          </a:p>
        </p:txBody>
      </p:sp>
      <p:sp>
        <p:nvSpPr>
          <p:cNvPr id="158" name="Diamond 157"/>
          <p:cNvSpPr/>
          <p:nvPr/>
        </p:nvSpPr>
        <p:spPr>
          <a:xfrm>
            <a:off x="4876660" y="4149080"/>
            <a:ext cx="2071604" cy="53799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available</a:t>
            </a:r>
            <a:endParaRPr lang="en-IN" sz="1400" dirty="0"/>
          </a:p>
        </p:txBody>
      </p:sp>
      <p:cxnSp>
        <p:nvCxnSpPr>
          <p:cNvPr id="1041" name="Elbow Connector 1040"/>
          <p:cNvCxnSpPr>
            <a:stCxn id="114" idx="3"/>
            <a:endCxn id="158" idx="2"/>
          </p:cNvCxnSpPr>
          <p:nvPr/>
        </p:nvCxnSpPr>
        <p:spPr>
          <a:xfrm flipV="1">
            <a:off x="4034885" y="4687070"/>
            <a:ext cx="1877577" cy="15553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1211756" y="1988840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IN" sz="1200" dirty="0"/>
          </a:p>
        </p:txBody>
      </p:sp>
      <p:sp>
        <p:nvSpPr>
          <p:cNvPr id="162" name="Oval 161"/>
          <p:cNvSpPr/>
          <p:nvPr/>
        </p:nvSpPr>
        <p:spPr>
          <a:xfrm>
            <a:off x="395536" y="3602633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IN" sz="1200" dirty="0"/>
          </a:p>
        </p:txBody>
      </p:sp>
      <p:sp>
        <p:nvSpPr>
          <p:cNvPr id="166" name="Oval 165"/>
          <p:cNvSpPr/>
          <p:nvPr/>
        </p:nvSpPr>
        <p:spPr>
          <a:xfrm>
            <a:off x="1691680" y="1988840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IN" sz="1200" dirty="0"/>
          </a:p>
        </p:txBody>
      </p:sp>
      <p:cxnSp>
        <p:nvCxnSpPr>
          <p:cNvPr id="1048" name="Elbow Connector 1047"/>
          <p:cNvCxnSpPr>
            <a:stCxn id="158" idx="3"/>
            <a:endCxn id="1028" idx="2"/>
          </p:cNvCxnSpPr>
          <p:nvPr/>
        </p:nvCxnSpPr>
        <p:spPr>
          <a:xfrm flipV="1">
            <a:off x="6948264" y="2980934"/>
            <a:ext cx="1826121" cy="14371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547970" y="3861048"/>
            <a:ext cx="46419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IN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6844114" y="4437112"/>
            <a:ext cx="46419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IN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3638593" y="4839470"/>
            <a:ext cx="1296144" cy="1200329"/>
            <a:chOff x="3707904" y="3933056"/>
            <a:chExt cx="1296144" cy="1200329"/>
          </a:xfrm>
        </p:grpSpPr>
        <p:pic>
          <p:nvPicPr>
            <p:cNvPr id="174" name="Picture 6" descr="D:\MyWorkSpace\xampp\htdocs\bmhs\assets\img\bmhs\icons\Phon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933056"/>
              <a:ext cx="243050" cy="24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5" name="TextBox 174"/>
            <p:cNvSpPr txBox="1"/>
            <p:nvPr/>
          </p:nvSpPr>
          <p:spPr>
            <a:xfrm>
              <a:off x="3950954" y="3933056"/>
              <a:ext cx="10530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If preferred place is not available, then check with similar places</a:t>
              </a:r>
              <a:endParaRPr lang="en-IN" sz="1200" dirty="0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7478241" y="4547021"/>
            <a:ext cx="1296144" cy="1200329"/>
            <a:chOff x="3707904" y="3933056"/>
            <a:chExt cx="1296144" cy="1200329"/>
          </a:xfrm>
        </p:grpSpPr>
        <p:pic>
          <p:nvPicPr>
            <p:cNvPr id="177" name="Picture 6" descr="D:\MyWorkSpace\xampp\htdocs\bmhs\assets\img\bmhs\icons\Phon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933056"/>
              <a:ext cx="243050" cy="24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8" name="TextBox 177"/>
            <p:cNvSpPr txBox="1"/>
            <p:nvPr/>
          </p:nvSpPr>
          <p:spPr>
            <a:xfrm>
              <a:off x="3950954" y="3933056"/>
              <a:ext cx="10530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Communicate the same to user and request user to browse further</a:t>
              </a:r>
              <a:endParaRPr lang="en-IN" sz="1200" dirty="0"/>
            </a:p>
          </p:txBody>
        </p:sp>
      </p:grpSp>
      <p:sp>
        <p:nvSpPr>
          <p:cNvPr id="179" name="Oval 178"/>
          <p:cNvSpPr/>
          <p:nvPr/>
        </p:nvSpPr>
        <p:spPr>
          <a:xfrm>
            <a:off x="5912462" y="3621995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IN" sz="1200" dirty="0"/>
          </a:p>
        </p:txBody>
      </p:sp>
      <p:sp>
        <p:nvSpPr>
          <p:cNvPr id="180" name="Oval 179"/>
          <p:cNvSpPr/>
          <p:nvPr/>
        </p:nvSpPr>
        <p:spPr>
          <a:xfrm>
            <a:off x="8316416" y="3982035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IN" sz="1200" dirty="0"/>
          </a:p>
        </p:txBody>
      </p:sp>
      <p:cxnSp>
        <p:nvCxnSpPr>
          <p:cNvPr id="1050" name="Straight Arrow Connector 1049"/>
          <p:cNvCxnSpPr>
            <a:stCxn id="158" idx="0"/>
            <a:endCxn id="1028" idx="2"/>
          </p:cNvCxnSpPr>
          <p:nvPr/>
        </p:nvCxnSpPr>
        <p:spPr>
          <a:xfrm flipV="1">
            <a:off x="5912462" y="2980934"/>
            <a:ext cx="2861923" cy="1168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Diamond 182"/>
          <p:cNvSpPr/>
          <p:nvPr/>
        </p:nvSpPr>
        <p:spPr>
          <a:xfrm>
            <a:off x="4876660" y="2325977"/>
            <a:ext cx="2071604" cy="53799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accept</a:t>
            </a:r>
            <a:endParaRPr lang="en-IN" sz="1400" dirty="0"/>
          </a:p>
        </p:txBody>
      </p:sp>
      <p:sp>
        <p:nvSpPr>
          <p:cNvPr id="188" name="Rectangle 187"/>
          <p:cNvSpPr/>
          <p:nvPr/>
        </p:nvSpPr>
        <p:spPr>
          <a:xfrm>
            <a:off x="2555776" y="2325979"/>
            <a:ext cx="1512168" cy="5379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Divert the user to browse other Ads</a:t>
            </a:r>
            <a:endParaRPr lang="en-IN" dirty="0"/>
          </a:p>
        </p:txBody>
      </p:sp>
      <p:cxnSp>
        <p:nvCxnSpPr>
          <p:cNvPr id="1056" name="Straight Arrow Connector 1055"/>
          <p:cNvCxnSpPr>
            <a:stCxn id="183" idx="1"/>
            <a:endCxn id="188" idx="3"/>
          </p:cNvCxnSpPr>
          <p:nvPr/>
        </p:nvCxnSpPr>
        <p:spPr>
          <a:xfrm flipH="1">
            <a:off x="4067944" y="2594972"/>
            <a:ext cx="8087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4323834" y="2359914"/>
            <a:ext cx="46419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IN" sz="1200" dirty="0"/>
          </a:p>
        </p:txBody>
      </p:sp>
      <p:sp>
        <p:nvSpPr>
          <p:cNvPr id="192" name="TextBox 191"/>
          <p:cNvSpPr txBox="1"/>
          <p:nvPr/>
        </p:nvSpPr>
        <p:spPr>
          <a:xfrm>
            <a:off x="5868144" y="1891862"/>
            <a:ext cx="46419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IN" sz="1200" dirty="0"/>
          </a:p>
        </p:txBody>
      </p:sp>
      <p:cxnSp>
        <p:nvCxnSpPr>
          <p:cNvPr id="1064" name="Elbow Connector 1063"/>
          <p:cNvCxnSpPr>
            <a:stCxn id="183" idx="0"/>
          </p:cNvCxnSpPr>
          <p:nvPr/>
        </p:nvCxnSpPr>
        <p:spPr>
          <a:xfrm rot="16200000" flipH="1">
            <a:off x="7147268" y="1091170"/>
            <a:ext cx="6351" cy="2475964"/>
          </a:xfrm>
          <a:prstGeom prst="bentConnector4">
            <a:avLst>
              <a:gd name="adj1" fmla="val -12598048"/>
              <a:gd name="adj2" fmla="val 709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Arrow Connector 1070"/>
          <p:cNvCxnSpPr>
            <a:stCxn id="1028" idx="1"/>
            <a:endCxn id="183" idx="3"/>
          </p:cNvCxnSpPr>
          <p:nvPr/>
        </p:nvCxnSpPr>
        <p:spPr>
          <a:xfrm flipH="1" flipV="1">
            <a:off x="6948264" y="2594972"/>
            <a:ext cx="144016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5920680" y="1222344"/>
            <a:ext cx="1944216" cy="276999"/>
            <a:chOff x="395536" y="574080"/>
            <a:chExt cx="1944216" cy="276999"/>
          </a:xfrm>
        </p:grpSpPr>
        <p:pic>
          <p:nvPicPr>
            <p:cNvPr id="209" name="Picture 5" descr="D:\MyWorkSpace\xampp\htdocs\bmhs\assets\img\bmhs\icons\emai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620688"/>
              <a:ext cx="248502" cy="17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0" name="TextBox 209"/>
            <p:cNvSpPr txBox="1"/>
            <p:nvPr/>
          </p:nvSpPr>
          <p:spPr>
            <a:xfrm>
              <a:off x="611560" y="574080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Payment request mail</a:t>
              </a:r>
              <a:endParaRPr lang="en-IN" sz="1200" dirty="0"/>
            </a:p>
          </p:txBody>
        </p:sp>
      </p:grpSp>
      <p:sp>
        <p:nvSpPr>
          <p:cNvPr id="213" name="Rectangle 212"/>
          <p:cNvSpPr/>
          <p:nvPr/>
        </p:nvSpPr>
        <p:spPr>
          <a:xfrm>
            <a:off x="2522717" y="1255472"/>
            <a:ext cx="1512168" cy="5379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Block the calendar for particular place</a:t>
            </a:r>
            <a:endParaRPr lang="en-IN" dirty="0"/>
          </a:p>
        </p:txBody>
      </p:sp>
      <p:cxnSp>
        <p:nvCxnSpPr>
          <p:cNvPr id="1075" name="Elbow Connector 1074"/>
          <p:cNvCxnSpPr>
            <a:stCxn id="183" idx="0"/>
            <a:endCxn id="213" idx="3"/>
          </p:cNvCxnSpPr>
          <p:nvPr/>
        </p:nvCxnSpPr>
        <p:spPr>
          <a:xfrm rot="16200000" flipV="1">
            <a:off x="4572919" y="986433"/>
            <a:ext cx="801511" cy="18775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8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87</Words>
  <Application>Microsoft Office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</dc:creator>
  <cp:lastModifiedBy>Nag</cp:lastModifiedBy>
  <cp:revision>19</cp:revision>
  <dcterms:created xsi:type="dcterms:W3CDTF">2014-07-31T11:08:26Z</dcterms:created>
  <dcterms:modified xsi:type="dcterms:W3CDTF">2014-07-31T16:28:19Z</dcterms:modified>
</cp:coreProperties>
</file>