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75" d="100"/>
          <a:sy n="75" d="100"/>
        </p:scale>
        <p:origin x="-1236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25F2C-8D08-44C5-926C-CBDA2DB8FD2F}" type="datetimeFigureOut">
              <a:rPr lang="en-IN" smtClean="0"/>
              <a:t>31-07-2014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21F45-62E2-45F0-9269-DC91EBB6F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77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21F45-62E2-45F0-9269-DC91EBB6FBC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416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21F45-62E2-45F0-9269-DC91EBB6FBC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41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63D0-9706-484E-A6D1-914164D7E8BF}" type="datetimeFigureOut">
              <a:rPr lang="en-IN" smtClean="0"/>
              <a:t>31-07-2014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52D-13CB-4E05-BB2A-26B451B2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2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63D0-9706-484E-A6D1-914164D7E8BF}" type="datetimeFigureOut">
              <a:rPr lang="en-IN" smtClean="0"/>
              <a:t>31-07-2014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52D-13CB-4E05-BB2A-26B451B2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60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63D0-9706-484E-A6D1-914164D7E8BF}" type="datetimeFigureOut">
              <a:rPr lang="en-IN" smtClean="0"/>
              <a:t>31-07-2014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52D-13CB-4E05-BB2A-26B451B2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21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63D0-9706-484E-A6D1-914164D7E8BF}" type="datetimeFigureOut">
              <a:rPr lang="en-IN" smtClean="0"/>
              <a:t>31-07-2014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52D-13CB-4E05-BB2A-26B451B2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28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63D0-9706-484E-A6D1-914164D7E8BF}" type="datetimeFigureOut">
              <a:rPr lang="en-IN" smtClean="0"/>
              <a:t>31-07-2014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52D-13CB-4E05-BB2A-26B451B2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02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63D0-9706-484E-A6D1-914164D7E8BF}" type="datetimeFigureOut">
              <a:rPr lang="en-IN" smtClean="0"/>
              <a:t>31-07-2014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52D-13CB-4E05-BB2A-26B451B2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1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63D0-9706-484E-A6D1-914164D7E8BF}" type="datetimeFigureOut">
              <a:rPr lang="en-IN" smtClean="0"/>
              <a:t>31-07-2014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52D-13CB-4E05-BB2A-26B451B2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43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63D0-9706-484E-A6D1-914164D7E8BF}" type="datetimeFigureOut">
              <a:rPr lang="en-IN" smtClean="0"/>
              <a:t>31-07-2014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52D-13CB-4E05-BB2A-26B451B2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88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63D0-9706-484E-A6D1-914164D7E8BF}" type="datetimeFigureOut">
              <a:rPr lang="en-IN" smtClean="0"/>
              <a:t>31-07-2014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52D-13CB-4E05-BB2A-26B451B2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25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63D0-9706-484E-A6D1-914164D7E8BF}" type="datetimeFigureOut">
              <a:rPr lang="en-IN" smtClean="0"/>
              <a:t>31-07-2014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52D-13CB-4E05-BB2A-26B451B2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89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63D0-9706-484E-A6D1-914164D7E8BF}" type="datetimeFigureOut">
              <a:rPr lang="en-IN" smtClean="0"/>
              <a:t>31-07-2014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52D-13CB-4E05-BB2A-26B451B2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92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863D0-9706-484E-A6D1-914164D7E8BF}" type="datetimeFigureOut">
              <a:rPr lang="en-IN" smtClean="0"/>
              <a:t>31-07-2014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A952D-13CB-4E05-BB2A-26B451B22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12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24880"/>
            <a:ext cx="9144000" cy="307777"/>
            <a:chOff x="0" y="24880"/>
            <a:chExt cx="9144000" cy="307777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332656"/>
              <a:ext cx="914400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35496" y="24880"/>
              <a:ext cx="77048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Order processing: </a:t>
              </a:r>
              <a:r>
                <a:rPr lang="en-US" sz="1400" dirty="0" smtClean="0"/>
                <a:t>first </a:t>
              </a:r>
              <a:r>
                <a:rPr lang="en-US" sz="1400" dirty="0" smtClean="0"/>
                <a:t>preference: NO, further preferences YES/NO </a:t>
              </a:r>
              <a:endParaRPr lang="en-IN" sz="1400" dirty="0"/>
            </a:p>
          </p:txBody>
        </p:sp>
      </p:grpSp>
      <p:pic>
        <p:nvPicPr>
          <p:cNvPr id="1026" name="Picture 2" descr="D:\MyWorkSpace\xampp\htdocs\bmhs\assets\img\bmhs\icons\cc-agent-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325977"/>
            <a:ext cx="606758" cy="53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MyWorkSpace\xampp\htdocs\bmhs\assets\img\bmhs\icons\us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209012"/>
            <a:ext cx="771922" cy="77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211960" y="404664"/>
            <a:ext cx="792088" cy="21602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Booking</a:t>
            </a:r>
            <a:endParaRPr lang="en-IN" dirty="0"/>
          </a:p>
        </p:txBody>
      </p:sp>
      <p:cxnSp>
        <p:nvCxnSpPr>
          <p:cNvPr id="9" name="Elbow Connector 8"/>
          <p:cNvCxnSpPr>
            <a:stCxn id="7" idx="1"/>
            <a:endCxn id="1026" idx="0"/>
          </p:cNvCxnSpPr>
          <p:nvPr/>
        </p:nvCxnSpPr>
        <p:spPr>
          <a:xfrm rot="10800000" flipV="1">
            <a:off x="338876" y="512675"/>
            <a:ext cx="3873085" cy="18133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3"/>
            <a:endCxn id="1028" idx="0"/>
          </p:cNvCxnSpPr>
          <p:nvPr/>
        </p:nvCxnSpPr>
        <p:spPr>
          <a:xfrm>
            <a:off x="5004048" y="512676"/>
            <a:ext cx="2618209" cy="16963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73596" y="489372"/>
            <a:ext cx="1416417" cy="276999"/>
            <a:chOff x="395536" y="574080"/>
            <a:chExt cx="1416417" cy="276999"/>
          </a:xfrm>
        </p:grpSpPr>
        <p:pic>
          <p:nvPicPr>
            <p:cNvPr id="1029" name="Picture 5" descr="D:\MyWorkSpace\xampp\htdocs\bmhs\assets\img\bmhs\icons\emai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620688"/>
              <a:ext cx="248502" cy="177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11560" y="574080"/>
              <a:ext cx="12003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Booking request</a:t>
              </a:r>
              <a:endParaRPr lang="en-IN" sz="12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0896" y="3140968"/>
            <a:ext cx="1296144" cy="461665"/>
            <a:chOff x="3707904" y="3933056"/>
            <a:chExt cx="1296144" cy="461665"/>
          </a:xfrm>
        </p:grpSpPr>
        <p:pic>
          <p:nvPicPr>
            <p:cNvPr id="90" name="Picture 6" descr="D:\MyWorkSpace\xampp\htdocs\bmhs\assets\img\bmhs\icons\Phon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3933056"/>
              <a:ext cx="243050" cy="24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TextBox 90"/>
            <p:cNvSpPr txBox="1"/>
            <p:nvPr/>
          </p:nvSpPr>
          <p:spPr>
            <a:xfrm>
              <a:off x="3950954" y="3933056"/>
              <a:ext cx="1053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Check availability</a:t>
              </a:r>
              <a:endParaRPr lang="en-IN" sz="1200" dirty="0"/>
            </a:p>
          </p:txBody>
        </p:sp>
      </p:grpSp>
      <p:pic>
        <p:nvPicPr>
          <p:cNvPr id="1031" name="Picture 7" descr="D:\MyWorkSpace\xampp\htdocs\bmhs\assets\img\bmhs\icons\own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198" y="5794500"/>
            <a:ext cx="641030" cy="65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" name="Group 104"/>
          <p:cNvGrpSpPr/>
          <p:nvPr/>
        </p:nvGrpSpPr>
        <p:grpSpPr>
          <a:xfrm>
            <a:off x="2754059" y="5626165"/>
            <a:ext cx="1280826" cy="945651"/>
            <a:chOff x="2771800" y="4725144"/>
            <a:chExt cx="1280826" cy="945651"/>
          </a:xfrm>
        </p:grpSpPr>
        <p:pic>
          <p:nvPicPr>
            <p:cNvPr id="114" name="Picture 7" descr="D:\MyWorkSpace\xampp\htdocs\bmhs\assets\img\bmhs\icons\owner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1596" y="5011959"/>
              <a:ext cx="641030" cy="658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7" descr="D:\MyWorkSpace\xampp\htdocs\bmhs\assets\img\bmhs\icons\owner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8345" y="4869160"/>
              <a:ext cx="641030" cy="658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7" descr="D:\MyWorkSpace\xampp\htdocs\bmhs\assets\img\bmhs\icons\owner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4725144"/>
              <a:ext cx="641030" cy="658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8" name="Diamond 117"/>
          <p:cNvSpPr/>
          <p:nvPr/>
        </p:nvSpPr>
        <p:spPr>
          <a:xfrm>
            <a:off x="700196" y="4149080"/>
            <a:ext cx="2071604" cy="53799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available</a:t>
            </a:r>
            <a:endParaRPr lang="en-IN" sz="1400" dirty="0"/>
          </a:p>
        </p:txBody>
      </p:sp>
      <p:cxnSp>
        <p:nvCxnSpPr>
          <p:cNvPr id="107" name="Elbow Connector 106"/>
          <p:cNvCxnSpPr>
            <a:stCxn id="1026" idx="2"/>
            <a:endCxn id="1031" idx="1"/>
          </p:cNvCxnSpPr>
          <p:nvPr/>
        </p:nvCxnSpPr>
        <p:spPr>
          <a:xfrm rot="16200000" flipH="1">
            <a:off x="-750938" y="3953781"/>
            <a:ext cx="3259949" cy="10803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60896" y="5102285"/>
            <a:ext cx="1296144" cy="1015663"/>
            <a:chOff x="3707904" y="3933056"/>
            <a:chExt cx="1296144" cy="1015663"/>
          </a:xfrm>
        </p:grpSpPr>
        <p:pic>
          <p:nvPicPr>
            <p:cNvPr id="134" name="Picture 6" descr="D:\MyWorkSpace\xampp\htdocs\bmhs\assets\img\bmhs\icons\Phon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3933056"/>
              <a:ext cx="243050" cy="24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" name="TextBox 134"/>
            <p:cNvSpPr txBox="1"/>
            <p:nvPr/>
          </p:nvSpPr>
          <p:spPr>
            <a:xfrm>
              <a:off x="3950954" y="3933056"/>
              <a:ext cx="10530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Get availability details from  preferred  place</a:t>
              </a:r>
              <a:endParaRPr lang="en-IN" sz="1200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868144" y="2782669"/>
            <a:ext cx="1296144" cy="646331"/>
            <a:chOff x="3707904" y="3933056"/>
            <a:chExt cx="1296144" cy="646331"/>
          </a:xfrm>
        </p:grpSpPr>
        <p:pic>
          <p:nvPicPr>
            <p:cNvPr id="137" name="Picture 6" descr="D:\MyWorkSpace\xampp\htdocs\bmhs\assets\img\bmhs\icons\Phon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3933056"/>
              <a:ext cx="243050" cy="24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TextBox 137"/>
            <p:cNvSpPr txBox="1"/>
            <p:nvPr/>
          </p:nvSpPr>
          <p:spPr>
            <a:xfrm>
              <a:off x="3950954" y="3933056"/>
              <a:ext cx="1053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Suggest the available places to user</a:t>
              </a:r>
              <a:endParaRPr lang="en-IN" sz="1200" dirty="0"/>
            </a:p>
          </p:txBody>
        </p:sp>
      </p:grpSp>
      <p:sp>
        <p:nvSpPr>
          <p:cNvPr id="127" name="Oval 126"/>
          <p:cNvSpPr/>
          <p:nvPr/>
        </p:nvSpPr>
        <p:spPr>
          <a:xfrm>
            <a:off x="431540" y="4742245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endParaRPr lang="en-IN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2667650" y="4160114"/>
            <a:ext cx="46419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IN" sz="1200" dirty="0"/>
          </a:p>
        </p:txBody>
      </p:sp>
      <p:cxnSp>
        <p:nvCxnSpPr>
          <p:cNvPr id="1036" name="Elbow Connector 1035"/>
          <p:cNvCxnSpPr>
            <a:stCxn id="118" idx="3"/>
            <a:endCxn id="113" idx="0"/>
          </p:cNvCxnSpPr>
          <p:nvPr/>
        </p:nvCxnSpPr>
        <p:spPr>
          <a:xfrm>
            <a:off x="2771800" y="4418075"/>
            <a:ext cx="639319" cy="135210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Elbow Connector 1038"/>
          <p:cNvCxnSpPr>
            <a:stCxn id="1031" idx="0"/>
            <a:endCxn id="118" idx="2"/>
          </p:cNvCxnSpPr>
          <p:nvPr/>
        </p:nvCxnSpPr>
        <p:spPr>
          <a:xfrm rot="16200000" flipV="1">
            <a:off x="1184141" y="5238927"/>
            <a:ext cx="1107430" cy="371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467544" y="1988840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endParaRPr lang="en-IN" sz="1200" dirty="0"/>
          </a:p>
        </p:txBody>
      </p:sp>
      <p:sp>
        <p:nvSpPr>
          <p:cNvPr id="157" name="Oval 156"/>
          <p:cNvSpPr/>
          <p:nvPr/>
        </p:nvSpPr>
        <p:spPr>
          <a:xfrm>
            <a:off x="3478498" y="4509120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IN" sz="1200" dirty="0"/>
          </a:p>
        </p:txBody>
      </p:sp>
      <p:sp>
        <p:nvSpPr>
          <p:cNvPr id="158" name="Diamond 157"/>
          <p:cNvSpPr/>
          <p:nvPr/>
        </p:nvSpPr>
        <p:spPr>
          <a:xfrm>
            <a:off x="3923927" y="3143328"/>
            <a:ext cx="2071604" cy="53799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available</a:t>
            </a:r>
            <a:endParaRPr lang="en-IN" sz="1400" dirty="0"/>
          </a:p>
        </p:txBody>
      </p:sp>
      <p:cxnSp>
        <p:nvCxnSpPr>
          <p:cNvPr id="1041" name="Elbow Connector 1040"/>
          <p:cNvCxnSpPr>
            <a:stCxn id="114" idx="3"/>
            <a:endCxn id="158" idx="2"/>
          </p:cNvCxnSpPr>
          <p:nvPr/>
        </p:nvCxnSpPr>
        <p:spPr>
          <a:xfrm flipV="1">
            <a:off x="4034885" y="3681318"/>
            <a:ext cx="924844" cy="2561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957164" y="1988840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IN" sz="1200" dirty="0"/>
          </a:p>
        </p:txBody>
      </p:sp>
      <p:sp>
        <p:nvSpPr>
          <p:cNvPr id="162" name="Oval 161"/>
          <p:cNvSpPr/>
          <p:nvPr/>
        </p:nvSpPr>
        <p:spPr>
          <a:xfrm>
            <a:off x="395536" y="3602633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endParaRPr lang="en-IN" sz="1200" dirty="0"/>
          </a:p>
        </p:txBody>
      </p:sp>
      <p:sp>
        <p:nvSpPr>
          <p:cNvPr id="166" name="Oval 165"/>
          <p:cNvSpPr/>
          <p:nvPr/>
        </p:nvSpPr>
        <p:spPr>
          <a:xfrm>
            <a:off x="1437088" y="1988840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IN" sz="1200" dirty="0"/>
          </a:p>
        </p:txBody>
      </p:sp>
      <p:cxnSp>
        <p:nvCxnSpPr>
          <p:cNvPr id="1048" name="Elbow Connector 1047"/>
          <p:cNvCxnSpPr>
            <a:stCxn id="158" idx="3"/>
            <a:endCxn id="1028" idx="2"/>
          </p:cNvCxnSpPr>
          <p:nvPr/>
        </p:nvCxnSpPr>
        <p:spPr>
          <a:xfrm flipV="1">
            <a:off x="5995531" y="2980934"/>
            <a:ext cx="1626726" cy="4313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004048" y="2842435"/>
            <a:ext cx="46419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IN" sz="1200" dirty="0"/>
          </a:p>
        </p:txBody>
      </p:sp>
      <p:sp>
        <p:nvSpPr>
          <p:cNvPr id="172" name="TextBox 171"/>
          <p:cNvSpPr txBox="1"/>
          <p:nvPr/>
        </p:nvSpPr>
        <p:spPr>
          <a:xfrm>
            <a:off x="5940152" y="3429000"/>
            <a:ext cx="46419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IN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3131840" y="4839470"/>
            <a:ext cx="1296144" cy="646331"/>
            <a:chOff x="3707904" y="3933056"/>
            <a:chExt cx="1296144" cy="646331"/>
          </a:xfrm>
        </p:grpSpPr>
        <p:pic>
          <p:nvPicPr>
            <p:cNvPr id="174" name="Picture 6" descr="D:\MyWorkSpace\xampp\htdocs\bmhs\assets\img\bmhs\icons\Phon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3933056"/>
              <a:ext cx="243050" cy="24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5" name="TextBox 174"/>
            <p:cNvSpPr txBox="1"/>
            <p:nvPr/>
          </p:nvSpPr>
          <p:spPr>
            <a:xfrm>
              <a:off x="3950954" y="3933056"/>
              <a:ext cx="1053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Then </a:t>
              </a:r>
              <a:r>
                <a:rPr lang="en-US" sz="1200" dirty="0" smtClean="0"/>
                <a:t>check with similar places</a:t>
              </a:r>
              <a:endParaRPr lang="en-IN" sz="1200" dirty="0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6012160" y="3812847"/>
            <a:ext cx="1296144" cy="646331"/>
            <a:chOff x="3707904" y="3933056"/>
            <a:chExt cx="1296144" cy="646331"/>
          </a:xfrm>
        </p:grpSpPr>
        <p:pic>
          <p:nvPicPr>
            <p:cNvPr id="177" name="Picture 6" descr="D:\MyWorkSpace\xampp\htdocs\bmhs\assets\img\bmhs\icons\Phon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3933056"/>
              <a:ext cx="243050" cy="24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8" name="TextBox 177"/>
            <p:cNvSpPr txBox="1"/>
            <p:nvPr/>
          </p:nvSpPr>
          <p:spPr>
            <a:xfrm>
              <a:off x="3950954" y="3933056"/>
              <a:ext cx="1053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Request </a:t>
              </a:r>
              <a:r>
                <a:rPr lang="en-US" sz="1200" dirty="0" smtClean="0"/>
                <a:t>user to browse further</a:t>
              </a:r>
              <a:endParaRPr lang="en-IN" sz="1200" dirty="0"/>
            </a:p>
          </p:txBody>
        </p:sp>
      </p:grpSp>
      <p:sp>
        <p:nvSpPr>
          <p:cNvPr id="179" name="Oval 178"/>
          <p:cNvSpPr/>
          <p:nvPr/>
        </p:nvSpPr>
        <p:spPr>
          <a:xfrm>
            <a:off x="5485104" y="2834697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IN" sz="1200" dirty="0"/>
          </a:p>
        </p:txBody>
      </p:sp>
      <p:sp>
        <p:nvSpPr>
          <p:cNvPr id="180" name="Oval 179"/>
          <p:cNvSpPr/>
          <p:nvPr/>
        </p:nvSpPr>
        <p:spPr>
          <a:xfrm>
            <a:off x="6340978" y="3470521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IN" sz="1200" dirty="0"/>
          </a:p>
        </p:txBody>
      </p:sp>
      <p:sp>
        <p:nvSpPr>
          <p:cNvPr id="183" name="Diamond 182"/>
          <p:cNvSpPr/>
          <p:nvPr/>
        </p:nvSpPr>
        <p:spPr>
          <a:xfrm>
            <a:off x="3923928" y="1979225"/>
            <a:ext cx="2071604" cy="53799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accept</a:t>
            </a:r>
            <a:endParaRPr lang="en-IN" sz="1400" dirty="0"/>
          </a:p>
        </p:txBody>
      </p:sp>
      <p:sp>
        <p:nvSpPr>
          <p:cNvPr id="188" name="Rectangle 187"/>
          <p:cNvSpPr/>
          <p:nvPr/>
        </p:nvSpPr>
        <p:spPr>
          <a:xfrm>
            <a:off x="2051718" y="1979227"/>
            <a:ext cx="1512168" cy="5379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Divert the user to browse other Ads</a:t>
            </a:r>
            <a:endParaRPr lang="en-IN" dirty="0"/>
          </a:p>
        </p:txBody>
      </p:sp>
      <p:cxnSp>
        <p:nvCxnSpPr>
          <p:cNvPr id="1056" name="Straight Arrow Connector 1055"/>
          <p:cNvCxnSpPr>
            <a:stCxn id="183" idx="1"/>
            <a:endCxn id="188" idx="3"/>
          </p:cNvCxnSpPr>
          <p:nvPr/>
        </p:nvCxnSpPr>
        <p:spPr>
          <a:xfrm flipH="1">
            <a:off x="3563886" y="2248220"/>
            <a:ext cx="36004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3675762" y="1988840"/>
            <a:ext cx="46419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IN" sz="1200" dirty="0"/>
          </a:p>
        </p:txBody>
      </p:sp>
      <p:sp>
        <p:nvSpPr>
          <p:cNvPr id="192" name="TextBox 191"/>
          <p:cNvSpPr txBox="1"/>
          <p:nvPr/>
        </p:nvSpPr>
        <p:spPr>
          <a:xfrm>
            <a:off x="5004048" y="1495818"/>
            <a:ext cx="46419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IN" sz="1200" dirty="0"/>
          </a:p>
        </p:txBody>
      </p:sp>
      <p:cxnSp>
        <p:nvCxnSpPr>
          <p:cNvPr id="1064" name="Elbow Connector 1063"/>
          <p:cNvCxnSpPr>
            <a:stCxn id="183" idx="0"/>
          </p:cNvCxnSpPr>
          <p:nvPr/>
        </p:nvCxnSpPr>
        <p:spPr>
          <a:xfrm rot="16200000" flipH="1">
            <a:off x="6194536" y="744418"/>
            <a:ext cx="6351" cy="2475964"/>
          </a:xfrm>
          <a:prstGeom prst="bentConnector4">
            <a:avLst>
              <a:gd name="adj1" fmla="val -12598048"/>
              <a:gd name="adj2" fmla="val 709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Arrow Connector 1070"/>
          <p:cNvCxnSpPr>
            <a:endCxn id="183" idx="3"/>
          </p:cNvCxnSpPr>
          <p:nvPr/>
        </p:nvCxnSpPr>
        <p:spPr>
          <a:xfrm flipH="1" flipV="1">
            <a:off x="5995532" y="2248220"/>
            <a:ext cx="144016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/>
          <p:cNvGrpSpPr/>
          <p:nvPr/>
        </p:nvGrpSpPr>
        <p:grpSpPr>
          <a:xfrm>
            <a:off x="5056584" y="1173052"/>
            <a:ext cx="1944216" cy="276999"/>
            <a:chOff x="395536" y="574080"/>
            <a:chExt cx="1944216" cy="276999"/>
          </a:xfrm>
        </p:grpSpPr>
        <p:pic>
          <p:nvPicPr>
            <p:cNvPr id="209" name="Picture 5" descr="D:\MyWorkSpace\xampp\htdocs\bmhs\assets\img\bmhs\icons\emai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620688"/>
              <a:ext cx="248502" cy="177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0" name="TextBox 209"/>
            <p:cNvSpPr txBox="1"/>
            <p:nvPr/>
          </p:nvSpPr>
          <p:spPr>
            <a:xfrm>
              <a:off x="611560" y="574080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Payment </a:t>
              </a:r>
              <a:r>
                <a:rPr lang="en-US" sz="1200" dirty="0" smtClean="0"/>
                <a:t>request</a:t>
              </a:r>
              <a:endParaRPr lang="en-IN" sz="1200" dirty="0"/>
            </a:p>
          </p:txBody>
        </p:sp>
      </p:grpSp>
      <p:sp>
        <p:nvSpPr>
          <p:cNvPr id="213" name="Rectangle 212"/>
          <p:cNvSpPr/>
          <p:nvPr/>
        </p:nvSpPr>
        <p:spPr>
          <a:xfrm>
            <a:off x="2018659" y="908720"/>
            <a:ext cx="1512168" cy="5379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Block the calendar for particular </a:t>
            </a:r>
            <a:r>
              <a:rPr lang="en-US" sz="1200" dirty="0" smtClean="0"/>
              <a:t>place for 1Hr</a:t>
            </a:r>
            <a:endParaRPr lang="en-IN" dirty="0"/>
          </a:p>
        </p:txBody>
      </p:sp>
      <p:cxnSp>
        <p:nvCxnSpPr>
          <p:cNvPr id="1075" name="Elbow Connector 1074"/>
          <p:cNvCxnSpPr>
            <a:stCxn id="183" idx="0"/>
            <a:endCxn id="213" idx="3"/>
          </p:cNvCxnSpPr>
          <p:nvPr/>
        </p:nvCxnSpPr>
        <p:spPr>
          <a:xfrm rot="16200000" flipV="1">
            <a:off x="3844524" y="864018"/>
            <a:ext cx="801511" cy="142890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2" descr="D:\MyWorkSpace\xampp\htdocs\bmhs\assets\img\bmhs\icons\icon-home-sta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6055144"/>
            <a:ext cx="655240" cy="65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Diamond 67"/>
          <p:cNvSpPr/>
          <p:nvPr/>
        </p:nvSpPr>
        <p:spPr>
          <a:xfrm>
            <a:off x="6795476" y="4481995"/>
            <a:ext cx="2071604" cy="53799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successful</a:t>
            </a:r>
            <a:endParaRPr lang="en-IN" sz="14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828889" y="2980934"/>
            <a:ext cx="2389" cy="1467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452320" y="3512041"/>
            <a:ext cx="93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payment</a:t>
            </a:r>
            <a:endParaRPr lang="en-IN" sz="12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7622257" y="5288191"/>
            <a:ext cx="1944216" cy="461665"/>
            <a:chOff x="395536" y="574080"/>
            <a:chExt cx="1944216" cy="461665"/>
          </a:xfrm>
        </p:grpSpPr>
        <p:pic>
          <p:nvPicPr>
            <p:cNvPr id="72" name="Picture 5" descr="D:\MyWorkSpace\xampp\htdocs\bmhs\assets\img\bmhs\icons\emai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620688"/>
              <a:ext cx="248502" cy="177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611560" y="574080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Payment </a:t>
              </a:r>
              <a:endParaRPr lang="en-US" sz="1200" dirty="0" smtClean="0"/>
            </a:p>
            <a:p>
              <a:r>
                <a:rPr lang="en-US" sz="1200" dirty="0" smtClean="0"/>
                <a:t>confirmation</a:t>
              </a:r>
              <a:endParaRPr lang="en-IN" sz="1200" dirty="0"/>
            </a:p>
          </p:txBody>
        </p:sp>
      </p:grpSp>
      <p:cxnSp>
        <p:nvCxnSpPr>
          <p:cNvPr id="74" name="Elbow Connector 73"/>
          <p:cNvCxnSpPr>
            <a:stCxn id="68" idx="2"/>
            <a:endCxn id="1028" idx="3"/>
          </p:cNvCxnSpPr>
          <p:nvPr/>
        </p:nvCxnSpPr>
        <p:spPr>
          <a:xfrm rot="5400000" flipH="1" flipV="1">
            <a:off x="6707242" y="3719009"/>
            <a:ext cx="2425012" cy="176940"/>
          </a:xfrm>
          <a:prstGeom prst="bentConnector4">
            <a:avLst>
              <a:gd name="adj1" fmla="val -9427"/>
              <a:gd name="adj2" fmla="val 5997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8" idx="1"/>
            <a:endCxn id="67" idx="1"/>
          </p:cNvCxnSpPr>
          <p:nvPr/>
        </p:nvCxnSpPr>
        <p:spPr>
          <a:xfrm rot="10800000" flipV="1">
            <a:off x="5652120" y="4750990"/>
            <a:ext cx="1143356" cy="1631774"/>
          </a:xfrm>
          <a:prstGeom prst="bentConnector3">
            <a:avLst>
              <a:gd name="adj1" fmla="val 1199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452320" y="5011193"/>
            <a:ext cx="46419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IN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6084168" y="4532537"/>
            <a:ext cx="46419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IN" sz="1200" dirty="0"/>
          </a:p>
        </p:txBody>
      </p:sp>
      <p:sp>
        <p:nvSpPr>
          <p:cNvPr id="78" name="Rectangle 77"/>
          <p:cNvSpPr/>
          <p:nvPr/>
        </p:nvSpPr>
        <p:spPr>
          <a:xfrm>
            <a:off x="7380312" y="6113771"/>
            <a:ext cx="1512168" cy="5379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Block the calendar </a:t>
            </a:r>
            <a:r>
              <a:rPr lang="en-US" sz="1200" dirty="0" smtClean="0"/>
              <a:t>of </a:t>
            </a:r>
            <a:r>
              <a:rPr lang="en-US" sz="1200" dirty="0" smtClean="0"/>
              <a:t>particular </a:t>
            </a:r>
            <a:r>
              <a:rPr lang="en-US" sz="1200" dirty="0" smtClean="0"/>
              <a:t>place permanently</a:t>
            </a:r>
            <a:endParaRPr lang="en-IN" dirty="0"/>
          </a:p>
        </p:txBody>
      </p:sp>
      <p:cxnSp>
        <p:nvCxnSpPr>
          <p:cNvPr id="79" name="Elbow Connector 78"/>
          <p:cNvCxnSpPr>
            <a:stCxn id="67" idx="3"/>
            <a:endCxn id="78" idx="1"/>
          </p:cNvCxnSpPr>
          <p:nvPr/>
        </p:nvCxnSpPr>
        <p:spPr>
          <a:xfrm>
            <a:off x="6307360" y="6382764"/>
            <a:ext cx="1072952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58" idx="0"/>
            <a:endCxn id="1028" idx="2"/>
          </p:cNvCxnSpPr>
          <p:nvPr/>
        </p:nvCxnSpPr>
        <p:spPr>
          <a:xfrm rot="5400000" flipH="1" flipV="1">
            <a:off x="6209796" y="1730867"/>
            <a:ext cx="162394" cy="266252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7346404" y="514871"/>
            <a:ext cx="1944216" cy="461665"/>
            <a:chOff x="395536" y="574080"/>
            <a:chExt cx="1944216" cy="461665"/>
          </a:xfrm>
        </p:grpSpPr>
        <p:pic>
          <p:nvPicPr>
            <p:cNvPr id="93" name="Picture 5" descr="D:\MyWorkSpace\xampp\htdocs\bmhs\assets\img\bmhs\icons\emai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620688"/>
              <a:ext cx="248502" cy="177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/>
            <p:cNvSpPr txBox="1"/>
            <p:nvPr/>
          </p:nvSpPr>
          <p:spPr>
            <a:xfrm>
              <a:off x="611560" y="574080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Booking  </a:t>
              </a:r>
              <a:r>
                <a:rPr lang="en-US" sz="1200" dirty="0" smtClean="0"/>
                <a:t>enquiry</a:t>
              </a:r>
            </a:p>
            <a:p>
              <a:r>
                <a:rPr lang="en-US" sz="1200" dirty="0" smtClean="0"/>
                <a:t>acknowledgment</a:t>
              </a:r>
              <a:endParaRPr lang="en-I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3881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24880"/>
            <a:ext cx="9144000" cy="307777"/>
            <a:chOff x="0" y="24880"/>
            <a:chExt cx="9144000" cy="307777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332656"/>
              <a:ext cx="914400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35496" y="24880"/>
              <a:ext cx="77048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Order processing: </a:t>
              </a:r>
              <a:r>
                <a:rPr lang="en-US" sz="1400" dirty="0" smtClean="0"/>
                <a:t>first </a:t>
              </a:r>
              <a:r>
                <a:rPr lang="en-US" sz="1400" dirty="0" smtClean="0"/>
                <a:t>preference: </a:t>
              </a:r>
              <a:r>
                <a:rPr lang="en-US" sz="1400" dirty="0" smtClean="0"/>
                <a:t>YES</a:t>
              </a:r>
              <a:endParaRPr lang="en-IN" sz="1400" dirty="0"/>
            </a:p>
          </p:txBody>
        </p:sp>
      </p:grpSp>
      <p:pic>
        <p:nvPicPr>
          <p:cNvPr id="1026" name="Picture 2" descr="D:\MyWorkSpace\xampp\htdocs\bmhs\assets\img\bmhs\icons\cc-agent-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325977"/>
            <a:ext cx="606758" cy="53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MyWorkSpace\xampp\htdocs\bmhs\assets\img\bmhs\icons\us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298" y="2209011"/>
            <a:ext cx="1119069" cy="111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211960" y="404664"/>
            <a:ext cx="792088" cy="21602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Booking</a:t>
            </a:r>
            <a:endParaRPr lang="en-IN" dirty="0"/>
          </a:p>
        </p:txBody>
      </p:sp>
      <p:cxnSp>
        <p:nvCxnSpPr>
          <p:cNvPr id="9" name="Elbow Connector 8"/>
          <p:cNvCxnSpPr>
            <a:stCxn id="7" idx="1"/>
            <a:endCxn id="1026" idx="0"/>
          </p:cNvCxnSpPr>
          <p:nvPr/>
        </p:nvCxnSpPr>
        <p:spPr>
          <a:xfrm rot="10800000" flipV="1">
            <a:off x="338876" y="512675"/>
            <a:ext cx="3873085" cy="18133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3"/>
            <a:endCxn id="1028" idx="0"/>
          </p:cNvCxnSpPr>
          <p:nvPr/>
        </p:nvCxnSpPr>
        <p:spPr>
          <a:xfrm>
            <a:off x="5004048" y="512676"/>
            <a:ext cx="2320785" cy="16963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9404" y="527472"/>
            <a:ext cx="1416417" cy="276999"/>
            <a:chOff x="395536" y="574080"/>
            <a:chExt cx="1416417" cy="276999"/>
          </a:xfrm>
        </p:grpSpPr>
        <p:pic>
          <p:nvPicPr>
            <p:cNvPr id="1029" name="Picture 5" descr="D:\MyWorkSpace\xampp\htdocs\bmhs\assets\img\bmhs\icons\emai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620688"/>
              <a:ext cx="248502" cy="177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11560" y="574080"/>
              <a:ext cx="12003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Booking request</a:t>
              </a:r>
              <a:endParaRPr lang="en-IN" sz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020272" y="514772"/>
            <a:ext cx="1944216" cy="461665"/>
            <a:chOff x="395536" y="574080"/>
            <a:chExt cx="1944216" cy="461665"/>
          </a:xfrm>
        </p:grpSpPr>
        <p:pic>
          <p:nvPicPr>
            <p:cNvPr id="21" name="Picture 5" descr="D:\MyWorkSpace\xampp\htdocs\bmhs\assets\img\bmhs\icons\emai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620688"/>
              <a:ext cx="248502" cy="177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611560" y="574080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Booking  </a:t>
              </a:r>
              <a:r>
                <a:rPr lang="en-US" sz="1200" dirty="0" smtClean="0"/>
                <a:t>enquiry</a:t>
              </a:r>
            </a:p>
            <a:p>
              <a:r>
                <a:rPr lang="en-US" sz="1200" dirty="0" smtClean="0"/>
                <a:t>acknowledgment</a:t>
              </a:r>
              <a:endParaRPr lang="en-IN" sz="12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95536" y="3140968"/>
            <a:ext cx="1296144" cy="461665"/>
            <a:chOff x="3707904" y="3933056"/>
            <a:chExt cx="1296144" cy="461665"/>
          </a:xfrm>
        </p:grpSpPr>
        <p:pic>
          <p:nvPicPr>
            <p:cNvPr id="90" name="Picture 6" descr="D:\MyWorkSpace\xampp\htdocs\bmhs\assets\img\bmhs\icons\Phon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3933056"/>
              <a:ext cx="243050" cy="24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TextBox 90"/>
            <p:cNvSpPr txBox="1"/>
            <p:nvPr/>
          </p:nvSpPr>
          <p:spPr>
            <a:xfrm>
              <a:off x="3950954" y="3933056"/>
              <a:ext cx="1053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Check availability</a:t>
              </a:r>
              <a:endParaRPr lang="en-IN" sz="1200" dirty="0"/>
            </a:p>
          </p:txBody>
        </p:sp>
      </p:grpSp>
      <p:pic>
        <p:nvPicPr>
          <p:cNvPr id="1031" name="Picture 7" descr="D:\MyWorkSpace\xampp\htdocs\bmhs\assets\img\bmhs\icons\own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342" y="5794500"/>
            <a:ext cx="641030" cy="65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Diamond 117"/>
          <p:cNvSpPr/>
          <p:nvPr/>
        </p:nvSpPr>
        <p:spPr>
          <a:xfrm>
            <a:off x="1996340" y="4149080"/>
            <a:ext cx="2071604" cy="53799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available</a:t>
            </a:r>
            <a:endParaRPr lang="en-IN" sz="1400" dirty="0"/>
          </a:p>
        </p:txBody>
      </p:sp>
      <p:cxnSp>
        <p:nvCxnSpPr>
          <p:cNvPr id="107" name="Elbow Connector 106"/>
          <p:cNvCxnSpPr>
            <a:stCxn id="1026" idx="2"/>
            <a:endCxn id="1031" idx="1"/>
          </p:cNvCxnSpPr>
          <p:nvPr/>
        </p:nvCxnSpPr>
        <p:spPr>
          <a:xfrm rot="16200000" flipH="1">
            <a:off x="-102866" y="3305709"/>
            <a:ext cx="3259949" cy="23764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1691680" y="5102285"/>
            <a:ext cx="1296144" cy="1015663"/>
            <a:chOff x="3707904" y="3933056"/>
            <a:chExt cx="1296144" cy="1015663"/>
          </a:xfrm>
        </p:grpSpPr>
        <p:pic>
          <p:nvPicPr>
            <p:cNvPr id="134" name="Picture 6" descr="D:\MyWorkSpace\xampp\htdocs\bmhs\assets\img\bmhs\icons\Phon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3933056"/>
              <a:ext cx="243050" cy="24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" name="TextBox 134"/>
            <p:cNvSpPr txBox="1"/>
            <p:nvPr/>
          </p:nvSpPr>
          <p:spPr>
            <a:xfrm>
              <a:off x="3950954" y="3933056"/>
              <a:ext cx="10530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Get availability details from  preferred  place</a:t>
              </a:r>
              <a:endParaRPr lang="en-IN" sz="1200" dirty="0"/>
            </a:p>
          </p:txBody>
        </p:sp>
      </p:grpSp>
      <p:sp>
        <p:nvSpPr>
          <p:cNvPr id="127" name="Oval 126"/>
          <p:cNvSpPr/>
          <p:nvPr/>
        </p:nvSpPr>
        <p:spPr>
          <a:xfrm>
            <a:off x="3114487" y="4985295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endParaRPr lang="en-IN" sz="1200" dirty="0"/>
          </a:p>
        </p:txBody>
      </p:sp>
      <p:cxnSp>
        <p:nvCxnSpPr>
          <p:cNvPr id="1039" name="Elbow Connector 1038"/>
          <p:cNvCxnSpPr>
            <a:stCxn id="1031" idx="0"/>
            <a:endCxn id="118" idx="2"/>
          </p:cNvCxnSpPr>
          <p:nvPr/>
        </p:nvCxnSpPr>
        <p:spPr>
          <a:xfrm rot="16200000" flipV="1">
            <a:off x="2480285" y="5238927"/>
            <a:ext cx="1107430" cy="371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467544" y="1916832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endParaRPr lang="en-IN" sz="1200" dirty="0"/>
          </a:p>
        </p:txBody>
      </p:sp>
      <p:sp>
        <p:nvSpPr>
          <p:cNvPr id="161" name="Oval 160"/>
          <p:cNvSpPr/>
          <p:nvPr/>
        </p:nvSpPr>
        <p:spPr>
          <a:xfrm>
            <a:off x="957164" y="1916832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IN" sz="1200" dirty="0"/>
          </a:p>
        </p:txBody>
      </p:sp>
      <p:sp>
        <p:nvSpPr>
          <p:cNvPr id="162" name="Oval 161"/>
          <p:cNvSpPr/>
          <p:nvPr/>
        </p:nvSpPr>
        <p:spPr>
          <a:xfrm>
            <a:off x="395536" y="3602633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endParaRPr lang="en-IN" sz="1200" dirty="0"/>
          </a:p>
        </p:txBody>
      </p:sp>
      <p:sp>
        <p:nvSpPr>
          <p:cNvPr id="183" name="Diamond 182"/>
          <p:cNvSpPr/>
          <p:nvPr/>
        </p:nvSpPr>
        <p:spPr>
          <a:xfrm>
            <a:off x="4117631" y="2325977"/>
            <a:ext cx="2071604" cy="53799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accept</a:t>
            </a:r>
            <a:endParaRPr lang="en-IN" sz="1400" dirty="0"/>
          </a:p>
        </p:txBody>
      </p:sp>
      <p:sp>
        <p:nvSpPr>
          <p:cNvPr id="188" name="Rectangle 187"/>
          <p:cNvSpPr/>
          <p:nvPr/>
        </p:nvSpPr>
        <p:spPr>
          <a:xfrm>
            <a:off x="1796747" y="2325979"/>
            <a:ext cx="1512168" cy="5379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Divert the user to browse other Ads</a:t>
            </a:r>
            <a:endParaRPr lang="en-IN" dirty="0"/>
          </a:p>
        </p:txBody>
      </p:sp>
      <p:cxnSp>
        <p:nvCxnSpPr>
          <p:cNvPr id="1056" name="Straight Arrow Connector 1055"/>
          <p:cNvCxnSpPr>
            <a:stCxn id="183" idx="1"/>
            <a:endCxn id="188" idx="3"/>
          </p:cNvCxnSpPr>
          <p:nvPr/>
        </p:nvCxnSpPr>
        <p:spPr>
          <a:xfrm flipH="1">
            <a:off x="3308915" y="2594972"/>
            <a:ext cx="80871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3564805" y="2359914"/>
            <a:ext cx="46419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IN" sz="1200" dirty="0"/>
          </a:p>
        </p:txBody>
      </p:sp>
      <p:sp>
        <p:nvSpPr>
          <p:cNvPr id="192" name="TextBox 191"/>
          <p:cNvSpPr txBox="1"/>
          <p:nvPr/>
        </p:nvSpPr>
        <p:spPr>
          <a:xfrm>
            <a:off x="5109115" y="1891862"/>
            <a:ext cx="46419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IN" sz="1200" dirty="0"/>
          </a:p>
        </p:txBody>
      </p:sp>
      <p:cxnSp>
        <p:nvCxnSpPr>
          <p:cNvPr id="1064" name="Elbow Connector 1063"/>
          <p:cNvCxnSpPr>
            <a:stCxn id="183" idx="0"/>
          </p:cNvCxnSpPr>
          <p:nvPr/>
        </p:nvCxnSpPr>
        <p:spPr>
          <a:xfrm rot="16200000" flipH="1">
            <a:off x="5947915" y="1531494"/>
            <a:ext cx="22903" cy="1611868"/>
          </a:xfrm>
          <a:prstGeom prst="bentConnector4">
            <a:avLst>
              <a:gd name="adj1" fmla="val -3493438"/>
              <a:gd name="adj2" fmla="val 821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/>
          <p:cNvGrpSpPr/>
          <p:nvPr/>
        </p:nvGrpSpPr>
        <p:grpSpPr>
          <a:xfrm>
            <a:off x="5161651" y="1222344"/>
            <a:ext cx="1944216" cy="276999"/>
            <a:chOff x="395536" y="574080"/>
            <a:chExt cx="1944216" cy="276999"/>
          </a:xfrm>
        </p:grpSpPr>
        <p:pic>
          <p:nvPicPr>
            <p:cNvPr id="209" name="Picture 5" descr="D:\MyWorkSpace\xampp\htdocs\bmhs\assets\img\bmhs\icons\emai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620688"/>
              <a:ext cx="248502" cy="177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0" name="TextBox 209"/>
            <p:cNvSpPr txBox="1"/>
            <p:nvPr/>
          </p:nvSpPr>
          <p:spPr>
            <a:xfrm>
              <a:off x="611560" y="574080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Payment </a:t>
              </a:r>
              <a:r>
                <a:rPr lang="en-US" sz="1200" dirty="0" smtClean="0"/>
                <a:t>request</a:t>
              </a:r>
              <a:endParaRPr lang="en-IN" sz="1200" dirty="0"/>
            </a:p>
          </p:txBody>
        </p:sp>
      </p:grpSp>
      <p:sp>
        <p:nvSpPr>
          <p:cNvPr id="213" name="Rectangle 212"/>
          <p:cNvSpPr/>
          <p:nvPr/>
        </p:nvSpPr>
        <p:spPr>
          <a:xfrm>
            <a:off x="1763688" y="1255472"/>
            <a:ext cx="1512168" cy="5379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Block the calendar </a:t>
            </a:r>
            <a:r>
              <a:rPr lang="en-US" sz="1200" dirty="0" smtClean="0"/>
              <a:t>of </a:t>
            </a:r>
            <a:r>
              <a:rPr lang="en-US" sz="1200" dirty="0" smtClean="0"/>
              <a:t>particular </a:t>
            </a:r>
            <a:r>
              <a:rPr lang="en-US" sz="1200" dirty="0" smtClean="0"/>
              <a:t>place for 1Hr</a:t>
            </a:r>
            <a:endParaRPr lang="en-IN" dirty="0"/>
          </a:p>
        </p:txBody>
      </p:sp>
      <p:cxnSp>
        <p:nvCxnSpPr>
          <p:cNvPr id="1075" name="Elbow Connector 1074"/>
          <p:cNvCxnSpPr>
            <a:stCxn id="183" idx="0"/>
            <a:endCxn id="213" idx="3"/>
          </p:cNvCxnSpPr>
          <p:nvPr/>
        </p:nvCxnSpPr>
        <p:spPr>
          <a:xfrm rot="16200000" flipV="1">
            <a:off x="3813890" y="986433"/>
            <a:ext cx="801511" cy="18775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118" idx="0"/>
          </p:cNvCxnSpPr>
          <p:nvPr/>
        </p:nvCxnSpPr>
        <p:spPr>
          <a:xfrm rot="5400000" flipH="1" flipV="1">
            <a:off x="4394666" y="1778444"/>
            <a:ext cx="1008112" cy="37331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528601" y="3782653"/>
            <a:ext cx="46419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IN" sz="1200" dirty="0"/>
          </a:p>
        </p:txBody>
      </p:sp>
      <p:grpSp>
        <p:nvGrpSpPr>
          <p:cNvPr id="70" name="Group 69"/>
          <p:cNvGrpSpPr/>
          <p:nvPr/>
        </p:nvGrpSpPr>
        <p:grpSpPr>
          <a:xfrm>
            <a:off x="3812970" y="3212976"/>
            <a:ext cx="1927588" cy="1015663"/>
            <a:chOff x="3707904" y="3933056"/>
            <a:chExt cx="1927588" cy="1015663"/>
          </a:xfrm>
        </p:grpSpPr>
        <p:pic>
          <p:nvPicPr>
            <p:cNvPr id="71" name="Picture 6" descr="D:\MyWorkSpace\xampp\htdocs\bmhs\assets\img\bmhs\icons\Phon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3933056"/>
              <a:ext cx="243050" cy="24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/>
            <p:cNvSpPr txBox="1"/>
            <p:nvPr/>
          </p:nvSpPr>
          <p:spPr>
            <a:xfrm>
              <a:off x="3950954" y="3933056"/>
              <a:ext cx="168453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Communicate the </a:t>
              </a:r>
              <a:r>
                <a:rPr lang="en-US" sz="1200" dirty="0"/>
                <a:t> </a:t>
              </a:r>
              <a:r>
                <a:rPr lang="en-US" sz="1200" dirty="0" smtClean="0"/>
                <a:t>availability of place  &amp; request the user to check payment request mail</a:t>
              </a:r>
              <a:endParaRPr lang="en-IN" sz="1200" dirty="0"/>
            </a:p>
          </p:txBody>
        </p:sp>
      </p:grpSp>
      <p:sp>
        <p:nvSpPr>
          <p:cNvPr id="73" name="Oval 72"/>
          <p:cNvSpPr/>
          <p:nvPr/>
        </p:nvSpPr>
        <p:spPr>
          <a:xfrm>
            <a:off x="3347864" y="3212976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IN" sz="1200" dirty="0"/>
          </a:p>
        </p:txBody>
      </p:sp>
      <p:pic>
        <p:nvPicPr>
          <p:cNvPr id="15" name="Picture 2" descr="D:\MyWorkSpace\xampp\htdocs\bmhs\assets\img\bmhs\icons\icon-home-sta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898745"/>
            <a:ext cx="655240" cy="65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/>
          <p:cNvCxnSpPr>
            <a:endCxn id="183" idx="3"/>
          </p:cNvCxnSpPr>
          <p:nvPr/>
        </p:nvCxnSpPr>
        <p:spPr>
          <a:xfrm flipH="1">
            <a:off x="6189235" y="2594972"/>
            <a:ext cx="5760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Diamond 92"/>
          <p:cNvSpPr/>
          <p:nvPr/>
        </p:nvSpPr>
        <p:spPr>
          <a:xfrm>
            <a:off x="6291420" y="4325596"/>
            <a:ext cx="2071604" cy="53799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successful</a:t>
            </a:r>
            <a:endParaRPr lang="en-IN" sz="1400" dirty="0"/>
          </a:p>
        </p:txBody>
      </p:sp>
      <p:cxnSp>
        <p:nvCxnSpPr>
          <p:cNvPr id="37" name="Straight Arrow Connector 36"/>
          <p:cNvCxnSpPr>
            <a:stCxn id="1028" idx="2"/>
            <a:endCxn id="93" idx="0"/>
          </p:cNvCxnSpPr>
          <p:nvPr/>
        </p:nvCxnSpPr>
        <p:spPr>
          <a:xfrm>
            <a:off x="7324833" y="3328080"/>
            <a:ext cx="2389" cy="997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591478" y="3456781"/>
            <a:ext cx="93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payment</a:t>
            </a:r>
            <a:endParaRPr lang="en-IN" sz="12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7380312" y="5085184"/>
            <a:ext cx="1944216" cy="461665"/>
            <a:chOff x="395536" y="574080"/>
            <a:chExt cx="1944216" cy="461665"/>
          </a:xfrm>
        </p:grpSpPr>
        <p:pic>
          <p:nvPicPr>
            <p:cNvPr id="115" name="Picture 5" descr="D:\MyWorkSpace\xampp\htdocs\bmhs\assets\img\bmhs\icons\emai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620688"/>
              <a:ext cx="248502" cy="177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/>
            <p:cNvSpPr txBox="1"/>
            <p:nvPr/>
          </p:nvSpPr>
          <p:spPr>
            <a:xfrm>
              <a:off x="611560" y="574080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Payment </a:t>
              </a:r>
              <a:endParaRPr lang="en-US" sz="1200" dirty="0" smtClean="0"/>
            </a:p>
            <a:p>
              <a:r>
                <a:rPr lang="en-US" sz="1200" dirty="0" smtClean="0"/>
                <a:t>confirmation</a:t>
              </a:r>
              <a:endParaRPr lang="en-IN" sz="1200" dirty="0"/>
            </a:p>
          </p:txBody>
        </p:sp>
      </p:grpSp>
      <p:cxnSp>
        <p:nvCxnSpPr>
          <p:cNvPr id="52" name="Elbow Connector 51"/>
          <p:cNvCxnSpPr>
            <a:stCxn id="93" idx="2"/>
            <a:endCxn id="1028" idx="3"/>
          </p:cNvCxnSpPr>
          <p:nvPr/>
        </p:nvCxnSpPr>
        <p:spPr>
          <a:xfrm rot="5400000" flipH="1" flipV="1">
            <a:off x="6558274" y="3537493"/>
            <a:ext cx="2095040" cy="557145"/>
          </a:xfrm>
          <a:prstGeom prst="bentConnector4">
            <a:avLst>
              <a:gd name="adj1" fmla="val -10911"/>
              <a:gd name="adj2" fmla="val 2269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93" idx="1"/>
            <a:endCxn id="15" idx="1"/>
          </p:cNvCxnSpPr>
          <p:nvPr/>
        </p:nvCxnSpPr>
        <p:spPr>
          <a:xfrm rot="10800000" flipV="1">
            <a:off x="5148064" y="4594591"/>
            <a:ext cx="1143356" cy="1631774"/>
          </a:xfrm>
          <a:prstGeom prst="bentConnector3">
            <a:avLst>
              <a:gd name="adj1" fmla="val 1199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948264" y="4854794"/>
            <a:ext cx="46419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IN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5580112" y="4376138"/>
            <a:ext cx="46419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IN" sz="1200" dirty="0"/>
          </a:p>
        </p:txBody>
      </p:sp>
      <p:sp>
        <p:nvSpPr>
          <p:cNvPr id="126" name="Rectangle 125"/>
          <p:cNvSpPr/>
          <p:nvPr/>
        </p:nvSpPr>
        <p:spPr>
          <a:xfrm>
            <a:off x="6876256" y="5957372"/>
            <a:ext cx="1512168" cy="5379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Block the calendar </a:t>
            </a:r>
            <a:r>
              <a:rPr lang="en-US" sz="1200" dirty="0" smtClean="0"/>
              <a:t>of </a:t>
            </a:r>
            <a:r>
              <a:rPr lang="en-US" sz="1200" dirty="0" smtClean="0"/>
              <a:t>particular </a:t>
            </a:r>
            <a:r>
              <a:rPr lang="en-US" sz="1200" dirty="0" smtClean="0"/>
              <a:t>place permanently</a:t>
            </a:r>
            <a:endParaRPr lang="en-IN" dirty="0"/>
          </a:p>
        </p:txBody>
      </p:sp>
      <p:cxnSp>
        <p:nvCxnSpPr>
          <p:cNvPr id="59" name="Elbow Connector 58"/>
          <p:cNvCxnSpPr>
            <a:stCxn id="15" idx="3"/>
            <a:endCxn id="126" idx="1"/>
          </p:cNvCxnSpPr>
          <p:nvPr/>
        </p:nvCxnSpPr>
        <p:spPr>
          <a:xfrm>
            <a:off x="5803304" y="6226365"/>
            <a:ext cx="1072952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03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164</Words>
  <Application>Microsoft Office PowerPoint</Application>
  <PresentationFormat>On-screen Show (4:3)</PresentationFormat>
  <Paragraphs>66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</dc:creator>
  <cp:lastModifiedBy>Nag</cp:lastModifiedBy>
  <cp:revision>29</cp:revision>
  <dcterms:created xsi:type="dcterms:W3CDTF">2014-07-31T11:08:26Z</dcterms:created>
  <dcterms:modified xsi:type="dcterms:W3CDTF">2014-07-31T17:16:09Z</dcterms:modified>
</cp:coreProperties>
</file>