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f5cfc0e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f5cfc0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f5cfc0ed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f5cfc0ed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f5cfc0e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f5cfc0e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f5cfc0e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f5cfc0e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f5cfc0e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f5cfc0e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f5cfc0e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f5cfc0e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f5cfc0e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f5cfc0e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f5cfc0e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f5cfc0e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Breast cancer prediction via ML alghorithms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датасете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175" y="2021475"/>
            <a:ext cx="5826474" cy="31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09625" y="883450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Фичи вычислен на основе оцифрованного изображения тонкоигольного аспирата (FNA) массы молочной железы. Фичи описывают характеристики клеточных ядер, присутствующих на изображениях. Пример таких изображений показан ниже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Несколько слов о выборе метрик и моделей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качестве метрики была выбрана точность по причине того, что это основная метрика, выбранная в конкурсе, а также потому что ответы не является равными по важности, что вносится некоторой несбалансированностью классов.</a:t>
            </a:r>
            <a:br>
              <a:rPr lang="ru"/>
            </a:br>
            <a:r>
              <a:rPr lang="ru"/>
              <a:t>Среди моделей выбраны были LogisticRegression и RandomForest</a:t>
            </a:r>
            <a:br>
              <a:rPr lang="ru"/>
            </a:br>
            <a:r>
              <a:rPr lang="ru"/>
              <a:t>Они были выбраны, поскольку датасет является маленьким, что не ограничивает использование таких методов, как градиентный бустинг, стакинг и тп, по причине переобучения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и обработка датасета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 состоит из 32 фич: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ID пациента (целочисленное знач)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Диагноз (доброкачественная или злокачественная)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Десять фич, для которых взяты среднее, среднее отклонение, худшее: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 Радиус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Текстура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Периметр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Площадь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5. Гладкость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642850" y="2656675"/>
            <a:ext cx="62739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6.Компактность ( (периметр)^2 / площадь - 1.0)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7.Вогнутость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8. Кол-во вогнутостей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9. Симметричность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10.Фрактальная размерность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и обработка датасета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датасете имеется ненужный столбец Unnamed, предназначение его неясно, а значения у него все NaN, потому первым делом убираем его, а также ID.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и обработка датасета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75" y="1080275"/>
            <a:ext cx="3935450" cy="33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375" y="1158050"/>
            <a:ext cx="3351977" cy="32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и обработка датасета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хитмапы можем увидеть, что radius_mean, perimeter_mean и area_mean сильно </a:t>
            </a:r>
            <a:r>
              <a:rPr lang="ru"/>
              <a:t>коррелируют</a:t>
            </a:r>
            <a:r>
              <a:rPr lang="ru"/>
              <a:t>, потому буду использовать только </a:t>
            </a:r>
            <a:r>
              <a:rPr lang="ru"/>
              <a:t>area_mean.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Compactness_mean, concavity_mean и concave points_mean тоже коррелируют, так выберу concavity_mean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radius_se, perimeter_se and area_se коррелируют, так я выберу area_se. Такая же ситуация с худшим.</a:t>
            </a:r>
            <a:br>
              <a:rPr lang="ru"/>
            </a:br>
            <a:r>
              <a:rPr lang="ru"/>
              <a:t>Compactness_se, concavity_se и concave points_se коррелируют, так я беру concavity_se.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texture_mean и texture_worst коррелируют, беру texture_mean</a:t>
            </a:r>
            <a:br>
              <a:rPr lang="ru"/>
            </a:br>
            <a:r>
              <a:rPr lang="ru"/>
              <a:t>area_worst и area_mean коррелируют, беру area_mean.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Анализ и обработка датасета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Итог:</a:t>
            </a:r>
            <a:br>
              <a:rPr lang="ru"/>
            </a:br>
            <a:r>
              <a:rPr lang="ru"/>
              <a:t>После обработки осталось 16 фич, не считая диагноз.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38" y="986326"/>
            <a:ext cx="8724725" cy="383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