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28981"/>
              </p:ext>
            </p:extLst>
          </p:nvPr>
        </p:nvGraphicFramePr>
        <p:xfrm>
          <a:off x="838200" y="1623841"/>
          <a:ext cx="457200" cy="408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5842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04451"/>
              </p:ext>
            </p:extLst>
          </p:nvPr>
        </p:nvGraphicFramePr>
        <p:xfrm>
          <a:off x="381000" y="1625600"/>
          <a:ext cx="457200" cy="408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81226"/>
              </p:ext>
            </p:extLst>
          </p:nvPr>
        </p:nvGraphicFramePr>
        <p:xfrm>
          <a:off x="1828800" y="1732735"/>
          <a:ext cx="1143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/>
                <a:gridCol w="57150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1066800" y="1915615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60999"/>
              </p:ext>
            </p:extLst>
          </p:nvPr>
        </p:nvGraphicFramePr>
        <p:xfrm>
          <a:off x="3429000" y="1736007"/>
          <a:ext cx="1143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/>
                <a:gridCol w="57150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1"/>
          </p:cNvCxnSpPr>
          <p:nvPr/>
        </p:nvCxnSpPr>
        <p:spPr>
          <a:xfrm>
            <a:off x="2667000" y="1918887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64008"/>
              </p:ext>
            </p:extLst>
          </p:nvPr>
        </p:nvGraphicFramePr>
        <p:xfrm>
          <a:off x="1828800" y="2309641"/>
          <a:ext cx="1143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/>
                <a:gridCol w="57150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1066800" y="249252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11552"/>
              </p:ext>
            </p:extLst>
          </p:nvPr>
        </p:nvGraphicFramePr>
        <p:xfrm>
          <a:off x="3429000" y="2312913"/>
          <a:ext cx="1143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/>
                <a:gridCol w="57150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2667000" y="2495793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20369"/>
              </p:ext>
            </p:extLst>
          </p:nvPr>
        </p:nvGraphicFramePr>
        <p:xfrm>
          <a:off x="1828800" y="2919241"/>
          <a:ext cx="1143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/>
                <a:gridCol w="57150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1066800" y="310212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05270"/>
              </p:ext>
            </p:extLst>
          </p:nvPr>
        </p:nvGraphicFramePr>
        <p:xfrm>
          <a:off x="3429000" y="2922513"/>
          <a:ext cx="1143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/>
                <a:gridCol w="57150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2667000" y="3105393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437589"/>
              </p:ext>
            </p:extLst>
          </p:nvPr>
        </p:nvGraphicFramePr>
        <p:xfrm>
          <a:off x="5181600" y="2081041"/>
          <a:ext cx="3276600" cy="324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</a:tblGrid>
              <a:tr h="40576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20532" y="381000"/>
            <a:ext cx="2991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+mj-lt"/>
              </a:rPr>
              <a:t>Exercise 22.1-2</a:t>
            </a:r>
            <a:endParaRPr lang="zh-CN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407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00400" y="18378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q</a:t>
            </a:r>
            <a:endParaRPr lang="zh-CN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120531" y="381000"/>
            <a:ext cx="2991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+mj-lt"/>
              </a:rPr>
              <a:t>Exercise 22.3-2</a:t>
            </a:r>
            <a:endParaRPr lang="zh-CN" altLang="en-US" sz="3600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64188" y="1846906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0" y="184690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r</a:t>
            </a:r>
            <a:endParaRPr lang="zh-CN" altLang="en-US" i="1" dirty="0"/>
          </a:p>
        </p:txBody>
      </p:sp>
      <p:sp>
        <p:nvSpPr>
          <p:cNvPr id="8" name="Oval 7"/>
          <p:cNvSpPr/>
          <p:nvPr/>
        </p:nvSpPr>
        <p:spPr>
          <a:xfrm>
            <a:off x="6413629" y="1846906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97613" y="29472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s</a:t>
            </a:r>
            <a:endParaRPr lang="zh-CN" altLang="en-US" i="1" dirty="0"/>
          </a:p>
        </p:txBody>
      </p:sp>
      <p:sp>
        <p:nvSpPr>
          <p:cNvPr id="10" name="Oval 9"/>
          <p:cNvSpPr/>
          <p:nvPr/>
        </p:nvSpPr>
        <p:spPr>
          <a:xfrm>
            <a:off x="1634242" y="2947293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59171" y="29718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t</a:t>
            </a:r>
            <a:endParaRPr lang="zh-CN" altLang="en-US" i="1" dirty="0"/>
          </a:p>
        </p:txBody>
      </p:sp>
      <p:sp>
        <p:nvSpPr>
          <p:cNvPr id="12" name="Oval 11"/>
          <p:cNvSpPr/>
          <p:nvPr/>
        </p:nvSpPr>
        <p:spPr>
          <a:xfrm>
            <a:off x="4495800" y="2971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07171" y="296013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u</a:t>
            </a:r>
            <a:endParaRPr lang="zh-CN" altLang="en-US" i="1" dirty="0"/>
          </a:p>
        </p:txBody>
      </p:sp>
      <p:sp>
        <p:nvSpPr>
          <p:cNvPr id="14" name="Oval 13"/>
          <p:cNvSpPr/>
          <p:nvPr/>
        </p:nvSpPr>
        <p:spPr>
          <a:xfrm>
            <a:off x="7543800" y="2960132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42600" y="442792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v</a:t>
            </a:r>
            <a:endParaRPr lang="zh-CN" altLang="en-US" i="1" dirty="0"/>
          </a:p>
        </p:txBody>
      </p:sp>
      <p:sp>
        <p:nvSpPr>
          <p:cNvPr id="16" name="Oval 15"/>
          <p:cNvSpPr/>
          <p:nvPr/>
        </p:nvSpPr>
        <p:spPr>
          <a:xfrm>
            <a:off x="579229" y="4427926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132" y="442868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w</a:t>
            </a:r>
            <a:endParaRPr lang="zh-CN" altLang="en-US" i="1" dirty="0"/>
          </a:p>
        </p:txBody>
      </p:sp>
      <p:sp>
        <p:nvSpPr>
          <p:cNvPr id="18" name="Oval 17"/>
          <p:cNvSpPr/>
          <p:nvPr/>
        </p:nvSpPr>
        <p:spPr>
          <a:xfrm>
            <a:off x="2590802" y="442868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560561" y="43981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x</a:t>
            </a:r>
            <a:endParaRPr lang="zh-CN" altLang="en-US" i="1" dirty="0"/>
          </a:p>
        </p:txBody>
      </p:sp>
      <p:sp>
        <p:nvSpPr>
          <p:cNvPr id="20" name="Oval 19"/>
          <p:cNvSpPr/>
          <p:nvPr/>
        </p:nvSpPr>
        <p:spPr>
          <a:xfrm>
            <a:off x="4510019" y="4407205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90685" y="436150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y</a:t>
            </a:r>
            <a:endParaRPr lang="zh-CN" altLang="en-US" i="1" dirty="0"/>
          </a:p>
        </p:txBody>
      </p:sp>
      <p:sp>
        <p:nvSpPr>
          <p:cNvPr id="22" name="Oval 21"/>
          <p:cNvSpPr/>
          <p:nvPr/>
        </p:nvSpPr>
        <p:spPr>
          <a:xfrm>
            <a:off x="5840143" y="4370559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594190" y="572828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z</a:t>
            </a:r>
            <a:endParaRPr lang="zh-CN" altLang="en-US" i="1" dirty="0"/>
          </a:p>
        </p:txBody>
      </p:sp>
      <p:sp>
        <p:nvSpPr>
          <p:cNvPr id="24" name="Oval 23"/>
          <p:cNvSpPr/>
          <p:nvPr/>
        </p:nvSpPr>
        <p:spPr>
          <a:xfrm>
            <a:off x="4525542" y="5737336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Straight Arrow Connector 25"/>
          <p:cNvCxnSpPr>
            <a:stCxn id="5" idx="3"/>
            <a:endCxn id="10" idx="7"/>
          </p:cNvCxnSpPr>
          <p:nvPr/>
        </p:nvCxnSpPr>
        <p:spPr>
          <a:xfrm flipH="1">
            <a:off x="1959446" y="2172110"/>
            <a:ext cx="1260538" cy="83097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4"/>
            <a:endCxn id="17" idx="0"/>
          </p:cNvCxnSpPr>
          <p:nvPr/>
        </p:nvCxnSpPr>
        <p:spPr>
          <a:xfrm flipH="1">
            <a:off x="2780020" y="2227906"/>
            <a:ext cx="574668" cy="220077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5"/>
            <a:endCxn id="12" idx="1"/>
          </p:cNvCxnSpPr>
          <p:nvPr/>
        </p:nvCxnSpPr>
        <p:spPr>
          <a:xfrm>
            <a:off x="3489392" y="2172110"/>
            <a:ext cx="1062204" cy="855486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4600" y="18404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1/16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2998" y="293445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2/7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20296" y="22776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3400" y="4876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3/6</a:t>
            </a:r>
            <a:endParaRPr lang="zh-CN" altLang="en-US" dirty="0"/>
          </a:p>
        </p:txBody>
      </p:sp>
      <p:cxnSp>
        <p:nvCxnSpPr>
          <p:cNvPr id="37" name="Straight Arrow Connector 36"/>
          <p:cNvCxnSpPr>
            <a:stCxn id="10" idx="3"/>
            <a:endCxn id="16" idx="7"/>
          </p:cNvCxnSpPr>
          <p:nvPr/>
        </p:nvCxnSpPr>
        <p:spPr>
          <a:xfrm flipH="1">
            <a:off x="904433" y="3272497"/>
            <a:ext cx="785605" cy="1211225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11539" y="357762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23653" y="483037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4/5</a:t>
            </a:r>
            <a:endParaRPr lang="zh-CN" altLang="en-US" dirty="0"/>
          </a:p>
        </p:txBody>
      </p:sp>
      <p:cxnSp>
        <p:nvCxnSpPr>
          <p:cNvPr id="42" name="Straight Arrow Connector 41"/>
          <p:cNvCxnSpPr>
            <a:stCxn id="16" idx="6"/>
            <a:endCxn id="17" idx="1"/>
          </p:cNvCxnSpPr>
          <p:nvPr/>
        </p:nvCxnSpPr>
        <p:spPr>
          <a:xfrm flipV="1">
            <a:off x="960229" y="4613346"/>
            <a:ext cx="1644903" cy="508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634242" y="46327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46" name="Straight Arrow Connector 45"/>
          <p:cNvCxnSpPr>
            <a:stCxn id="18" idx="1"/>
            <a:endCxn id="10" idx="5"/>
          </p:cNvCxnSpPr>
          <p:nvPr/>
        </p:nvCxnSpPr>
        <p:spPr>
          <a:xfrm flipH="1" flipV="1">
            <a:off x="1959446" y="3272497"/>
            <a:ext cx="687152" cy="12119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72047" y="357234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870308" y="29718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8/15</a:t>
            </a:r>
            <a:endParaRPr lang="zh-CN" altLang="en-US" dirty="0"/>
          </a:p>
        </p:txBody>
      </p:sp>
      <p:cxnSp>
        <p:nvCxnSpPr>
          <p:cNvPr id="54" name="Straight Arrow Connector 53"/>
          <p:cNvCxnSpPr>
            <a:stCxn id="12" idx="4"/>
            <a:endCxn id="20" idx="0"/>
          </p:cNvCxnSpPr>
          <p:nvPr/>
        </p:nvCxnSpPr>
        <p:spPr>
          <a:xfrm>
            <a:off x="4686300" y="3352800"/>
            <a:ext cx="14219" cy="1054405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89800" y="228670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351324" y="3657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870308" y="437893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9/12</a:t>
            </a:r>
            <a:endParaRPr lang="zh-CN" altLang="en-US" dirty="0"/>
          </a:p>
        </p:txBody>
      </p:sp>
      <p:cxnSp>
        <p:nvCxnSpPr>
          <p:cNvPr id="60" name="Straight Arrow Connector 59"/>
          <p:cNvCxnSpPr>
            <a:stCxn id="20" idx="4"/>
            <a:endCxn id="24" idx="0"/>
          </p:cNvCxnSpPr>
          <p:nvPr/>
        </p:nvCxnSpPr>
        <p:spPr>
          <a:xfrm>
            <a:off x="4700519" y="4788205"/>
            <a:ext cx="15523" cy="94913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03643" y="50376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801248" y="57282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10/11</a:t>
            </a:r>
            <a:endParaRPr lang="zh-CN" altLang="en-US" dirty="0"/>
          </a:p>
        </p:txBody>
      </p:sp>
      <p:sp>
        <p:nvSpPr>
          <p:cNvPr id="99" name="Arc 98"/>
          <p:cNvSpPr/>
          <p:nvPr/>
        </p:nvSpPr>
        <p:spPr>
          <a:xfrm>
            <a:off x="4386676" y="4632710"/>
            <a:ext cx="642524" cy="1280239"/>
          </a:xfrm>
          <a:prstGeom prst="arc">
            <a:avLst>
              <a:gd name="adj1" fmla="val 17073821"/>
              <a:gd name="adj2" fmla="val 4342039"/>
            </a:avLst>
          </a:prstGeom>
          <a:ln w="127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5105400" y="50614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97127" y="436150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13/14</a:t>
            </a:r>
            <a:endParaRPr lang="zh-CN" altLang="en-US" dirty="0"/>
          </a:p>
        </p:txBody>
      </p:sp>
      <p:cxnSp>
        <p:nvCxnSpPr>
          <p:cNvPr id="102" name="Straight Arrow Connector 101"/>
          <p:cNvCxnSpPr>
            <a:stCxn id="12" idx="5"/>
            <a:endCxn id="22" idx="1"/>
          </p:cNvCxnSpPr>
          <p:nvPr/>
        </p:nvCxnSpPr>
        <p:spPr>
          <a:xfrm>
            <a:off x="4821004" y="3297004"/>
            <a:ext cx="1074935" cy="112935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419183" y="36253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07" name="Curved Connector 106"/>
          <p:cNvCxnSpPr>
            <a:stCxn id="22" idx="0"/>
            <a:endCxn id="5" idx="6"/>
          </p:cNvCxnSpPr>
          <p:nvPr/>
        </p:nvCxnSpPr>
        <p:spPr>
          <a:xfrm rot="16200000" flipV="1">
            <a:off x="3621340" y="1961255"/>
            <a:ext cx="2333153" cy="2485455"/>
          </a:xfrm>
          <a:prstGeom prst="curved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334000" y="2450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120531" y="3256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681833" y="18404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17/20</a:t>
            </a:r>
            <a:endParaRPr lang="zh-CN" altLang="en-US" dirty="0"/>
          </a:p>
        </p:txBody>
      </p:sp>
      <p:cxnSp>
        <p:nvCxnSpPr>
          <p:cNvPr id="111" name="Straight Arrow Connector 110"/>
          <p:cNvCxnSpPr>
            <a:stCxn id="8" idx="5"/>
            <a:endCxn id="14" idx="1"/>
          </p:cNvCxnSpPr>
          <p:nvPr/>
        </p:nvCxnSpPr>
        <p:spPr>
          <a:xfrm>
            <a:off x="6738833" y="2172110"/>
            <a:ext cx="860763" cy="843818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001000" y="292691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18/19</a:t>
            </a:r>
            <a:endParaRPr lang="zh-CN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7162800" y="2297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16" name="Straight Arrow Connector 115"/>
          <p:cNvCxnSpPr>
            <a:stCxn id="14" idx="3"/>
            <a:endCxn id="22" idx="7"/>
          </p:cNvCxnSpPr>
          <p:nvPr/>
        </p:nvCxnSpPr>
        <p:spPr>
          <a:xfrm flipH="1">
            <a:off x="6165347" y="3285336"/>
            <a:ext cx="1434249" cy="114101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031150" y="36711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0" name="Straight Arrow Connector 119"/>
          <p:cNvCxnSpPr>
            <a:stCxn id="8" idx="3"/>
            <a:endCxn id="22" idx="7"/>
          </p:cNvCxnSpPr>
          <p:nvPr/>
        </p:nvCxnSpPr>
        <p:spPr>
          <a:xfrm flipH="1">
            <a:off x="6165347" y="2172110"/>
            <a:ext cx="304078" cy="225424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315376" y="29269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63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6553200" y="1371600"/>
            <a:ext cx="0" cy="403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96000" y="1371600"/>
            <a:ext cx="0" cy="403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47853" y="1371600"/>
            <a:ext cx="0" cy="403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76800" y="1371600"/>
            <a:ext cx="0" cy="403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95800" y="1371600"/>
            <a:ext cx="0" cy="403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14800" y="1371600"/>
            <a:ext cx="1" cy="403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33800" y="1371600"/>
            <a:ext cx="0" cy="403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52800" y="1371600"/>
            <a:ext cx="0" cy="403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71800" y="1371600"/>
            <a:ext cx="1" cy="403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0531" y="381000"/>
            <a:ext cx="2991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+mj-lt"/>
              </a:rPr>
              <a:t>Exercise </a:t>
            </a:r>
            <a:r>
              <a:rPr lang="en-US" altLang="zh-CN" sz="3600" dirty="0" smtClean="0">
                <a:latin typeface="+mj-lt"/>
              </a:rPr>
              <a:t>22.3-3</a:t>
            </a:r>
            <a:endParaRPr lang="zh-CN" altLang="en-US" sz="36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18853" y="1371600"/>
            <a:ext cx="0" cy="403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590799" y="1371600"/>
            <a:ext cx="1" cy="403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16590" y="1371600"/>
            <a:ext cx="266021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/>
              <a:t>u</a:t>
            </a:r>
            <a:endParaRPr lang="zh-CN" alt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590799" y="2221468"/>
            <a:ext cx="190500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/>
              <a:t>v</a:t>
            </a:r>
            <a:endParaRPr lang="zh-CN" alt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1" y="3135868"/>
            <a:ext cx="11430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y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1" y="4050268"/>
            <a:ext cx="3810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/>
              <a:t>x</a:t>
            </a:r>
            <a:endParaRPr lang="zh-CN" altLang="en-US" i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257800" y="1371600"/>
            <a:ext cx="0" cy="403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7800" y="1378215"/>
            <a:ext cx="12954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w</a:t>
            </a:r>
            <a:endParaRPr lang="zh-CN" alt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647853" y="2221468"/>
            <a:ext cx="44814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/>
              <a:t>z</a:t>
            </a:r>
            <a:endParaRPr lang="zh-CN" alt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57400" y="5486400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1     2     3     4     5     6      7     8     9     10    11    12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81200" y="5867400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(u    (v    (y    (x     x)    y)     v)    u)  (w    (z      z)     w)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50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165</Words>
  <Application>Microsoft Office PowerPoint</Application>
  <PresentationFormat>On-screen Show (4:3)</PresentationFormat>
  <Paragraphs>128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Zhixiang</dc:creator>
  <cp:lastModifiedBy>Zhixiang Zhu</cp:lastModifiedBy>
  <cp:revision>10</cp:revision>
  <dcterms:created xsi:type="dcterms:W3CDTF">2006-08-16T00:00:00Z</dcterms:created>
  <dcterms:modified xsi:type="dcterms:W3CDTF">2012-08-07T14:27:27Z</dcterms:modified>
</cp:coreProperties>
</file>