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19" autoAdjust="0"/>
  </p:normalViewPr>
  <p:slideViewPr>
    <p:cSldViewPr>
      <p:cViewPr varScale="1">
        <p:scale>
          <a:sx n="60" d="100"/>
          <a:sy n="60" d="100"/>
        </p:scale>
        <p:origin x="20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C624A-E40E-4FF1-A855-856A76E17C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181AA-F49C-4886-A2DD-642982C1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رویکرد</a:t>
            </a:r>
            <a:r>
              <a:rPr lang="fa-IR" baseline="0" dirty="0" smtClean="0"/>
              <a:t> شروع از یک نقطه و حرکت در خلاف جهت گرادیان است.</a:t>
            </a:r>
            <a:endParaRPr lang="fa-IR" dirty="0" smtClean="0"/>
          </a:p>
          <a:p>
            <a:pPr algn="r" rtl="1"/>
            <a:r>
              <a:rPr lang="fa-IR" dirty="0" smtClean="0"/>
              <a:t>فرمول</a:t>
            </a:r>
            <a:r>
              <a:rPr lang="fa-IR" baseline="0" dirty="0" smtClean="0"/>
              <a:t> اول طبق بسط تیلور.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2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اگ</a:t>
            </a:r>
            <a:r>
              <a:rPr lang="fa-IR" baseline="0" dirty="0" smtClean="0"/>
              <a:t>ر </a:t>
            </a:r>
            <a:r>
              <a:rPr lang="en-US" baseline="0" dirty="0" smtClean="0"/>
              <a:t>local min</a:t>
            </a:r>
            <a:r>
              <a:rPr lang="fa-IR" baseline="0" dirty="0" smtClean="0"/>
              <a:t> داشته باشیم باعث میشود گیر کنیم.</a:t>
            </a:r>
          </a:p>
          <a:p>
            <a:pPr algn="r" rtl="1"/>
            <a:r>
              <a:rPr lang="fa-IR" baseline="0" dirty="0" smtClean="0"/>
              <a:t>در </a:t>
            </a:r>
            <a:r>
              <a:rPr lang="en-US" baseline="0" dirty="0" smtClean="0"/>
              <a:t>SGD</a:t>
            </a:r>
            <a:r>
              <a:rPr lang="fa-IR" baseline="0" dirty="0" smtClean="0"/>
              <a:t> کمتره ولی باز هم وجود داره.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</a:t>
            </a:r>
            <a:r>
              <a:rPr lang="en-US" dirty="0" smtClean="0"/>
              <a:t>SGD</a:t>
            </a:r>
            <a:r>
              <a:rPr lang="fa-IR" dirty="0" smtClean="0"/>
              <a:t> نویزی بودن بخاطر برداشتن</a:t>
            </a:r>
            <a:r>
              <a:rPr lang="fa-IR" baseline="0" dirty="0" smtClean="0"/>
              <a:t> بخشی از دیتا و چند داده‌ست اما در کل حرکت به سمت نقطه </a:t>
            </a:r>
            <a:r>
              <a:rPr lang="en-US" baseline="0" dirty="0" smtClean="0"/>
              <a:t>local min</a:t>
            </a:r>
            <a:r>
              <a:rPr lang="fa-IR" baseline="0" dirty="0" smtClean="0"/>
              <a:t> هست.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یعنی بتونه</a:t>
            </a:r>
            <a:r>
              <a:rPr lang="fa-IR" baseline="0" dirty="0" smtClean="0"/>
              <a:t> از اطلاعات قبلی در وضعیت حاضر استفاده کنه.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44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اگر</a:t>
            </a:r>
            <a:r>
              <a:rPr lang="fa-IR" baseline="0" dirty="0" smtClean="0"/>
              <a:t> جهت سرعت لحظه قبل و گرادیان هم جهت باشند، همدیگر را تقویت کرده و اتا بیشتری در لحظه خواهیم گرفت.</a:t>
            </a:r>
          </a:p>
          <a:p>
            <a:pPr algn="r" rtl="1"/>
            <a:r>
              <a:rPr lang="fa-IR" baseline="0" dirty="0" smtClean="0"/>
              <a:t>اما اگر مخالف هم باشند، باعث </a:t>
            </a:r>
            <a:r>
              <a:rPr lang="fa-IR" baseline="0" smtClean="0"/>
              <a:t>کاهش اتا </a:t>
            </a:r>
            <a:r>
              <a:rPr lang="fa-IR" baseline="0" dirty="0" smtClean="0"/>
              <a:t>میشوند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 smtClean="0"/>
              <a:t>Weight_grad</a:t>
            </a:r>
            <a:r>
              <a:rPr lang="fa-IR" dirty="0" smtClean="0"/>
              <a:t> = مشتق</a:t>
            </a:r>
          </a:p>
          <a:p>
            <a:pPr algn="r" rtl="1"/>
            <a:r>
              <a:rPr lang="en-US" dirty="0" err="1" smtClean="0"/>
              <a:t>Step_Size</a:t>
            </a:r>
            <a:r>
              <a:rPr lang="fa-IR" baseline="0" dirty="0" smtClean="0"/>
              <a:t> = اتا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اگر اتا از 1 بیشتر باشد، حالت نامیرا و واگرایی هست.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منفی</a:t>
            </a:r>
            <a:r>
              <a:rPr lang="fa-IR" baseline="0" dirty="0" smtClean="0"/>
              <a:t> گرادیان همواره به معنای رسیدن به نقطه بهینه نیست.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تخمین</a:t>
            </a:r>
            <a:r>
              <a:rPr lang="fa-IR" baseline="0" dirty="0" smtClean="0"/>
              <a:t> بدون بایاس است زیرا از تمامی داده‌ها استفاده کردیم.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اگر </a:t>
            </a:r>
            <a:r>
              <a:rPr lang="en-US" dirty="0" smtClean="0"/>
              <a:t>batch size</a:t>
            </a:r>
            <a:r>
              <a:rPr lang="fa-IR" dirty="0" smtClean="0"/>
              <a:t> رو کوچیک بذاریم از</a:t>
            </a:r>
            <a:r>
              <a:rPr lang="fa-IR" baseline="0" dirty="0" smtClean="0"/>
              <a:t> </a:t>
            </a:r>
            <a:r>
              <a:rPr lang="en-US" baseline="0" dirty="0" smtClean="0"/>
              <a:t>overfitting</a:t>
            </a:r>
            <a:r>
              <a:rPr lang="fa-IR" baseline="0" dirty="0" smtClean="0"/>
              <a:t> جلوگیری و </a:t>
            </a:r>
            <a:r>
              <a:rPr lang="en-US" baseline="0" dirty="0" smtClean="0"/>
              <a:t>optimization</a:t>
            </a:r>
            <a:r>
              <a:rPr lang="fa-IR" baseline="0" dirty="0" smtClean="0"/>
              <a:t> رو هم بهتر میکنه.</a:t>
            </a:r>
          </a:p>
          <a:p>
            <a:pPr algn="r" rtl="1"/>
            <a:r>
              <a:rPr lang="fa-IR" baseline="0" dirty="0" smtClean="0"/>
              <a:t>توی </a:t>
            </a:r>
            <a:r>
              <a:rPr lang="en-US" baseline="0" dirty="0" smtClean="0"/>
              <a:t>mini batch</a:t>
            </a:r>
            <a:r>
              <a:rPr lang="fa-IR" baseline="0" dirty="0" smtClean="0"/>
              <a:t> سعی میکنیم از همه کلاس‌ها داده برداریم تا به سمت مناسبی بره.</a:t>
            </a:r>
          </a:p>
          <a:p>
            <a:pPr algn="r" rtl="1"/>
            <a:r>
              <a:rPr lang="fa-IR" baseline="0" dirty="0" smtClean="0"/>
              <a:t>اینکه همه داده‌ها رو با هم نمیبینه باعث میشه در  </a:t>
            </a:r>
            <a:r>
              <a:rPr lang="en-US" baseline="0" dirty="0" smtClean="0"/>
              <a:t>local min</a:t>
            </a:r>
            <a:r>
              <a:rPr lang="fa-IR" baseline="0" dirty="0" smtClean="0"/>
              <a:t> گیر نکنه.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fa-IR" dirty="0" smtClean="0"/>
              <a:t>میخواهد همه وزن‌ها</a:t>
            </a:r>
            <a:r>
              <a:rPr lang="fa-IR" baseline="0" dirty="0" smtClean="0"/>
              <a:t> را با اتا یکسان آپدیت کند.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181AA-F49C-4886-A2DD-642982C14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75198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78">
  <a:themeElements>
    <a:clrScheme name="Theme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216</Words>
  <Application>Microsoft Office PowerPoint</Application>
  <PresentationFormat>On-screen Show (4:3)</PresentationFormat>
  <Paragraphs>30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Theme78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Navid</cp:lastModifiedBy>
  <cp:revision>9</cp:revision>
  <dcterms:created xsi:type="dcterms:W3CDTF">2023-10-28T14:32:36Z</dcterms:created>
  <dcterms:modified xsi:type="dcterms:W3CDTF">2023-10-28T17:24:33Z</dcterms:modified>
  <cp:category/>
</cp:coreProperties>
</file>