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41" autoAdjust="0"/>
  </p:normalViewPr>
  <p:slideViewPr>
    <p:cSldViewPr>
      <p:cViewPr varScale="1">
        <p:scale>
          <a:sx n="54" d="100"/>
          <a:sy n="54" d="100"/>
        </p:scale>
        <p:origin x="22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5374-F1D8-446C-8680-F57396EF153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F3C5D-C807-4A87-8260-F7D59E5A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Overfitting</a:t>
            </a:r>
            <a:r>
              <a:rPr lang="fa-IR" baseline="0" dirty="0" smtClean="0"/>
              <a:t>: یعنی جایی که </a:t>
            </a:r>
            <a:r>
              <a:rPr lang="en-US" baseline="0" dirty="0" smtClean="0"/>
              <a:t>training error</a:t>
            </a:r>
            <a:r>
              <a:rPr lang="fa-IR" baseline="0" dirty="0" smtClean="0"/>
              <a:t> خوبه ولی واسه </a:t>
            </a:r>
            <a:r>
              <a:rPr lang="en-US" baseline="0" dirty="0" smtClean="0"/>
              <a:t>test</a:t>
            </a:r>
            <a:r>
              <a:rPr lang="fa-IR" baseline="0" dirty="0" smtClean="0"/>
              <a:t> خوب نیست.</a:t>
            </a:r>
          </a:p>
          <a:p>
            <a:pPr algn="r" rtl="1"/>
            <a:r>
              <a:rPr lang="en-US" dirty="0" err="1" smtClean="0"/>
              <a:t>Underfitting</a:t>
            </a:r>
            <a:r>
              <a:rPr lang="fa-IR" dirty="0" smtClean="0"/>
              <a:t>: یعنی در هر دو خوب</a:t>
            </a:r>
            <a:r>
              <a:rPr lang="fa-IR" baseline="0" dirty="0" smtClean="0"/>
              <a:t> نیست و خطاش بالاست.</a:t>
            </a:r>
            <a:endParaRPr lang="en-US" baseline="0" dirty="0" smtClean="0"/>
          </a:p>
          <a:p>
            <a:pPr algn="r" rtl="1"/>
            <a:r>
              <a:rPr lang="fa-IR" baseline="0" dirty="0" smtClean="0"/>
              <a:t>بنفش </a:t>
            </a:r>
            <a:r>
              <a:rPr lang="en-US" baseline="0" dirty="0" err="1" smtClean="0"/>
              <a:t>underfit</a:t>
            </a:r>
            <a:r>
              <a:rPr lang="fa-IR" baseline="0" dirty="0" smtClean="0"/>
              <a:t> عه چون خطا خیلی زیاد داره.</a:t>
            </a:r>
          </a:p>
          <a:p>
            <a:pPr algn="r" rtl="1"/>
            <a:r>
              <a:rPr lang="fa-IR" baseline="0" dirty="0" smtClean="0"/>
              <a:t>سبز </a:t>
            </a:r>
            <a:r>
              <a:rPr lang="en-US" baseline="0" dirty="0" err="1" smtClean="0"/>
              <a:t>overfit</a:t>
            </a:r>
            <a:r>
              <a:rPr lang="fa-IR" baseline="0" dirty="0" smtClean="0"/>
              <a:t> عه چون به تک تک نمونه‌های ما خیلی حساسه.</a:t>
            </a:r>
          </a:p>
          <a:p>
            <a:pPr algn="r" rtl="1"/>
            <a:r>
              <a:rPr lang="fa-IR" baseline="0" dirty="0" smtClean="0"/>
              <a:t>مشکی منحنی اکییه.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9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خط</a:t>
            </a:r>
            <a:r>
              <a:rPr lang="fa-IR" baseline="0" dirty="0" smtClean="0"/>
              <a:t> قرمز میانگین نتیجه‌ها هر کدوم از بخش‌های دیتاست که مثلا 100تا 100تا به مدل دادیم.</a:t>
            </a:r>
          </a:p>
          <a:p>
            <a:pPr algn="r" rtl="1"/>
            <a:r>
              <a:rPr lang="fa-IR" baseline="0" dirty="0" smtClean="0"/>
              <a:t>بالاترین راست بایاس زیادی دارد. </a:t>
            </a:r>
          </a:p>
          <a:p>
            <a:pPr algn="r" rtl="1"/>
            <a:r>
              <a:rPr lang="fa-IR" baseline="0" dirty="0" smtClean="0"/>
              <a:t>مدل‌های با واریانس بالا، مدل‌های قویین که با دیتای مناسب خیلی نتیجه خوبی میدن.</a:t>
            </a:r>
          </a:p>
          <a:p>
            <a:pPr algn="r" rtl="1"/>
            <a:r>
              <a:rPr lang="fa-IR" baseline="0" dirty="0" smtClean="0"/>
              <a:t>خط سبز ایده‌آله.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چرا</a:t>
            </a:r>
            <a:r>
              <a:rPr lang="fa-IR" baseline="0" dirty="0" smtClean="0"/>
              <a:t> </a:t>
            </a:r>
            <a:r>
              <a:rPr lang="en-US" baseline="0" dirty="0" smtClean="0"/>
              <a:t>loss</a:t>
            </a:r>
            <a:r>
              <a:rPr lang="fa-IR" baseline="0" dirty="0" smtClean="0"/>
              <a:t> به نسبت دقت خیلی بدتر شده؟</a:t>
            </a:r>
          </a:p>
          <a:p>
            <a:pPr algn="r" rtl="1"/>
            <a:r>
              <a:rPr lang="fa-IR" baseline="0" dirty="0" smtClean="0"/>
              <a:t>چون </a:t>
            </a:r>
            <a:r>
              <a:rPr lang="en-US" baseline="0" dirty="0" smtClean="0"/>
              <a:t>loss cross ant</a:t>
            </a:r>
            <a:r>
              <a:rPr lang="fa-IR" baseline="0" dirty="0" smtClean="0"/>
              <a:t> است و مقادیر رو خیلی بالا و پایین میاره چون با </a:t>
            </a:r>
            <a:r>
              <a:rPr lang="en-US" baseline="0" dirty="0" smtClean="0"/>
              <a:t>log</a:t>
            </a:r>
            <a:r>
              <a:rPr lang="fa-IR" baseline="0" dirty="0" smtClean="0"/>
              <a:t> محاسبه میکند.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داده</a:t>
            </a:r>
            <a:r>
              <a:rPr lang="fa-IR" baseline="0" dirty="0" smtClean="0"/>
              <a:t>‌ها را به صورت رندم از قسمت‌های مختلف دیتا به 3 بخش پخش میکنیم.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مزیت اینکار</a:t>
            </a:r>
            <a:r>
              <a:rPr lang="fa-IR" baseline="0" dirty="0" smtClean="0"/>
              <a:t> اینه که با اینکه دیتای کمی داریم، ولی ارزیابی خودمون را با همه 100 داده انجام دادیم چون در دفعات متفاوت، داده‌های متفاوتی به </a:t>
            </a:r>
            <a:r>
              <a:rPr lang="en-US" baseline="0" dirty="0" smtClean="0"/>
              <a:t>train</a:t>
            </a:r>
            <a:r>
              <a:rPr lang="fa-IR" baseline="0" dirty="0" smtClean="0"/>
              <a:t> و </a:t>
            </a:r>
            <a:r>
              <a:rPr lang="en-US" baseline="0" dirty="0" smtClean="0"/>
              <a:t>validation</a:t>
            </a:r>
            <a:r>
              <a:rPr lang="fa-IR" baseline="0" dirty="0" smtClean="0"/>
              <a:t> داده شد.</a:t>
            </a:r>
            <a:endParaRPr lang="en-US" baseline="0" dirty="0" smtClean="0"/>
          </a:p>
          <a:p>
            <a:pPr algn="r" rtl="1"/>
            <a:r>
              <a:rPr lang="en-US" baseline="0" dirty="0" smtClean="0"/>
              <a:t> k = n-1</a:t>
            </a:r>
            <a:r>
              <a:rPr lang="fa-IR" baseline="0" dirty="0" smtClean="0"/>
              <a:t> بهترین حالته ولی زمان زیادی ازمون میگیره. معمولا </a:t>
            </a:r>
            <a:r>
              <a:rPr lang="en-US" baseline="0" dirty="0" smtClean="0"/>
              <a:t>k=3,4,5</a:t>
            </a:r>
            <a:r>
              <a:rPr lang="fa-IR" baseline="0" dirty="0" smtClean="0"/>
              <a:t> هست.</a:t>
            </a:r>
          </a:p>
          <a:p>
            <a:pPr algn="r" rtl="1"/>
            <a:r>
              <a:rPr lang="fa-IR" baseline="0" dirty="0" smtClean="0"/>
              <a:t>وقتی همه رو ارزیابی کردیم، در آخر همه رو تجمیع و میانگین‌گیری میکنیم و در نهایت نتیجه را روی پارامترها اعمال میکنیم.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 smtClean="0"/>
              <a:t> مدل ساده بایاس دارد چون به هر چقدرم خوب بهش دیتا بهش بدی جواب درست نمیده و خطش یه‌کم جابجا میشه و مدل پیچیده واریانس دارد.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3C5D-C807-4A87-8260-F7D59E5AC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702593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249</Words>
  <Application>Microsoft Office PowerPoint</Application>
  <PresentationFormat>On-screen Show (4:3)</PresentationFormat>
  <Paragraphs>26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Theme75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Navid</cp:lastModifiedBy>
  <cp:revision>10</cp:revision>
  <dcterms:created xsi:type="dcterms:W3CDTF">2023-10-22T21:20:57Z</dcterms:created>
  <dcterms:modified xsi:type="dcterms:W3CDTF">2023-10-23T14:21:49Z</dcterms:modified>
  <cp:category/>
</cp:coreProperties>
</file>