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72" r:id="rId2"/>
    <p:sldId id="289" r:id="rId3"/>
    <p:sldId id="290" r:id="rId4"/>
    <p:sldId id="291" r:id="rId5"/>
    <p:sldId id="292" r:id="rId6"/>
    <p:sldId id="293" r:id="rId7"/>
    <p:sldId id="294" r:id="rId8"/>
    <p:sldId id="263" r:id="rId9"/>
    <p:sldId id="271" r:id="rId10"/>
    <p:sldId id="264" r:id="rId11"/>
    <p:sldId id="265" r:id="rId12"/>
    <p:sldId id="266" r:id="rId13"/>
    <p:sldId id="28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A5F6-A729-4357-D5B1-7BFDA4698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5B98C-8F36-96FB-F265-080F9419F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8DA8-94BD-7A1F-6CFB-E323897A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B3A5-D688-4479-6E76-38D0EB87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D4E0-778E-634D-A84E-D938EF90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A166-47A4-12AC-6AFF-19AC860F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21E50-D22F-AB8C-CEAF-269956F6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DB0F-76E7-8557-7F1A-1DADB24A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CE35D-C139-DFA5-717B-E0285F56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7F9C-C250-FEE6-85DD-6E40D996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1C59C-7B71-48FA-A5BB-7B9F03C16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0C9BD-8114-CAFE-CB55-82DB14670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44FD-5D32-EBBF-AFA9-8FD05D9E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BCA9-FA20-DDB8-AB0F-ACBF872D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C7EB-0C36-25CA-2D26-9B559315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4C43-1BF0-2052-9F29-DCDDED6E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4D68-550E-0795-D343-4E2909A3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438E-9C3B-88BA-0FD3-188A5CA2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5171-DECA-DDD6-9634-7FA097CE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DCF2-2AEE-D5B3-363F-877F09C5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E573-CF8C-52EA-2BBB-774E02D9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C8961-3C61-CACA-A478-DFCBAD4F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285-CC5E-5F96-3022-61F1993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7E67-2811-7DAF-92F9-874AE882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68A8-18AE-4F06-174A-967CC753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DFC9-C519-7079-B805-A4C5627F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F9FC-82ED-6C88-CB88-EEB5839AB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9BDAD-97D2-4C72-1C32-4D5155441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FEF47-8494-9C0C-4C25-6BA79132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4AE51-5597-F854-D96F-C3BAF4D2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7498F-9018-30D7-C85D-4CC646C8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8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7DDF-66D7-4C82-E0C4-0E7B4C79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0FC4-4861-0237-976D-4616514E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51552-3C59-47D5-5F28-A7932922D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FD693-E72A-9E8C-5612-A6223DC8A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48F79-590F-CC28-35ED-EFEBEE9A0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DD795-0646-B557-FC35-4125A1D5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AFE5E-B218-3D59-1745-0277DB95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D2865-A7B1-13E9-4B2B-C8577580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6353-DD8B-A79B-D26B-C8BDF054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18037-768C-8B96-4B46-29DABB63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D56C8-FE49-B13C-4AC7-F25A09D3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15EBA-F0B6-9026-11D0-86E63C88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9EC07-40F5-B8FB-276E-74284D81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2D8FC-75BE-F858-5549-50C38171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79517-5268-32DC-D148-65A23DB2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9E02-B1FF-FA8A-A7C8-3E3E80AA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CC69-2912-5C62-68F1-DDDCA2BB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28EA-BE68-00C5-A658-CDDE56E8E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473C6-ED62-1CB8-CEB1-F451D9C4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CBFC-EDED-9E5B-725B-2C95BA97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A1B4D-3DA6-F13B-C522-994B706B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3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9ED1-C60B-04D5-EA3C-A3E8B326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F70F7-5EFD-64E1-B018-451E5B17C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0B5DE-D725-24F1-F5D5-E64B2FD31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D6FC6-B56E-9044-3C7B-D9C52AB3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BBBAD-E88F-89F9-92CC-636BD054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3FAA-1D8D-D495-5002-96402A35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B053D-CBC3-7F6C-DAB7-FA863CAF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2AAD-7D0A-2590-D7E5-F757F938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F6EC-A091-0AF5-E75E-8D53C7538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AF7DF-A828-48C4-8D06-4E947500D3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F8EB-9003-4134-2199-FAF979AF5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ED17-8CE4-31AD-67EB-49A86561B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4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5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078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9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If you ain't got the right questions…">
            <a:extLst>
              <a:ext uri="{FF2B5EF4-FFF2-40B4-BE49-F238E27FC236}">
                <a16:creationId xmlns:a16="http://schemas.microsoft.com/office/drawing/2014/main" id="{A41DF4C9-EABB-A19A-00FD-6419D085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8"/>
          <a:stretch/>
        </p:blipFill>
        <p:spPr bwMode="auto">
          <a:xfrm>
            <a:off x="6803647" y="1065276"/>
            <a:ext cx="4730214" cy="47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1" name="Group 2080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082" name="Freeform: Shape 2081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7" name="Freeform: Shape 2086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Freeform: Shape 2087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D89D8C-9A7E-C727-A0E5-BE7EAAC1027C}"/>
              </a:ext>
            </a:extLst>
          </p:cNvPr>
          <p:cNvSpPr txBox="1"/>
          <p:nvPr/>
        </p:nvSpPr>
        <p:spPr>
          <a:xfrm>
            <a:off x="786384" y="841249"/>
            <a:ext cx="5692953" cy="2594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The Problem of Data Augmentation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89478-A79C-A68E-5641-80FB98657FB5}"/>
              </a:ext>
            </a:extLst>
          </p:cNvPr>
          <p:cNvSpPr txBox="1"/>
          <p:nvPr/>
        </p:nvSpPr>
        <p:spPr>
          <a:xfrm>
            <a:off x="786383" y="3566810"/>
            <a:ext cx="5692953" cy="2651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to Synthesis?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Price Time Series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Price -&gt; POD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Price -&gt; Orderbook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Price -&gt; events</a:t>
            </a:r>
          </a:p>
        </p:txBody>
      </p:sp>
    </p:spTree>
    <p:extLst>
      <p:ext uri="{BB962C8B-B14F-4D97-AF65-F5344CB8AC3E}">
        <p14:creationId xmlns:p14="http://schemas.microsoft.com/office/powerpoint/2010/main" val="393203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4831F-EF61-B702-57BA-3483630DA291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TTS-GAN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B8CE05-004C-CDE9-AEA0-61C7A5CC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455489"/>
            <a:ext cx="5131088" cy="1449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B2D48-DA39-E3B2-39B1-C4F82E90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00" y="1669221"/>
            <a:ext cx="4127763" cy="50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3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CF1AF-F41D-4BAD-7E78-E51AB4C4E06E}"/>
              </a:ext>
            </a:extLst>
          </p:cNvPr>
          <p:cNvSpPr txBox="1"/>
          <p:nvPr/>
        </p:nvSpPr>
        <p:spPr>
          <a:xfrm>
            <a:off x="3048505" y="565729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Running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54567-5A8A-5C68-D0B8-3582C8CCFE2B}"/>
              </a:ext>
            </a:extLst>
          </p:cNvPr>
          <p:cNvSpPr txBox="1"/>
          <p:nvPr/>
        </p:nvSpPr>
        <p:spPr>
          <a:xfrm>
            <a:off x="3048505" y="3542575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Running</a:t>
            </a:r>
          </a:p>
        </p:txBody>
      </p:sp>
      <p:pic>
        <p:nvPicPr>
          <p:cNvPr id="7" name="Picture 6" descr="A graph showing a number of orange lines&#10;&#10;Description automatically generated with medium confidence">
            <a:extLst>
              <a:ext uri="{FF2B5EF4-FFF2-40B4-BE49-F238E27FC236}">
                <a16:creationId xmlns:a16="http://schemas.microsoft.com/office/drawing/2014/main" id="{F1B66D0B-8B50-88AE-5AB1-425723CD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82" y="1131783"/>
            <a:ext cx="6866236" cy="2264766"/>
          </a:xfrm>
          <a:prstGeom prst="rect">
            <a:avLst/>
          </a:prstGeom>
        </p:spPr>
      </p:pic>
      <p:pic>
        <p:nvPicPr>
          <p:cNvPr id="16" name="Picture 15" descr="A blue lines on a white background&#10;&#10;Description automatically generated">
            <a:extLst>
              <a:ext uri="{FF2B5EF4-FFF2-40B4-BE49-F238E27FC236}">
                <a16:creationId xmlns:a16="http://schemas.microsoft.com/office/drawing/2014/main" id="{67C6EA1D-C7FE-00FF-ABDC-ACCF64D1E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82" y="4027505"/>
            <a:ext cx="6866236" cy="22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3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CF1AF-F41D-4BAD-7E78-E51AB4C4E06E}"/>
              </a:ext>
            </a:extLst>
          </p:cNvPr>
          <p:cNvSpPr txBox="1"/>
          <p:nvPr/>
        </p:nvSpPr>
        <p:spPr>
          <a:xfrm>
            <a:off x="3048505" y="565729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Jumping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54567-5A8A-5C68-D0B8-3582C8CCFE2B}"/>
              </a:ext>
            </a:extLst>
          </p:cNvPr>
          <p:cNvSpPr txBox="1"/>
          <p:nvPr/>
        </p:nvSpPr>
        <p:spPr>
          <a:xfrm>
            <a:off x="3048505" y="3542575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Jumping</a:t>
            </a: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729335D-72CD-DC3A-8FCD-402F14B26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82" y="4098670"/>
            <a:ext cx="6866236" cy="2272154"/>
          </a:xfrm>
          <a:prstGeom prst="rect">
            <a:avLst/>
          </a:prstGeom>
        </p:spPr>
      </p:pic>
      <p:pic>
        <p:nvPicPr>
          <p:cNvPr id="4" name="Picture 3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E599840E-C3ED-DF63-9456-5668971CC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82" y="1121824"/>
            <a:ext cx="6866236" cy="22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7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81DF3-522E-7C9C-8A7B-511DF16D9643}"/>
              </a:ext>
            </a:extLst>
          </p:cNvPr>
          <p:cNvSpPr txBox="1"/>
          <p:nvPr/>
        </p:nvSpPr>
        <p:spPr>
          <a:xfrm>
            <a:off x="3048505" y="565729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ABC0-C460-7348-94BC-508E4977AFA3}"/>
              </a:ext>
            </a:extLst>
          </p:cNvPr>
          <p:cNvSpPr txBox="1"/>
          <p:nvPr/>
        </p:nvSpPr>
        <p:spPr>
          <a:xfrm>
            <a:off x="3048505" y="3542575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D20A41-4BAA-9F2D-7B2D-33654B1F82BB}"/>
              </a:ext>
            </a:extLst>
          </p:cNvPr>
          <p:cNvGrpSpPr/>
          <p:nvPr/>
        </p:nvGrpSpPr>
        <p:grpSpPr>
          <a:xfrm>
            <a:off x="277247" y="3532898"/>
            <a:ext cx="790562" cy="819574"/>
            <a:chOff x="685649" y="369827"/>
            <a:chExt cx="790562" cy="8195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B2F3A0-285E-E318-9315-6021C9B217CA}"/>
                </a:ext>
              </a:extLst>
            </p:cNvPr>
            <p:cNvSpPr/>
            <p:nvPr/>
          </p:nvSpPr>
          <p:spPr>
            <a:xfrm>
              <a:off x="685649" y="497924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B19E01-95A6-5527-D6EA-9F5788C47430}"/>
                </a:ext>
              </a:extLst>
            </p:cNvPr>
            <p:cNvSpPr/>
            <p:nvPr/>
          </p:nvSpPr>
          <p:spPr>
            <a:xfrm>
              <a:off x="685649" y="1012653"/>
              <a:ext cx="45720" cy="45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FFEF8-F0B2-67E1-1A3B-8FF099931E0A}"/>
                </a:ext>
              </a:extLst>
            </p:cNvPr>
            <p:cNvSpPr txBox="1"/>
            <p:nvPr/>
          </p:nvSpPr>
          <p:spPr>
            <a:xfrm>
              <a:off x="731369" y="369827"/>
              <a:ext cx="7448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E293EA-29B0-EEFE-FA8E-CE5A8CADD717}"/>
                </a:ext>
              </a:extLst>
            </p:cNvPr>
            <p:cNvSpPr txBox="1"/>
            <p:nvPr/>
          </p:nvSpPr>
          <p:spPr>
            <a:xfrm>
              <a:off x="731369" y="881624"/>
              <a:ext cx="7448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</a:t>
              </a:r>
            </a:p>
          </p:txBody>
        </p:sp>
      </p:grpSp>
      <p:pic>
        <p:nvPicPr>
          <p:cNvPr id="11" name="Picture 10" descr="A graph showing a line of blue and orange lines&#10;&#10;Description automatically generated with medium confidence">
            <a:extLst>
              <a:ext uri="{FF2B5EF4-FFF2-40B4-BE49-F238E27FC236}">
                <a16:creationId xmlns:a16="http://schemas.microsoft.com/office/drawing/2014/main" id="{546AADF6-DC0A-6D32-7B57-942E24ADE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82" y="4044695"/>
            <a:ext cx="6866236" cy="2264766"/>
          </a:xfrm>
          <a:prstGeom prst="rect">
            <a:avLst/>
          </a:prstGeom>
        </p:spPr>
      </p:pic>
      <p:pic>
        <p:nvPicPr>
          <p:cNvPr id="13" name="Picture 12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5F0E51AE-0BD2-1793-0DA4-BBA6E81E4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82" y="1175799"/>
            <a:ext cx="6866236" cy="22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ECD4-6973-F6CF-597A-D9D66386EF8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6C01A-575F-7A68-C9C7-1EF4C7BBB7F3}"/>
              </a:ext>
            </a:extLst>
          </p:cNvPr>
          <p:cNvSpPr txBox="1"/>
          <p:nvPr/>
        </p:nvSpPr>
        <p:spPr>
          <a:xfrm>
            <a:off x="4840729" y="276514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&amp; FE &amp; Augmentation</a:t>
            </a:r>
          </a:p>
        </p:txBody>
      </p:sp>
      <p:pic>
        <p:nvPicPr>
          <p:cNvPr id="52" name="Picture 51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4230B308-74DA-6A36-7B90-11E8AB612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307250"/>
            <a:ext cx="7544000" cy="42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3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ECD4-6973-F6CF-597A-D9D66386EF8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Noise</a:t>
            </a:r>
          </a:p>
        </p:txBody>
      </p:sp>
      <p:pic>
        <p:nvPicPr>
          <p:cNvPr id="37" name="Picture 3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034F9DC-AC8C-9556-F61F-24142E181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307250"/>
            <a:ext cx="7544000" cy="42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6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A722F-7038-85C3-F773-41DF6CDDD45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Convolution</a:t>
            </a:r>
          </a:p>
        </p:txBody>
      </p:sp>
      <p:pic>
        <p:nvPicPr>
          <p:cNvPr id="31" name="Picture 30" descr="A graph showing a line of growth&#10;&#10;Description automatically generated with medium confidence">
            <a:extLst>
              <a:ext uri="{FF2B5EF4-FFF2-40B4-BE49-F238E27FC236}">
                <a16:creationId xmlns:a16="http://schemas.microsoft.com/office/drawing/2014/main" id="{E745892D-A1AC-3D51-C0FD-A08A6E809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17" y="1307250"/>
            <a:ext cx="7544000" cy="42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0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4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F3309-B164-1F89-C3E1-39F8D500A7B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>
                <a:solidFill>
                  <a:srgbClr val="FFFFFF"/>
                </a:solidFill>
                <a:latin typeface="Aptos Display" panose="02110004020202020204"/>
              </a:rPr>
              <a:t>Crop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pic>
        <p:nvPicPr>
          <p:cNvPr id="51" name="Picture 50" descr="A graph showing a line of growth&#10;&#10;Description automatically generated with medium confidence">
            <a:extLst>
              <a:ext uri="{FF2B5EF4-FFF2-40B4-BE49-F238E27FC236}">
                <a16:creationId xmlns:a16="http://schemas.microsoft.com/office/drawing/2014/main" id="{4CC11D1F-E0D3-31B5-363C-8FB26AD7B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307250"/>
            <a:ext cx="7544000" cy="42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4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F0DEA-66CE-CF71-C650-AB28321E2AF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Drift1</a:t>
            </a:r>
          </a:p>
        </p:txBody>
      </p:sp>
      <p:pic>
        <p:nvPicPr>
          <p:cNvPr id="33" name="Picture 32" descr="A graph of a graph showing the growth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5ADFBF75-4757-C2EB-E3D8-9749D7AE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307250"/>
            <a:ext cx="7544000" cy="42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1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8ACEB-3BD0-5161-EAC9-97656B6ECD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Drift2</a:t>
            </a:r>
          </a:p>
        </p:txBody>
      </p:sp>
      <p:pic>
        <p:nvPicPr>
          <p:cNvPr id="35" name="Picture 34" descr="A graph of a graph showing the growth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D431A094-D1FC-2956-3956-A8550D90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307250"/>
            <a:ext cx="7544000" cy="42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ECD4-6973-F6CF-597A-D9D66386EF8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Jittering / Gaussian noise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9FC2F-166A-7B28-25B8-A73DABAF3313}"/>
              </a:ext>
            </a:extLst>
          </p:cNvPr>
          <p:cNvSpPr txBox="1"/>
          <p:nvPr/>
        </p:nvSpPr>
        <p:spPr>
          <a:xfrm>
            <a:off x="4840729" y="276514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Jittering / Gaussian noise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0E835A1-DF33-04D8-28D8-B4027A0B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4" y="1333500"/>
            <a:ext cx="5895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FD4559-EBA0-6235-0E31-3EBEE286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4" y="3429000"/>
            <a:ext cx="5895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52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ECD4-6973-F6CF-597A-D9D66386EF8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Pool</a:t>
            </a:r>
          </a:p>
        </p:txBody>
      </p:sp>
      <p:pic>
        <p:nvPicPr>
          <p:cNvPr id="39" name="Picture 38" descr="A graph of a stock market&#10;&#10;Description automatically generated">
            <a:extLst>
              <a:ext uri="{FF2B5EF4-FFF2-40B4-BE49-F238E27FC236}">
                <a16:creationId xmlns:a16="http://schemas.microsoft.com/office/drawing/2014/main" id="{DDEB9781-F45F-67C3-77F7-E9738E278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307250"/>
            <a:ext cx="7544000" cy="42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64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ECD4-6973-F6CF-597A-D9D66386EF8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Quantize</a:t>
            </a:r>
          </a:p>
        </p:txBody>
      </p:sp>
      <p:pic>
        <p:nvPicPr>
          <p:cNvPr id="41" name="Picture 40" descr="A graph showing a line of growth&#10;&#10;Description automatically generated with medium confidence">
            <a:extLst>
              <a:ext uri="{FF2B5EF4-FFF2-40B4-BE49-F238E27FC236}">
                <a16:creationId xmlns:a16="http://schemas.microsoft.com/office/drawing/2014/main" id="{6C0F7942-640A-88AB-CE86-C0A96BD9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307250"/>
            <a:ext cx="7544000" cy="42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73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A722F-7038-85C3-F773-41DF6CDDD45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Resize</a:t>
            </a:r>
          </a:p>
        </p:txBody>
      </p:sp>
      <p:pic>
        <p:nvPicPr>
          <p:cNvPr id="43" name="Picture 4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C0A977CC-84AA-7052-65A9-5B8A38B42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307250"/>
            <a:ext cx="7544000" cy="42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7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4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F3309-B164-1F89-C3E1-39F8D500A7B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TimeWarp1</a:t>
            </a:r>
          </a:p>
        </p:txBody>
      </p:sp>
      <p:pic>
        <p:nvPicPr>
          <p:cNvPr id="45" name="Picture 44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1396E04B-2FEF-E7A8-67F5-5810A109F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17" y="1307250"/>
            <a:ext cx="7544000" cy="42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4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A722F-7038-85C3-F773-41DF6CDDD45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TimeWarp2</a:t>
            </a:r>
          </a:p>
        </p:txBody>
      </p:sp>
      <p:pic>
        <p:nvPicPr>
          <p:cNvPr id="47" name="Picture 46" descr="A graph showing a line of growth&#10;&#10;Description automatically generated with medium confidence">
            <a:extLst>
              <a:ext uri="{FF2B5EF4-FFF2-40B4-BE49-F238E27FC236}">
                <a16:creationId xmlns:a16="http://schemas.microsoft.com/office/drawing/2014/main" id="{1F5ABEA7-190A-D84A-B172-B4A0FF8F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307250"/>
            <a:ext cx="7544000" cy="42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ECD4-6973-F6CF-597A-D9D66386EF8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Shuffle Features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5BFCFBA-3755-C1F2-4234-0825B4FCB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4" y="1333500"/>
            <a:ext cx="5895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59BE5F4-1BA6-1297-0F91-DFB69160F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4" y="3429000"/>
            <a:ext cx="5895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9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A722F-7038-85C3-F773-41DF6CDDD45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Slice &amp; Shuffle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DCDB5A-8183-4FF7-C409-430EF085A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4" y="1333500"/>
            <a:ext cx="5895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69E616F-592F-4412-7B2F-C2A827D77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4" y="3429000"/>
            <a:ext cx="5895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03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4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F3309-B164-1F89-C3E1-39F8D500A7B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Magnitude Warping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3DB6F53-8CC1-A465-8A97-0FEDFCBE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4" y="1333500"/>
            <a:ext cx="5895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30C4104-A79F-A8DE-E5A4-425446309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4" y="3429000"/>
            <a:ext cx="5895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50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4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F0DEA-66CE-CF71-C650-AB28321E2AF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Window Warping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10BDB96-7267-1B2F-B1AD-BCF4DB4E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4" y="1333500"/>
            <a:ext cx="5895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3ED7E45-CBB0-39CF-2838-06747CF2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4" y="3429000"/>
            <a:ext cx="5895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0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8ACEB-3BD0-5161-EAC9-97656B6ECD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Dynamic Time Warping Barycentric Average (DTWBA)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E3AA21-4EE2-1CC3-F85E-9F79F837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4" y="1333500"/>
            <a:ext cx="5895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56CEF8-6B63-5F3B-DF9D-A55897D3D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4" y="3429000"/>
            <a:ext cx="5895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2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D89D8C-9A7E-C727-A0E5-BE7EAAC1027C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Mockseries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B5067-49AE-0F22-105D-73B9FF82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57" y="2025192"/>
            <a:ext cx="4485204" cy="3351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55AD7-AB4C-F68B-89F0-D08C642A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09" y="2025192"/>
            <a:ext cx="4478072" cy="3351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629856-AAFA-54BE-5863-69B0D4C6E3E6}"/>
              </a:ext>
            </a:extLst>
          </p:cNvPr>
          <p:cNvSpPr txBox="1"/>
          <p:nvPr/>
        </p:nvSpPr>
        <p:spPr>
          <a:xfrm>
            <a:off x="2543531" y="1556738"/>
            <a:ext cx="1334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F1F48-E269-CFB0-38AE-0C0C24F43081}"/>
              </a:ext>
            </a:extLst>
          </p:cNvPr>
          <p:cNvSpPr txBox="1"/>
          <p:nvPr/>
        </p:nvSpPr>
        <p:spPr>
          <a:xfrm>
            <a:off x="8540117" y="1556738"/>
            <a:ext cx="1334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09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6781E7-71C2-8ED9-8649-062EC0CD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050595"/>
            <a:ext cx="4473809" cy="4451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D05D32-F00B-1AFD-5653-AB3E5762E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074130"/>
            <a:ext cx="4450156" cy="4427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D89D8C-9A7E-C727-A0E5-BE7EAAC1027C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 Encoder</a:t>
            </a:r>
          </a:p>
        </p:txBody>
      </p:sp>
    </p:spTree>
    <p:extLst>
      <p:ext uri="{BB962C8B-B14F-4D97-AF65-F5344CB8AC3E}">
        <p14:creationId xmlns:p14="http://schemas.microsoft.com/office/powerpoint/2010/main" val="142467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907</TotalTime>
  <Words>90</Words>
  <Application>Microsoft Office PowerPoint</Application>
  <PresentationFormat>Widescreen</PresentationFormat>
  <Paragraphs>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amirhosein darabpour</dc:creator>
  <cp:lastModifiedBy>amirhosein darabpour</cp:lastModifiedBy>
  <cp:revision>11</cp:revision>
  <dcterms:created xsi:type="dcterms:W3CDTF">2024-08-28T13:31:44Z</dcterms:created>
  <dcterms:modified xsi:type="dcterms:W3CDTF">2024-09-10T20:16:27Z</dcterms:modified>
</cp:coreProperties>
</file>