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72" r:id="rId2"/>
    <p:sldId id="270" r:id="rId3"/>
    <p:sldId id="257" r:id="rId4"/>
    <p:sldId id="258" r:id="rId5"/>
    <p:sldId id="259" r:id="rId6"/>
    <p:sldId id="260" r:id="rId7"/>
    <p:sldId id="261" r:id="rId8"/>
    <p:sldId id="263" r:id="rId9"/>
    <p:sldId id="271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A5F6-A729-4357-D5B1-7BFDA4698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5B98C-8F36-96FB-F265-080F9419F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08DA8-94BD-7A1F-6CFB-E323897AD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F7DF-A828-48C4-8D06-4E947500D3C4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EB3A5-D688-4479-6E76-38D0EB874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7D4E0-778E-634D-A84E-D938EF90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770-3CCB-4D3B-8648-078B4B8C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3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A166-47A4-12AC-6AFF-19AC860F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21E50-D22F-AB8C-CEAF-269956F6C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BDB0F-76E7-8557-7F1A-1DADB24A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F7DF-A828-48C4-8D06-4E947500D3C4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CE35D-C139-DFA5-717B-E0285F56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57F9C-C250-FEE6-85DD-6E40D996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770-3CCB-4D3B-8648-078B4B8C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3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91C59C-7B71-48FA-A5BB-7B9F03C16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0C9BD-8114-CAFE-CB55-82DB14670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D44FD-5D32-EBBF-AFA9-8FD05D9E1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F7DF-A828-48C4-8D06-4E947500D3C4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3BCA9-FA20-DDB8-AB0F-ACBF872DF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9C7EB-0C36-25CA-2D26-9B559315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770-3CCB-4D3B-8648-078B4B8C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2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34C43-1BF0-2052-9F29-DCDDED6E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4D68-550E-0795-D343-4E2909A3F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1438E-9C3B-88BA-0FD3-188A5CA2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F7DF-A828-48C4-8D06-4E947500D3C4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E5171-DECA-DDD6-9634-7FA097CE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3DCF2-2AEE-D5B3-363F-877F09C58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770-3CCB-4D3B-8648-078B4B8C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7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4E573-CF8C-52EA-2BBB-774E02D9F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C8961-3C61-CACA-A478-DFCBAD4FB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89285-CC5E-5F96-3022-61F19933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F7DF-A828-48C4-8D06-4E947500D3C4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C7E67-2811-7DAF-92F9-874AE882D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C68A8-18AE-4F06-174A-967CC753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770-3CCB-4D3B-8648-078B4B8C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8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DFC9-C519-7079-B805-A4C5627FA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1F9FC-82ED-6C88-CB88-EEB5839AB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9BDAD-97D2-4C72-1C32-4D5155441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FEF47-8494-9C0C-4C25-6BA79132D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F7DF-A828-48C4-8D06-4E947500D3C4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4AE51-5597-F854-D96F-C3BAF4D2E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7498F-9018-30D7-C85D-4CC646C8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770-3CCB-4D3B-8648-078B4B8C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8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7DDF-66D7-4C82-E0C4-0E7B4C79D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70FC4-4861-0237-976D-4616514E8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51552-3C59-47D5-5F28-A7932922D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7FD693-E72A-9E8C-5612-A6223DC8A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48F79-590F-CC28-35ED-EFEBEE9A0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DD795-0646-B557-FC35-4125A1D55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F7DF-A828-48C4-8D06-4E947500D3C4}" type="datetimeFigureOut">
              <a:rPr lang="en-US" smtClean="0"/>
              <a:t>8/28/24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AFE5E-B218-3D59-1745-0277DB959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6D2865-A7B1-13E9-4B2B-C85775802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770-3CCB-4D3B-8648-078B4B8C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4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6353-DD8B-A79B-D26B-C8BDF054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18037-768C-8B96-4B46-29DABB63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F7DF-A828-48C4-8D06-4E947500D3C4}" type="datetimeFigureOut">
              <a:rPr lang="en-US" smtClean="0"/>
              <a:t>8/28/24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D56C8-FE49-B13C-4AC7-F25A09D3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15EBA-F0B6-9026-11D0-86E63C88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770-3CCB-4D3B-8648-078B4B8C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5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9EC07-40F5-B8FB-276E-74284D81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F7DF-A828-48C4-8D06-4E947500D3C4}" type="datetimeFigureOut">
              <a:rPr lang="en-US" smtClean="0"/>
              <a:t>8/28/24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2D8FC-75BE-F858-5549-50C38171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79517-5268-32DC-D148-65A23DB2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770-3CCB-4D3B-8648-078B4B8C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7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C9E02-B1FF-FA8A-A7C8-3E3E80AA4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0CC69-2912-5C62-68F1-DDDCA2BB0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D28EA-BE68-00C5-A658-CDDE56E8E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473C6-ED62-1CB8-CEB1-F451D9C4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F7DF-A828-48C4-8D06-4E947500D3C4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5CBFC-EDED-9E5B-725B-2C95BA97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A1B4D-3DA6-F13B-C522-994B706B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770-3CCB-4D3B-8648-078B4B8C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3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9ED1-C60B-04D5-EA3C-A3E8B326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FF70F7-5EFD-64E1-B018-451E5B17C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0B5DE-D725-24F1-F5D5-E64B2FD31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D6FC6-B56E-9044-3C7B-D9C52AB3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F7DF-A828-48C4-8D06-4E947500D3C4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BBBAD-E88F-89F9-92CC-636BD054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F3FAA-1D8D-D495-5002-96402A35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770-3CCB-4D3B-8648-078B4B8C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9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2B053D-CBC3-7F6C-DAB7-FA863CAF2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32AAD-7D0A-2590-D7E5-F757F9382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0F6EC-A091-0AF5-E75E-8D53C7538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5AF7DF-A828-48C4-8D06-4E947500D3C4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0F8EB-9003-4134-2199-FAF979AF5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2ED17-8CE4-31AD-67EB-49A86561B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1C9770-3CCB-4D3B-8648-078B4B8C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4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3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5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77" name="Group 2076">
            <a:extLst>
              <a:ext uri="{FF2B5EF4-FFF2-40B4-BE49-F238E27FC236}">
                <a16:creationId xmlns:a16="http://schemas.microsoft.com/office/drawing/2014/main" id="{0C08EDA0-D5F6-4481-BBA8-966D95EC4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2078" name="Color">
              <a:extLst>
                <a:ext uri="{FF2B5EF4-FFF2-40B4-BE49-F238E27FC236}">
                  <a16:creationId xmlns:a16="http://schemas.microsoft.com/office/drawing/2014/main" id="{CC23B4B4-906F-45F7-A1BD-F1DBF97EB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9" name="Color">
              <a:extLst>
                <a:ext uri="{FF2B5EF4-FFF2-40B4-BE49-F238E27FC236}">
                  <a16:creationId xmlns:a16="http://schemas.microsoft.com/office/drawing/2014/main" id="{4CD72A2D-5584-4CC0-828C-F46BC4260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50" name="Picture 2" descr="If you ain't got the right questions…">
            <a:extLst>
              <a:ext uri="{FF2B5EF4-FFF2-40B4-BE49-F238E27FC236}">
                <a16:creationId xmlns:a16="http://schemas.microsoft.com/office/drawing/2014/main" id="{A41DF4C9-EABB-A19A-00FD-6419D0852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58"/>
          <a:stretch/>
        </p:blipFill>
        <p:spPr bwMode="auto">
          <a:xfrm>
            <a:off x="6803647" y="1065276"/>
            <a:ext cx="4730214" cy="472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81" name="Group 2080">
            <a:extLst>
              <a:ext uri="{FF2B5EF4-FFF2-40B4-BE49-F238E27FC236}">
                <a16:creationId xmlns:a16="http://schemas.microsoft.com/office/drawing/2014/main" id="{ED1D4DBC-180F-4364-A77A-427818EEA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2082" name="Freeform: Shape 2081">
              <a:extLst>
                <a:ext uri="{FF2B5EF4-FFF2-40B4-BE49-F238E27FC236}">
                  <a16:creationId xmlns:a16="http://schemas.microsoft.com/office/drawing/2014/main" id="{E979919B-BEE8-434A-89DF-BE8E28142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3" name="Freeform: Shape 2082">
              <a:extLst>
                <a:ext uri="{FF2B5EF4-FFF2-40B4-BE49-F238E27FC236}">
                  <a16:creationId xmlns:a16="http://schemas.microsoft.com/office/drawing/2014/main" id="{F9CD2586-0E0D-473F-B583-24719041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4" name="Freeform: Shape 2083">
              <a:extLst>
                <a:ext uri="{FF2B5EF4-FFF2-40B4-BE49-F238E27FC236}">
                  <a16:creationId xmlns:a16="http://schemas.microsoft.com/office/drawing/2014/main" id="{30BAE38B-57E3-40D2-B225-F815D1C8D5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5" name="Freeform: Shape 2084">
              <a:extLst>
                <a:ext uri="{FF2B5EF4-FFF2-40B4-BE49-F238E27FC236}">
                  <a16:creationId xmlns:a16="http://schemas.microsoft.com/office/drawing/2014/main" id="{2F0F9843-D824-455E-9174-8418FDCE5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6" name="Freeform: Shape 2085">
              <a:extLst>
                <a:ext uri="{FF2B5EF4-FFF2-40B4-BE49-F238E27FC236}">
                  <a16:creationId xmlns:a16="http://schemas.microsoft.com/office/drawing/2014/main" id="{E6B526B7-0747-48BB-BDD0-E9E358F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7" name="Freeform: Shape 2086">
              <a:extLst>
                <a:ext uri="{FF2B5EF4-FFF2-40B4-BE49-F238E27FC236}">
                  <a16:creationId xmlns:a16="http://schemas.microsoft.com/office/drawing/2014/main" id="{7E5E2A43-EBD9-4E2B-8167-6EFCC3646E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8" name="Freeform: Shape 2087">
              <a:extLst>
                <a:ext uri="{FF2B5EF4-FFF2-40B4-BE49-F238E27FC236}">
                  <a16:creationId xmlns:a16="http://schemas.microsoft.com/office/drawing/2014/main" id="{4EE56EB6-9B75-4BB0-A6E5-071CDEFC2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0D89D8C-9A7E-C727-A0E5-BE7EAAC1027C}"/>
              </a:ext>
            </a:extLst>
          </p:cNvPr>
          <p:cNvSpPr txBox="1"/>
          <p:nvPr/>
        </p:nvSpPr>
        <p:spPr>
          <a:xfrm>
            <a:off x="786384" y="841249"/>
            <a:ext cx="5692953" cy="2594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>
                <a:solidFill>
                  <a:schemeClr val="bg1"/>
                </a:solidFill>
              </a:rPr>
              <a:t>The Problem of Data Augmentation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489478-A79C-A68E-5641-80FB98657FB5}"/>
              </a:ext>
            </a:extLst>
          </p:cNvPr>
          <p:cNvSpPr txBox="1"/>
          <p:nvPr/>
        </p:nvSpPr>
        <p:spPr>
          <a:xfrm>
            <a:off x="786383" y="3566810"/>
            <a:ext cx="5692953" cy="26511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What to Synthesis?</a:t>
            </a:r>
          </a:p>
          <a:p>
            <a:pPr marL="3429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Price Time Series</a:t>
            </a:r>
          </a:p>
          <a:p>
            <a:pPr marL="3429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Price -&gt; POD</a:t>
            </a:r>
          </a:p>
          <a:p>
            <a:pPr marL="3429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Price -&gt; Orderbook</a:t>
            </a:r>
          </a:p>
          <a:p>
            <a:pPr marL="3429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Price -&gt; events</a:t>
            </a:r>
          </a:p>
        </p:txBody>
      </p:sp>
    </p:spTree>
    <p:extLst>
      <p:ext uri="{BB962C8B-B14F-4D97-AF65-F5344CB8AC3E}">
        <p14:creationId xmlns:p14="http://schemas.microsoft.com/office/powerpoint/2010/main" val="3932035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4831F-EF61-B702-57BA-3483630DA291}"/>
              </a:ext>
            </a:extLst>
          </p:cNvPr>
          <p:cNvSpPr txBox="1"/>
          <p:nvPr/>
        </p:nvSpPr>
        <p:spPr>
          <a:xfrm>
            <a:off x="699714" y="353160"/>
            <a:ext cx="7091300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TTS-GAN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B8CE05-004C-CDE9-AEA0-61C7A5CC7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3455489"/>
            <a:ext cx="5131088" cy="14495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9B2D48-DA39-E3B2-39B1-C4F82E907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500" y="1669221"/>
            <a:ext cx="4127763" cy="509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34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0CF1AF-F41D-4BAD-7E78-E51AB4C4E06E}"/>
              </a:ext>
            </a:extLst>
          </p:cNvPr>
          <p:cNvSpPr txBox="1"/>
          <p:nvPr/>
        </p:nvSpPr>
        <p:spPr>
          <a:xfrm>
            <a:off x="3048505" y="565729"/>
            <a:ext cx="60949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Running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A90A8-D4BF-FB2C-0DF5-D2C480D3D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93" y="1317249"/>
            <a:ext cx="10843614" cy="18739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154567-5A8A-5C68-D0B8-3582C8CCFE2B}"/>
              </a:ext>
            </a:extLst>
          </p:cNvPr>
          <p:cNvSpPr txBox="1"/>
          <p:nvPr/>
        </p:nvSpPr>
        <p:spPr>
          <a:xfrm>
            <a:off x="3048505" y="3542575"/>
            <a:ext cx="60949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 Running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916256-FCDB-3A4B-AC02-B6C51C417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69" y="4294095"/>
            <a:ext cx="10740938" cy="185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38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0CF1AF-F41D-4BAD-7E78-E51AB4C4E06E}"/>
              </a:ext>
            </a:extLst>
          </p:cNvPr>
          <p:cNvSpPr txBox="1"/>
          <p:nvPr/>
        </p:nvSpPr>
        <p:spPr>
          <a:xfrm>
            <a:off x="3048505" y="565729"/>
            <a:ext cx="60949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Jumping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154567-5A8A-5C68-D0B8-3582C8CCFE2B}"/>
              </a:ext>
            </a:extLst>
          </p:cNvPr>
          <p:cNvSpPr txBox="1"/>
          <p:nvPr/>
        </p:nvSpPr>
        <p:spPr>
          <a:xfrm>
            <a:off x="3048505" y="3542575"/>
            <a:ext cx="60949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 Jumping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0FAA4F-CE02-B2E6-409A-DD070B1E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93" y="4294095"/>
            <a:ext cx="10843614" cy="18739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9F1022-0474-E790-5261-2360391FE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93" y="1317250"/>
            <a:ext cx="10843605" cy="187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7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0E3C6C-49C3-9EAC-8118-3D13733BD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1" y="1710179"/>
            <a:ext cx="5381625" cy="4333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0874DC-2577-D8B6-4406-21C2B0AB9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608" y="1710179"/>
            <a:ext cx="5381625" cy="4333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031E4A-B2D8-8ED4-0956-AAB3FD752E68}"/>
              </a:ext>
            </a:extLst>
          </p:cNvPr>
          <p:cNvSpPr txBox="1"/>
          <p:nvPr/>
        </p:nvSpPr>
        <p:spPr>
          <a:xfrm>
            <a:off x="7365664" y="1068346"/>
            <a:ext cx="3140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3964B2-CEFE-FC86-A89B-4761A9F3EB1A}"/>
              </a:ext>
            </a:extLst>
          </p:cNvPr>
          <p:cNvSpPr txBox="1"/>
          <p:nvPr/>
        </p:nvSpPr>
        <p:spPr>
          <a:xfrm>
            <a:off x="1685484" y="1068346"/>
            <a:ext cx="3140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</a:p>
        </p:txBody>
      </p:sp>
    </p:spTree>
    <p:extLst>
      <p:ext uri="{BB962C8B-B14F-4D97-AF65-F5344CB8AC3E}">
        <p14:creationId xmlns:p14="http://schemas.microsoft.com/office/powerpoint/2010/main" val="630241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A82F75-B72C-112A-4929-E1EBFCBA3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60" y="1698066"/>
            <a:ext cx="5381625" cy="4333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58A592-76D9-5205-21CD-B4EF7DC81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278" y="1698066"/>
            <a:ext cx="5381625" cy="4333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4FB40B-95F6-619E-D2C1-53233454403A}"/>
              </a:ext>
            </a:extLst>
          </p:cNvPr>
          <p:cNvSpPr txBox="1"/>
          <p:nvPr/>
        </p:nvSpPr>
        <p:spPr>
          <a:xfrm>
            <a:off x="7365664" y="1068346"/>
            <a:ext cx="3140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E5CE43-7A30-9E87-ADF8-4CD5F90F6C66}"/>
              </a:ext>
            </a:extLst>
          </p:cNvPr>
          <p:cNvSpPr txBox="1"/>
          <p:nvPr/>
        </p:nvSpPr>
        <p:spPr>
          <a:xfrm>
            <a:off x="1685484" y="1068346"/>
            <a:ext cx="3140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</a:p>
        </p:txBody>
      </p:sp>
    </p:spTree>
    <p:extLst>
      <p:ext uri="{BB962C8B-B14F-4D97-AF65-F5344CB8AC3E}">
        <p14:creationId xmlns:p14="http://schemas.microsoft.com/office/powerpoint/2010/main" val="250023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4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9ECD4-6973-F6CF-597A-D9D66386EF81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Jittering / Gaussian noise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1765A4-A91E-1925-CD6B-2D26C1077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960" y="953138"/>
            <a:ext cx="6472123" cy="50819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E9FC2F-166A-7B28-25B8-A73DABAF3313}"/>
              </a:ext>
            </a:extLst>
          </p:cNvPr>
          <p:cNvSpPr txBox="1"/>
          <p:nvPr/>
        </p:nvSpPr>
        <p:spPr>
          <a:xfrm>
            <a:off x="4840729" y="276514"/>
            <a:ext cx="60949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Jittering / Gaussian noise</a:t>
            </a:r>
          </a:p>
        </p:txBody>
      </p:sp>
    </p:spTree>
    <p:extLst>
      <p:ext uri="{BB962C8B-B14F-4D97-AF65-F5344CB8AC3E}">
        <p14:creationId xmlns:p14="http://schemas.microsoft.com/office/powerpoint/2010/main" val="43771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4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9ECD4-6973-F6CF-597A-D9D66386EF81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Shuffle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D1C216-B5B5-8BF8-83F1-41C052466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329" y="961812"/>
            <a:ext cx="6424740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3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64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9A722F-7038-85C3-F773-41DF6CDDD45F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Slice &amp; Shuffle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F4B76F-C9CB-E9DF-2409-490E06D9B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942" y="961812"/>
            <a:ext cx="628151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6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44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F3309-B164-1F89-C3E1-39F8D500A7BE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Magnitude Warping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D31F05-9232-E804-03DB-C553D3F55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942" y="961812"/>
            <a:ext cx="628151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7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94E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6F0DEA-66CE-CF71-C650-AB28321E2AF7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Window Warping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7E5D17-9ACB-66A8-0FE3-14AB5631C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942" y="961812"/>
            <a:ext cx="628151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5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26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88ACEB-3BD0-5161-EAC9-97656B6ECD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Dynamic Time Warping Barycentric Average (DTWBA)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B92D10-7B2E-2965-BEAE-F1E29CC6F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942" y="961812"/>
            <a:ext cx="628151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66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0D89D8C-9A7E-C727-A0E5-BE7EAAC1027C}"/>
              </a:ext>
            </a:extLst>
          </p:cNvPr>
          <p:cNvSpPr txBox="1"/>
          <p:nvPr/>
        </p:nvSpPr>
        <p:spPr>
          <a:xfrm>
            <a:off x="699714" y="353160"/>
            <a:ext cx="7091300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Mockseries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FB5067-49AE-0F22-105D-73B9FF82A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057" y="2025192"/>
            <a:ext cx="4485204" cy="33514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A55AD7-AB4C-F68B-89F0-D08C642A7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209" y="2025192"/>
            <a:ext cx="4478072" cy="3351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629856-AAFA-54BE-5863-69B0D4C6E3E6}"/>
              </a:ext>
            </a:extLst>
          </p:cNvPr>
          <p:cNvSpPr txBox="1"/>
          <p:nvPr/>
        </p:nvSpPr>
        <p:spPr>
          <a:xfrm>
            <a:off x="2543531" y="1556738"/>
            <a:ext cx="13342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F1F48-E269-CFB0-38AE-0C0C24F43081}"/>
              </a:ext>
            </a:extLst>
          </p:cNvPr>
          <p:cNvSpPr txBox="1"/>
          <p:nvPr/>
        </p:nvSpPr>
        <p:spPr>
          <a:xfrm>
            <a:off x="8540117" y="1556738"/>
            <a:ext cx="13342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096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A6781E7-71C2-8ED9-8649-062EC0CD1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2050595"/>
            <a:ext cx="4473809" cy="4451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D05D32-F00B-1AFD-5653-AB3E5762E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671" y="2074130"/>
            <a:ext cx="4450156" cy="44279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D89D8C-9A7E-C727-A0E5-BE7EAAC1027C}"/>
              </a:ext>
            </a:extLst>
          </p:cNvPr>
          <p:cNvSpPr txBox="1"/>
          <p:nvPr/>
        </p:nvSpPr>
        <p:spPr>
          <a:xfrm>
            <a:off x="699714" y="353160"/>
            <a:ext cx="7091300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 Encoder</a:t>
            </a:r>
          </a:p>
        </p:txBody>
      </p:sp>
    </p:spTree>
    <p:extLst>
      <p:ext uri="{BB962C8B-B14F-4D97-AF65-F5344CB8AC3E}">
        <p14:creationId xmlns:p14="http://schemas.microsoft.com/office/powerpoint/2010/main" val="1424677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Words>64</Words>
  <Application>Microsoft Macintosh PowerPoint</Application>
  <PresentationFormat>Widescreen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amirhosein darabpour</dc:creator>
  <cp:lastModifiedBy>Navid Kalantari (Data/MLOps)</cp:lastModifiedBy>
  <cp:revision>2</cp:revision>
  <dcterms:created xsi:type="dcterms:W3CDTF">2024-08-28T13:31:44Z</dcterms:created>
  <dcterms:modified xsi:type="dcterms:W3CDTF">2024-08-28T21:19:53Z</dcterms:modified>
</cp:coreProperties>
</file>