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9" r:id="rId13"/>
    <p:sldId id="268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2C05DDF-D4E6-4AE5-968A-E4C8DCDE97D5}" type="datetimeFigureOut">
              <a:rPr lang="fa-IR" smtClean="0"/>
              <a:t>07/01/1445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837EA13-55ED-450C-9CAD-91F7B3BD926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354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3F6784-3586-4A3E-92AB-A3F22AEF5E3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3E5FDC-1972-4AFC-A01A-D6EA4835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finance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navid</a:t>
            </a:r>
            <a:r>
              <a:rPr lang="en-US" dirty="0"/>
              <a:t> </a:t>
            </a:r>
            <a:r>
              <a:rPr lang="en-US" dirty="0" err="1"/>
              <a:t>fazly</a:t>
            </a:r>
            <a:endParaRPr lang="en-US" dirty="0"/>
          </a:p>
          <a:p>
            <a:r>
              <a:rPr lang="en-US" dirty="0"/>
              <a:t>Mahdi </a:t>
            </a:r>
            <a:r>
              <a:rPr lang="en-US" dirty="0" err="1"/>
              <a:t>salahshour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68887"/>
            <a:ext cx="9047616" cy="39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6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Lsm</a:t>
            </a:r>
            <a:r>
              <a:rPr lang="en-US" dirty="0"/>
              <a:t>, a new approach to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6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093D-5D77-51AE-39E0-B5041B4F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SPECIFICATION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0B10-778B-FF10-687A-2C3A0E80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1000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50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 degree polynomial</a:t>
            </a:r>
            <a:endParaRPr lang="fa-IR" b="1" dirty="0"/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0151D-BCAF-6E33-F2FB-D4488A4B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9" y="2808587"/>
            <a:ext cx="7140388" cy="26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5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6F8E-6EAB-6A80-E95E-FE942314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729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NN1 Model specification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0540-7115-9719-8FB7-17BF8101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3612"/>
            <a:ext cx="9905998" cy="4531659"/>
          </a:xfrm>
        </p:spPr>
        <p:txBody>
          <a:bodyPr>
            <a:normAutofit/>
          </a:bodyPr>
          <a:lstStyle/>
          <a:p>
            <a:r>
              <a:rPr lang="en-US" dirty="0"/>
              <a:t>1 layer</a:t>
            </a:r>
          </a:p>
          <a:p>
            <a:r>
              <a:rPr lang="en-US" dirty="0"/>
              <a:t>9 neuron inputs</a:t>
            </a:r>
          </a:p>
          <a:p>
            <a:r>
              <a:rPr lang="en-US" dirty="0"/>
              <a:t>Random initial weight with normal distribution with mean zero and std 0.5</a:t>
            </a:r>
          </a:p>
          <a:p>
            <a:r>
              <a:rPr lang="en-US" dirty="0"/>
              <a:t>Activation function: leaky </a:t>
            </a:r>
            <a:r>
              <a:rPr lang="en-US" dirty="0" err="1"/>
              <a:t>relu</a:t>
            </a:r>
            <a:r>
              <a:rPr lang="en-US" dirty="0"/>
              <a:t>(a=0.1)</a:t>
            </a:r>
          </a:p>
          <a:p>
            <a:r>
              <a:rPr lang="en-US" dirty="0"/>
              <a:t>Batch size: 64</a:t>
            </a:r>
          </a:p>
          <a:p>
            <a:r>
              <a:rPr lang="en-US" dirty="0"/>
              <a:t>Epochs: 200</a:t>
            </a:r>
          </a:p>
          <a:p>
            <a:r>
              <a:rPr lang="en-US" dirty="0"/>
              <a:t>Comparison metric: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Normalize output</a:t>
            </a:r>
          </a:p>
          <a:p>
            <a:pPr algn="l"/>
            <a:r>
              <a:rPr lang="en-US" dirty="0">
                <a:latin typeface="CMSS10"/>
              </a:rPr>
              <a:t>L</a:t>
            </a:r>
            <a:r>
              <a:rPr lang="en-US" b="0" i="0" u="none" strike="noStrike" baseline="0" dirty="0">
                <a:latin typeface="CMSS10"/>
              </a:rPr>
              <a:t>earning rate </a:t>
            </a:r>
            <a:r>
              <a:rPr lang="en-US" b="0" i="0" u="none" strike="noStrike" baseline="0" dirty="0">
                <a:latin typeface="CMMI10"/>
              </a:rPr>
              <a:t> </a:t>
            </a:r>
            <a:r>
              <a:rPr lang="en-US" b="0" i="0" u="none" strike="noStrike" baseline="0" dirty="0">
                <a:latin typeface="CMR10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b="0" i="0" u="none" strike="noStrike" baseline="0" dirty="0">
                <a:latin typeface="CMR10"/>
              </a:rPr>
              <a:t>005 </a:t>
            </a:r>
            <a:r>
              <a:rPr lang="en-US" b="0" i="0" u="none" strike="noStrike" baseline="0" dirty="0">
                <a:latin typeface="CMSS10"/>
              </a:rPr>
              <a:t>with decay per epoch of 1e-6</a:t>
            </a:r>
          </a:p>
          <a:p>
            <a:pPr marL="0" indent="0" algn="l">
              <a:buNone/>
            </a:pP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3436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6F8E-6EAB-6A80-E95E-FE942314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729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NN2 Model specification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0540-7115-9719-8FB7-17BF8101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3612"/>
            <a:ext cx="9905998" cy="4531659"/>
          </a:xfrm>
        </p:spPr>
        <p:txBody>
          <a:bodyPr>
            <a:normAutofit/>
          </a:bodyPr>
          <a:lstStyle/>
          <a:p>
            <a:r>
              <a:rPr lang="en-US" dirty="0"/>
              <a:t>3 layer</a:t>
            </a:r>
          </a:p>
          <a:p>
            <a:r>
              <a:rPr lang="en-US" dirty="0"/>
              <a:t>16, 8, 4 neurons inputs in layer1, 2, 3</a:t>
            </a:r>
          </a:p>
          <a:p>
            <a:r>
              <a:rPr lang="en-US" dirty="0"/>
              <a:t>Random initial weight with normal distribution with mean zero and std 0.5</a:t>
            </a:r>
          </a:p>
          <a:p>
            <a:r>
              <a:rPr lang="en-US" dirty="0"/>
              <a:t>Activation function: leaky </a:t>
            </a:r>
            <a:r>
              <a:rPr lang="en-US" dirty="0" err="1"/>
              <a:t>relu</a:t>
            </a:r>
            <a:r>
              <a:rPr lang="en-US" dirty="0"/>
              <a:t>(a=0.1)</a:t>
            </a:r>
          </a:p>
          <a:p>
            <a:r>
              <a:rPr lang="en-US" dirty="0"/>
              <a:t>Batch size: 64</a:t>
            </a:r>
          </a:p>
          <a:p>
            <a:r>
              <a:rPr lang="en-US" dirty="0"/>
              <a:t>Epochs: 300</a:t>
            </a:r>
          </a:p>
          <a:p>
            <a:r>
              <a:rPr lang="en-US" dirty="0"/>
              <a:t>Comparison metric: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Normalize output</a:t>
            </a:r>
          </a:p>
          <a:p>
            <a:pPr algn="l"/>
            <a:r>
              <a:rPr lang="en-US" dirty="0">
                <a:latin typeface="CMSS10"/>
              </a:rPr>
              <a:t>L</a:t>
            </a:r>
            <a:r>
              <a:rPr lang="en-US" b="0" i="0" u="none" strike="noStrike" baseline="0" dirty="0">
                <a:latin typeface="CMSS10"/>
              </a:rPr>
              <a:t>earning rate </a:t>
            </a:r>
            <a:r>
              <a:rPr lang="en-US" b="0" i="0" u="none" strike="noStrike" baseline="0" dirty="0">
                <a:latin typeface="CMMI10"/>
              </a:rPr>
              <a:t> </a:t>
            </a:r>
            <a:r>
              <a:rPr lang="en-US" b="0" i="0" u="none" strike="noStrike" baseline="0" dirty="0">
                <a:latin typeface="CMR10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b="0" i="0" u="none" strike="noStrike" baseline="0" dirty="0">
                <a:latin typeface="CMR10"/>
              </a:rPr>
              <a:t>005 </a:t>
            </a:r>
            <a:r>
              <a:rPr lang="en-US" b="0" i="0" u="none" strike="noStrike" baseline="0" dirty="0">
                <a:latin typeface="CMSS10"/>
              </a:rPr>
              <a:t>with decay per epoch of 1e-6</a:t>
            </a:r>
          </a:p>
          <a:p>
            <a:pPr marL="0" indent="0" algn="l">
              <a:buNone/>
            </a:pP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2041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a better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B409-E151-26E5-254D-4D855B72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rmse</a:t>
            </a:r>
            <a:r>
              <a:rPr lang="en-US" dirty="0"/>
              <a:t> comparison table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13F1-439B-AF63-85DC-8B71C101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7B60B-6E27-8FBF-42B0-2E18CEAB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32" y="2628840"/>
            <a:ext cx="6728360" cy="32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D1CF-9145-76BB-FFB1-6CC14156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rmse</a:t>
            </a:r>
            <a:r>
              <a:rPr lang="en-US" dirty="0"/>
              <a:t> comparison chart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DEE8-ECC9-E3D3-3C2A-CA896C02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5D0FD-81D4-24F7-576F-3B0C8395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47" y="2297229"/>
            <a:ext cx="6015506" cy="41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0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5D0FD-81D4-24F7-576F-3B0C83959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535" y="3933101"/>
            <a:ext cx="4102941" cy="276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73242-FD9B-1359-DA9B-A6BD5CC22D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465" y="3933101"/>
            <a:ext cx="4102940" cy="2763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B3CFA-6B7A-67F0-16FA-9FD7650AE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465" y="640791"/>
            <a:ext cx="4102941" cy="2788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97675-395A-BEC3-FA37-E53E22180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536" y="640791"/>
            <a:ext cx="4102941" cy="27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for American options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Bloomberg is not available?</a:t>
            </a:r>
            <a:br>
              <a:rPr lang="en-US" dirty="0"/>
            </a:br>
            <a:r>
              <a:rPr lang="en-US" dirty="0"/>
              <a:t>Well its time to generate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4733651"/>
            <a:ext cx="6155094" cy="14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5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0661"/>
          </a:xfrm>
        </p:spPr>
        <p:txBody>
          <a:bodyPr/>
          <a:lstStyle/>
          <a:p>
            <a:r>
              <a:rPr lang="en-US" dirty="0"/>
              <a:t>neural NETWORK </a:t>
            </a:r>
            <a:r>
              <a:rPr lang="en-US" dirty="0" err="1"/>
              <a:t>Structre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41921"/>
            <a:ext cx="9905998" cy="40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8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Activation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80" y="2267338"/>
            <a:ext cx="9588792" cy="40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4" y="1838130"/>
            <a:ext cx="9395926" cy="41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2138343"/>
            <a:ext cx="9060025" cy="3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2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mathematical computations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69976"/>
            <a:ext cx="9234229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0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2083</TotalTime>
  <Words>174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CMMI10</vt:lpstr>
      <vt:lpstr>CMR10</vt:lpstr>
      <vt:lpstr>CMSS10</vt:lpstr>
      <vt:lpstr>Tahoma</vt:lpstr>
      <vt:lpstr>Mesh</vt:lpstr>
      <vt:lpstr>Mathematical finance project</vt:lpstr>
      <vt:lpstr>Neural networks for American options pricing</vt:lpstr>
      <vt:lpstr>Bloomberg is not available? Well its time to generate data</vt:lpstr>
      <vt:lpstr>Intro to neural networks</vt:lpstr>
      <vt:lpstr>neural NETWORK Structre </vt:lpstr>
      <vt:lpstr>Popular Activation functions</vt:lpstr>
      <vt:lpstr>PowerPoint Presentation</vt:lpstr>
      <vt:lpstr>Gradient descent overview</vt:lpstr>
      <vt:lpstr>More mathematical computations</vt:lpstr>
      <vt:lpstr>Forward and backward propagation</vt:lpstr>
      <vt:lpstr>Lsm, a new approach to monte carlo</vt:lpstr>
      <vt:lpstr>LSM SPECIFICATION</vt:lpstr>
      <vt:lpstr>NN1 Model specification</vt:lpstr>
      <vt:lpstr>NN2 Model specification</vt:lpstr>
      <vt:lpstr>Neural network a better approach</vt:lpstr>
      <vt:lpstr>rmse comparison table</vt:lpstr>
      <vt:lpstr>Total rmse comparison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finance project</dc:title>
  <dc:creator>USER</dc:creator>
  <cp:lastModifiedBy>USER</cp:lastModifiedBy>
  <cp:revision>15</cp:revision>
  <dcterms:created xsi:type="dcterms:W3CDTF">2023-07-23T04:06:56Z</dcterms:created>
  <dcterms:modified xsi:type="dcterms:W3CDTF">2023-07-24T15:14:57Z</dcterms:modified>
</cp:coreProperties>
</file>