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8D8F1EF-41A4-4936-94D1-C0700FAF7810}" type="datetimeFigureOut">
              <a:rPr lang="en-US" smtClean="0"/>
              <a:t>27-Jul-19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BDC1A-0002-4CB4-9CC4-9B584A425F45}" type="slidenum">
              <a:rPr lang="en-US" smtClean="0"/>
              <a:t>‹#›</a:t>
            </a:fld>
            <a:endParaRPr lang="en-US"/>
          </a:p>
        </p:txBody>
      </p:sp>
    </p:spTree>
    <p:extLst>
      <p:ext uri="{BB962C8B-B14F-4D97-AF65-F5344CB8AC3E}">
        <p14:creationId xmlns:p14="http://schemas.microsoft.com/office/powerpoint/2010/main" val="5221130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8F1EF-41A4-4936-94D1-C0700FAF7810}" type="datetimeFigureOut">
              <a:rPr lang="en-US" smtClean="0"/>
              <a:t>27-Jul-19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DC1A-0002-4CB4-9CC4-9B584A425F45}" type="slidenum">
              <a:rPr lang="en-US" smtClean="0"/>
              <a:t>‹#›</a:t>
            </a:fld>
            <a:endParaRPr lang="en-US"/>
          </a:p>
        </p:txBody>
      </p:sp>
    </p:spTree>
    <p:extLst>
      <p:ext uri="{BB962C8B-B14F-4D97-AF65-F5344CB8AC3E}">
        <p14:creationId xmlns:p14="http://schemas.microsoft.com/office/powerpoint/2010/main" val="136559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8F1EF-41A4-4936-94D1-C0700FAF7810}" type="datetimeFigureOut">
              <a:rPr lang="en-US" smtClean="0"/>
              <a:t>27-Jul-19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BDC1A-0002-4CB4-9CC4-9B584A425F45}" type="slidenum">
              <a:rPr lang="en-US" smtClean="0"/>
              <a:t>‹#›</a:t>
            </a:fld>
            <a:endParaRPr lang="en-US"/>
          </a:p>
        </p:txBody>
      </p:sp>
    </p:spTree>
    <p:extLst>
      <p:ext uri="{BB962C8B-B14F-4D97-AF65-F5344CB8AC3E}">
        <p14:creationId xmlns:p14="http://schemas.microsoft.com/office/powerpoint/2010/main" val="137757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8F1EF-41A4-4936-94D1-C0700FAF7810}" type="datetimeFigureOut">
              <a:rPr lang="en-US" smtClean="0"/>
              <a:t>27-Jul-19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BDC1A-0002-4CB4-9CC4-9B584A425F45}" type="slidenum">
              <a:rPr lang="en-US" smtClean="0"/>
              <a:t>‹#›</a:t>
            </a:fld>
            <a:endParaRPr lang="en-US"/>
          </a:p>
        </p:txBody>
      </p:sp>
    </p:spTree>
    <p:extLst>
      <p:ext uri="{BB962C8B-B14F-4D97-AF65-F5344CB8AC3E}">
        <p14:creationId xmlns:p14="http://schemas.microsoft.com/office/powerpoint/2010/main" val="101136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8D8F1EF-41A4-4936-94D1-C0700FAF7810}" type="datetimeFigureOut">
              <a:rPr lang="en-US" smtClean="0"/>
              <a:t>27-Jul-19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BDC1A-0002-4CB4-9CC4-9B584A425F45}" type="slidenum">
              <a:rPr lang="en-US" smtClean="0"/>
              <a:t>‹#›</a:t>
            </a:fld>
            <a:endParaRPr lang="en-US"/>
          </a:p>
        </p:txBody>
      </p:sp>
    </p:spTree>
    <p:extLst>
      <p:ext uri="{BB962C8B-B14F-4D97-AF65-F5344CB8AC3E}">
        <p14:creationId xmlns:p14="http://schemas.microsoft.com/office/powerpoint/2010/main" val="7045837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8D8F1EF-41A4-4936-94D1-C0700FAF7810}" type="datetimeFigureOut">
              <a:rPr lang="en-US" smtClean="0"/>
              <a:t>27-Jul-19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98BDC1A-0002-4CB4-9CC4-9B584A425F45}" type="slidenum">
              <a:rPr lang="en-US" smtClean="0"/>
              <a:t>‹#›</a:t>
            </a:fld>
            <a:endParaRPr lang="en-US"/>
          </a:p>
        </p:txBody>
      </p:sp>
    </p:spTree>
    <p:extLst>
      <p:ext uri="{BB962C8B-B14F-4D97-AF65-F5344CB8AC3E}">
        <p14:creationId xmlns:p14="http://schemas.microsoft.com/office/powerpoint/2010/main" val="335365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8D8F1EF-41A4-4936-94D1-C0700FAF7810}" type="datetimeFigureOut">
              <a:rPr lang="en-US" smtClean="0"/>
              <a:t>27-Jul-19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BDC1A-0002-4CB4-9CC4-9B584A425F4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3916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8F1EF-41A4-4936-94D1-C0700FAF7810}" type="datetimeFigureOut">
              <a:rPr lang="en-US" smtClean="0"/>
              <a:t>27-Jul-19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8BDC1A-0002-4CB4-9CC4-9B584A425F45}" type="slidenum">
              <a:rPr lang="en-US" smtClean="0"/>
              <a:t>‹#›</a:t>
            </a:fld>
            <a:endParaRPr lang="en-US"/>
          </a:p>
        </p:txBody>
      </p:sp>
    </p:spTree>
    <p:extLst>
      <p:ext uri="{BB962C8B-B14F-4D97-AF65-F5344CB8AC3E}">
        <p14:creationId xmlns:p14="http://schemas.microsoft.com/office/powerpoint/2010/main" val="128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8F1EF-41A4-4936-94D1-C0700FAF7810}" type="datetimeFigureOut">
              <a:rPr lang="en-US" smtClean="0"/>
              <a:t>27-Jul-19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BDC1A-0002-4CB4-9CC4-9B584A425F45}" type="slidenum">
              <a:rPr lang="en-US" smtClean="0"/>
              <a:t>‹#›</a:t>
            </a:fld>
            <a:endParaRPr lang="en-US"/>
          </a:p>
        </p:txBody>
      </p:sp>
    </p:spTree>
    <p:extLst>
      <p:ext uri="{BB962C8B-B14F-4D97-AF65-F5344CB8AC3E}">
        <p14:creationId xmlns:p14="http://schemas.microsoft.com/office/powerpoint/2010/main" val="151097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8D8F1EF-41A4-4936-94D1-C0700FAF7810}" type="datetimeFigureOut">
              <a:rPr lang="en-US" smtClean="0"/>
              <a:t>27-Jul-19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98BDC1A-0002-4CB4-9CC4-9B584A425F45}" type="slidenum">
              <a:rPr lang="en-US" smtClean="0"/>
              <a:t>‹#›</a:t>
            </a:fld>
            <a:endParaRPr lang="en-US"/>
          </a:p>
        </p:txBody>
      </p:sp>
    </p:spTree>
    <p:extLst>
      <p:ext uri="{BB962C8B-B14F-4D97-AF65-F5344CB8AC3E}">
        <p14:creationId xmlns:p14="http://schemas.microsoft.com/office/powerpoint/2010/main" val="265271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8D8F1EF-41A4-4936-94D1-C0700FAF7810}" type="datetimeFigureOut">
              <a:rPr lang="en-US" smtClean="0"/>
              <a:t>27-Jul-19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98BDC1A-0002-4CB4-9CC4-9B584A425F45}" type="slidenum">
              <a:rPr lang="en-US" smtClean="0"/>
              <a:t>‹#›</a:t>
            </a:fld>
            <a:endParaRPr lang="en-US"/>
          </a:p>
        </p:txBody>
      </p:sp>
    </p:spTree>
    <p:extLst>
      <p:ext uri="{BB962C8B-B14F-4D97-AF65-F5344CB8AC3E}">
        <p14:creationId xmlns:p14="http://schemas.microsoft.com/office/powerpoint/2010/main" val="76861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8D8F1EF-41A4-4936-94D1-C0700FAF7810}" type="datetimeFigureOut">
              <a:rPr lang="en-US" smtClean="0"/>
              <a:t>27-Jul-19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8BDC1A-0002-4CB4-9CC4-9B584A425F45}" type="slidenum">
              <a:rPr lang="en-US" smtClean="0"/>
              <a:t>‹#›</a:t>
            </a:fld>
            <a:endParaRPr lang="en-US"/>
          </a:p>
        </p:txBody>
      </p:sp>
    </p:spTree>
    <p:extLst>
      <p:ext uri="{BB962C8B-B14F-4D97-AF65-F5344CB8AC3E}">
        <p14:creationId xmlns:p14="http://schemas.microsoft.com/office/powerpoint/2010/main" val="367802959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CA6C-399D-4C12-B3F3-25EDE548B295}"/>
              </a:ext>
            </a:extLst>
          </p:cNvPr>
          <p:cNvSpPr>
            <a:spLocks noGrp="1"/>
          </p:cNvSpPr>
          <p:nvPr>
            <p:ph type="ctrTitle"/>
          </p:nvPr>
        </p:nvSpPr>
        <p:spPr>
          <a:xfrm>
            <a:off x="1600200" y="1561121"/>
            <a:ext cx="8991600" cy="1645920"/>
          </a:xfrm>
        </p:spPr>
        <p:txBody>
          <a:bodyPr/>
          <a:lstStyle/>
          <a:p>
            <a:r>
              <a:rPr lang="en-US" dirty="0"/>
              <a:t>Color sorter</a:t>
            </a:r>
          </a:p>
        </p:txBody>
      </p:sp>
      <p:sp>
        <p:nvSpPr>
          <p:cNvPr id="3" name="Subtitle 2">
            <a:extLst>
              <a:ext uri="{FF2B5EF4-FFF2-40B4-BE49-F238E27FC236}">
                <a16:creationId xmlns:a16="http://schemas.microsoft.com/office/drawing/2014/main" id="{4DF618FE-082B-4CFF-8982-3DD16C222CA3}"/>
              </a:ext>
            </a:extLst>
          </p:cNvPr>
          <p:cNvSpPr>
            <a:spLocks noGrp="1"/>
          </p:cNvSpPr>
          <p:nvPr>
            <p:ph type="subTitle" idx="1"/>
          </p:nvPr>
        </p:nvSpPr>
        <p:spPr>
          <a:xfrm>
            <a:off x="2695194" y="4352544"/>
            <a:ext cx="6801612" cy="1953006"/>
          </a:xfrm>
        </p:spPr>
        <p:txBody>
          <a:bodyPr>
            <a:normAutofit fontScale="92500" lnSpcReduction="20000"/>
          </a:bodyPr>
          <a:lstStyle/>
          <a:p>
            <a:r>
              <a:rPr lang="en-US" sz="3200" dirty="0"/>
              <a:t>Group Members : </a:t>
            </a:r>
          </a:p>
          <a:p>
            <a:r>
              <a:rPr lang="en-US" sz="3200" dirty="0"/>
              <a:t>1605005</a:t>
            </a:r>
          </a:p>
          <a:p>
            <a:r>
              <a:rPr lang="en-US" sz="3200" dirty="0"/>
              <a:t>1605006</a:t>
            </a:r>
          </a:p>
          <a:p>
            <a:r>
              <a:rPr lang="en-US" sz="3200" dirty="0"/>
              <a:t>1605012</a:t>
            </a:r>
            <a:endParaRPr lang="en-US" sz="2800" dirty="0"/>
          </a:p>
        </p:txBody>
      </p:sp>
    </p:spTree>
    <p:extLst>
      <p:ext uri="{BB962C8B-B14F-4D97-AF65-F5344CB8AC3E}">
        <p14:creationId xmlns:p14="http://schemas.microsoft.com/office/powerpoint/2010/main" val="106255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F28F-D882-4A2A-9224-234DFEEBB17E}"/>
              </a:ext>
            </a:extLst>
          </p:cNvPr>
          <p:cNvSpPr>
            <a:spLocks noGrp="1"/>
          </p:cNvSpPr>
          <p:nvPr>
            <p:ph type="title"/>
          </p:nvPr>
        </p:nvSpPr>
        <p:spPr/>
        <p:txBody>
          <a:bodyPr>
            <a:normAutofit/>
          </a:bodyPr>
          <a:lstStyle/>
          <a:p>
            <a:r>
              <a:rPr lang="en-US" sz="3600" dirty="0"/>
              <a:t>Short Description</a:t>
            </a:r>
          </a:p>
        </p:txBody>
      </p:sp>
      <p:sp>
        <p:nvSpPr>
          <p:cNvPr id="3" name="Content Placeholder 2">
            <a:extLst>
              <a:ext uri="{FF2B5EF4-FFF2-40B4-BE49-F238E27FC236}">
                <a16:creationId xmlns:a16="http://schemas.microsoft.com/office/drawing/2014/main" id="{5BC57A31-58D6-4CDA-80A7-89332CFD39D6}"/>
              </a:ext>
            </a:extLst>
          </p:cNvPr>
          <p:cNvSpPr>
            <a:spLocks noGrp="1"/>
          </p:cNvSpPr>
          <p:nvPr>
            <p:ph idx="1"/>
          </p:nvPr>
        </p:nvSpPr>
        <p:spPr>
          <a:xfrm>
            <a:off x="2231136" y="2791325"/>
            <a:ext cx="7729728" cy="3101983"/>
          </a:xfrm>
        </p:spPr>
        <p:txBody>
          <a:bodyPr>
            <a:normAutofit/>
          </a:bodyPr>
          <a:lstStyle/>
          <a:p>
            <a:pPr marL="0" indent="0">
              <a:buNone/>
            </a:pPr>
            <a:r>
              <a:rPr lang="en-US" sz="2800" dirty="0"/>
              <a:t>A machine which can detect the color of an object and put it into the designated container of that color.  The colors which will be detected are fixed in advance. It can be used to detect around 4 to 5 colors. </a:t>
            </a:r>
          </a:p>
        </p:txBody>
      </p:sp>
    </p:spTree>
    <p:extLst>
      <p:ext uri="{BB962C8B-B14F-4D97-AF65-F5344CB8AC3E}">
        <p14:creationId xmlns:p14="http://schemas.microsoft.com/office/powerpoint/2010/main" val="423496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C70B9810-DB69-4DD9-911D-1D5B8E245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221" y="971550"/>
            <a:ext cx="7448550" cy="4914900"/>
          </a:xfrm>
          <a:prstGeom prst="rect">
            <a:avLst/>
          </a:prstGeom>
        </p:spPr>
      </p:pic>
    </p:spTree>
    <p:extLst>
      <p:ext uri="{BB962C8B-B14F-4D97-AF65-F5344CB8AC3E}">
        <p14:creationId xmlns:p14="http://schemas.microsoft.com/office/powerpoint/2010/main" val="370898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0B9810-DB69-4DD9-911D-1D5B8E2457B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71221" y="974689"/>
            <a:ext cx="7448550" cy="4908622"/>
          </a:xfrm>
          <a:prstGeom prst="rect">
            <a:avLst/>
          </a:prstGeom>
        </p:spPr>
      </p:pic>
    </p:spTree>
    <p:extLst>
      <p:ext uri="{BB962C8B-B14F-4D97-AF65-F5344CB8AC3E}">
        <p14:creationId xmlns:p14="http://schemas.microsoft.com/office/powerpoint/2010/main" val="28336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97EA-2115-48CA-BA3D-6D453C13B35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AD89111-AEA5-4499-B455-3C0932223B47}"/>
              </a:ext>
            </a:extLst>
          </p:cNvPr>
          <p:cNvSpPr>
            <a:spLocks noGrp="1"/>
          </p:cNvSpPr>
          <p:nvPr>
            <p:ph idx="1"/>
          </p:nvPr>
        </p:nvSpPr>
        <p:spPr>
          <a:xfrm>
            <a:off x="1438182" y="2895497"/>
            <a:ext cx="9170633" cy="3255264"/>
          </a:xfrm>
        </p:spPr>
        <p:txBody>
          <a:bodyPr>
            <a:normAutofit/>
          </a:bodyPr>
          <a:lstStyle/>
          <a:p>
            <a:r>
              <a:rPr lang="en-US" sz="2400" dirty="0"/>
              <a:t>There are several industries that heavily rely on manpower to sort different types of raw materials after unpacking and output products before packaging. This consumes a lot of time, effort and money. </a:t>
            </a:r>
          </a:p>
          <a:p>
            <a:r>
              <a:rPr lang="en-US" sz="2400" dirty="0"/>
              <a:t>If we automate the process, it will save both time and human resources.</a:t>
            </a:r>
          </a:p>
          <a:p>
            <a:r>
              <a:rPr lang="en-US" sz="2400" dirty="0"/>
              <a:t>The accuracy obtained by a machine will be better than an average human.</a:t>
            </a:r>
          </a:p>
          <a:p>
            <a:endParaRPr lang="en-US" sz="2000" dirty="0"/>
          </a:p>
        </p:txBody>
      </p:sp>
    </p:spTree>
    <p:extLst>
      <p:ext uri="{BB962C8B-B14F-4D97-AF65-F5344CB8AC3E}">
        <p14:creationId xmlns:p14="http://schemas.microsoft.com/office/powerpoint/2010/main" val="75608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2FD9-F9C3-4846-94D0-33439579C8A3}"/>
              </a:ext>
            </a:extLst>
          </p:cNvPr>
          <p:cNvSpPr>
            <a:spLocks noGrp="1"/>
          </p:cNvSpPr>
          <p:nvPr>
            <p:ph type="title"/>
          </p:nvPr>
        </p:nvSpPr>
        <p:spPr/>
        <p:txBody>
          <a:bodyPr/>
          <a:lstStyle/>
          <a:p>
            <a:r>
              <a:rPr lang="en-US" dirty="0"/>
              <a:t>Tentative list of instruments</a:t>
            </a:r>
          </a:p>
        </p:txBody>
      </p:sp>
      <p:sp>
        <p:nvSpPr>
          <p:cNvPr id="3" name="Content Placeholder 2">
            <a:extLst>
              <a:ext uri="{FF2B5EF4-FFF2-40B4-BE49-F238E27FC236}">
                <a16:creationId xmlns:a16="http://schemas.microsoft.com/office/drawing/2014/main" id="{2EEADF18-B19C-4583-AF94-F188A8D6B0F3}"/>
              </a:ext>
            </a:extLst>
          </p:cNvPr>
          <p:cNvSpPr>
            <a:spLocks noGrp="1"/>
          </p:cNvSpPr>
          <p:nvPr>
            <p:ph idx="1"/>
          </p:nvPr>
        </p:nvSpPr>
        <p:spPr>
          <a:xfrm>
            <a:off x="3030126" y="2753453"/>
            <a:ext cx="7729728" cy="3567447"/>
          </a:xfrm>
        </p:spPr>
        <p:txBody>
          <a:bodyPr>
            <a:normAutofit fontScale="92500" lnSpcReduction="20000"/>
          </a:bodyPr>
          <a:lstStyle/>
          <a:p>
            <a:r>
              <a:rPr lang="en-US" sz="2400" dirty="0"/>
              <a:t>TCS3200 RGB Color Sensor </a:t>
            </a:r>
            <a:r>
              <a:rPr lang="en-US" sz="2000" dirty="0"/>
              <a:t>:  </a:t>
            </a:r>
            <a:r>
              <a:rPr lang="en-US" sz="2400" dirty="0"/>
              <a:t>1 pc </a:t>
            </a:r>
          </a:p>
          <a:p>
            <a:pPr marL="0" indent="0">
              <a:buNone/>
            </a:pPr>
            <a:r>
              <a:rPr lang="en-US" sz="2400" dirty="0"/>
              <a:t> 	- to detect color of the objects</a:t>
            </a:r>
            <a:endParaRPr lang="en-US" sz="2200" dirty="0"/>
          </a:p>
          <a:p>
            <a:r>
              <a:rPr lang="en-US" sz="2400" dirty="0"/>
              <a:t> Servo Motor SG90 :  2 pcs</a:t>
            </a:r>
          </a:p>
          <a:p>
            <a:pPr marL="228600" lvl="1" indent="0">
              <a:buNone/>
            </a:pPr>
            <a:r>
              <a:rPr lang="en-US" sz="2200" dirty="0"/>
              <a:t>	- to maneuver the inclined rail</a:t>
            </a:r>
          </a:p>
          <a:p>
            <a:pPr marL="228600" lvl="1" indent="0">
              <a:buNone/>
            </a:pPr>
            <a:r>
              <a:rPr lang="en-US" sz="2200" dirty="0"/>
              <a:t>	- to control the valve</a:t>
            </a:r>
          </a:p>
          <a:p>
            <a:r>
              <a:rPr lang="en-US" sz="2400" dirty="0"/>
              <a:t>ATMega32 :  1 pc</a:t>
            </a:r>
            <a:endParaRPr lang="en-US" sz="2200" dirty="0"/>
          </a:p>
          <a:p>
            <a:r>
              <a:rPr lang="en-US" sz="2400" dirty="0" err="1"/>
              <a:t>USBasp</a:t>
            </a:r>
            <a:r>
              <a:rPr lang="en-US" sz="2400" dirty="0"/>
              <a:t> AVR Programmer :  1 pc</a:t>
            </a:r>
          </a:p>
          <a:p>
            <a:r>
              <a:rPr lang="en-US" sz="2400" dirty="0"/>
              <a:t>16</a:t>
            </a:r>
            <a:r>
              <a:rPr lang="en-US" sz="2200" dirty="0"/>
              <a:t>×</a:t>
            </a:r>
            <a:r>
              <a:rPr lang="en-US" sz="2400" dirty="0"/>
              <a:t>2 LCD Display :  1 pc </a:t>
            </a:r>
          </a:p>
          <a:p>
            <a:pPr marL="228600" lvl="1" indent="0">
              <a:buNone/>
            </a:pPr>
            <a:r>
              <a:rPr lang="en-US" sz="2200" dirty="0"/>
              <a:t>	- to display the name of the color of the scanned object</a:t>
            </a:r>
          </a:p>
          <a:p>
            <a:pPr marL="457200" indent="-457200">
              <a:buFont typeface="+mj-lt"/>
              <a:buAutoNum type="arabicPeriod"/>
            </a:pPr>
            <a:endParaRPr lang="en-US" sz="2400" dirty="0"/>
          </a:p>
        </p:txBody>
      </p:sp>
    </p:spTree>
    <p:extLst>
      <p:ext uri="{BB962C8B-B14F-4D97-AF65-F5344CB8AC3E}">
        <p14:creationId xmlns:p14="http://schemas.microsoft.com/office/powerpoint/2010/main" val="115800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6E143-8A5A-44B8-B510-EC08D4A93238}"/>
              </a:ext>
            </a:extLst>
          </p:cNvPr>
          <p:cNvSpPr>
            <a:spLocks noGrp="1"/>
          </p:cNvSpPr>
          <p:nvPr>
            <p:ph idx="1"/>
          </p:nvPr>
        </p:nvSpPr>
        <p:spPr>
          <a:xfrm>
            <a:off x="2231136" y="1878008"/>
            <a:ext cx="7729728" cy="3537371"/>
          </a:xfrm>
        </p:spPr>
        <p:txBody>
          <a:bodyPr>
            <a:normAutofit lnSpcReduction="10000"/>
          </a:bodyPr>
          <a:lstStyle/>
          <a:p>
            <a:pPr marL="0" indent="0" algn="ctr">
              <a:buNone/>
            </a:pPr>
            <a:r>
              <a:rPr lang="en-US" sz="2200" dirty="0"/>
              <a:t>  </a:t>
            </a:r>
            <a:r>
              <a:rPr lang="en-US" sz="8600" dirty="0"/>
              <a:t>Thank You </a:t>
            </a:r>
          </a:p>
          <a:p>
            <a:pPr marL="0" indent="0" algn="ctr">
              <a:buNone/>
            </a:pPr>
            <a:endParaRPr lang="en-US" sz="7200" dirty="0"/>
          </a:p>
          <a:p>
            <a:pPr marL="0" indent="0" algn="ctr">
              <a:buNone/>
            </a:pPr>
            <a:r>
              <a:rPr lang="en-US" sz="6600" dirty="0">
                <a:sym typeface="Wingdings" panose="05000000000000000000" pitchFamily="2" charset="2"/>
              </a:rPr>
              <a:t></a:t>
            </a:r>
            <a:endParaRPr lang="en-US" sz="2400" dirty="0"/>
          </a:p>
        </p:txBody>
      </p:sp>
    </p:spTree>
    <p:extLst>
      <p:ext uri="{BB962C8B-B14F-4D97-AF65-F5344CB8AC3E}">
        <p14:creationId xmlns:p14="http://schemas.microsoft.com/office/powerpoint/2010/main" val="20952218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63</TotalTime>
  <Words>135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Color sorter</vt:lpstr>
      <vt:lpstr>Short Description</vt:lpstr>
      <vt:lpstr>PowerPoint Presentation</vt:lpstr>
      <vt:lpstr>PowerPoint Presentation</vt:lpstr>
      <vt:lpstr>MOTIVATION</vt:lpstr>
      <vt:lpstr>Tentative list of instruments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sorter</dc:title>
  <dc:creator>Navid Bin Hasan</dc:creator>
  <cp:lastModifiedBy>Navid Bin Hasan</cp:lastModifiedBy>
  <cp:revision>38</cp:revision>
  <dcterms:created xsi:type="dcterms:W3CDTF">2019-07-27T17:30:02Z</dcterms:created>
  <dcterms:modified xsi:type="dcterms:W3CDTF">2019-07-27T18:33:06Z</dcterms:modified>
</cp:coreProperties>
</file>