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SELF GROWTH PRESENTATION 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</a:t>
            </a:r>
            <a:r>
              <a:rPr lang="en" sz="2400"/>
              <a:t>y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Shivam Verma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2019272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shivam19272@iiitd.ac.in</a:t>
            </a:r>
            <a:endParaRPr sz="1800"/>
          </a:p>
        </p:txBody>
      </p:sp>
      <p:cxnSp>
        <p:nvCxnSpPr>
          <p:cNvPr id="57" name="Google Shape;57;p13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Complete Guitar Lesson System: Beginner to Advanced</a:t>
            </a:r>
            <a:endParaRPr sz="41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Credits: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lt1"/>
                </a:solidFill>
              </a:rPr>
              <a:t>Platform: Udemy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800">
                <a:solidFill>
                  <a:srgbClr val="FFFF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Complete Guitar Lessons System - Beginner to Advanced</a:t>
            </a:r>
            <a:endParaRPr sz="6300">
              <a:solidFill>
                <a:srgbClr val="F6B26B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2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700">
                <a:solidFill>
                  <a:schemeClr val="lt1"/>
                </a:solidFill>
              </a:rPr>
              <a:t>Why did I choose this course?</a:t>
            </a:r>
            <a:endParaRPr b="1" sz="3700"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84850"/>
            <a:ext cx="85206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 sz="2300">
                <a:solidFill>
                  <a:schemeClr val="lt1"/>
                </a:solidFill>
              </a:rPr>
              <a:t>I love singing, and after seeing some singers on instagram and youtube playing guitars while singing made me want to learn guitar too with a hope that one day I’ll also be making some videos and posting it on social media. 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55600"/>
            <a:ext cx="4663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 sz="3600"/>
              <a:t>About the Instructor</a:t>
            </a:r>
            <a:endParaRPr b="1" i="1" sz="36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89600"/>
            <a:ext cx="4563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1C1D1F"/>
                </a:solidFill>
                <a:latin typeface="Georgia"/>
                <a:ea typeface="Georgia"/>
                <a:cs typeface="Georgia"/>
                <a:sym typeface="Georgia"/>
              </a:rPr>
              <a:t>Erich Andreas</a:t>
            </a:r>
            <a:endParaRPr b="1" sz="2300">
              <a:solidFill>
                <a:srgbClr val="1C1D1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1C1D1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200"/>
              <a:buNone/>
            </a:pPr>
            <a:r>
              <a:rPr lang="en" sz="15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Erich has been playing/teaching guitar for nearly 30 years. By personally teaching 100s of one-on-one students and 1000s of guitar lessons within the last 30+ years Erich has proven to maximize any students' results by providing them with the clearest step-by-step system to playing guitar.</a:t>
            </a:r>
            <a:endParaRPr sz="25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100" y="619125"/>
            <a:ext cx="3964499" cy="390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33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>
                <a:solidFill>
                  <a:srgbClr val="D9EAD3"/>
                </a:solidFill>
              </a:rPr>
              <a:t>Learning Outcomes</a:t>
            </a:r>
            <a:endParaRPr sz="4000">
              <a:solidFill>
                <a:srgbClr val="D9EAD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41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Parts of a Guitar(Strings, Neck, Sound hole, etc).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Major and Minor Chords. (Have to see the table first)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Strumming patterns, rhythm, good practices while playing a guitar.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Building and playing songs(One chord songs for now).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4294967295" type="title"/>
          </p:nvPr>
        </p:nvSpPr>
        <p:spPr>
          <a:xfrm>
            <a:off x="311700" y="709050"/>
            <a:ext cx="38901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/>
              <a:t>What will I do next?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3"/>
                </a:solidFill>
              </a:rPr>
              <a:t>1)  Practice more and more.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3"/>
                </a:solidFill>
              </a:rPr>
              <a:t>2) Trying to sing along while playing guitar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3"/>
                </a:solidFill>
              </a:rPr>
              <a:t>3) Post reels on instagram someday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37826" t="0"/>
          <a:stretch/>
        </p:blipFill>
        <p:spPr>
          <a:xfrm>
            <a:off x="4548455" y="0"/>
            <a:ext cx="4595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