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8"/>
  </p:notesMasterIdLst>
  <p:sldIdLst>
    <p:sldId id="256" r:id="rId2"/>
    <p:sldId id="257" r:id="rId3"/>
    <p:sldId id="258" r:id="rId4"/>
    <p:sldId id="261" r:id="rId5"/>
    <p:sldId id="265" r:id="rId6"/>
    <p:sldId id="262" r:id="rId7"/>
    <p:sldId id="259" r:id="rId8"/>
    <p:sldId id="263" r:id="rId9"/>
    <p:sldId id="278" r:id="rId10"/>
    <p:sldId id="264" r:id="rId11"/>
    <p:sldId id="277" r:id="rId12"/>
    <p:sldId id="279" r:id="rId13"/>
    <p:sldId id="266" r:id="rId14"/>
    <p:sldId id="267" r:id="rId15"/>
    <p:sldId id="260" r:id="rId16"/>
    <p:sldId id="27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5" autoAdjust="0"/>
    <p:restoredTop sz="94660"/>
  </p:normalViewPr>
  <p:slideViewPr>
    <p:cSldViewPr snapToGrid="0">
      <p:cViewPr varScale="1">
        <p:scale>
          <a:sx n="72" d="100"/>
          <a:sy n="72" d="100"/>
        </p:scale>
        <p:origin x="5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UNIVERSITY%20DOCUMENTS\11th%20Semester-FALL%202020\CSE499%20-%20Capstone%20Project\Gantt%20Chart(FINAL%20REVISED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Gantt Chart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Start Date</c:v>
                </c:pt>
              </c:strCache>
            </c:strRef>
          </c:tx>
          <c:spPr>
            <a:noFill/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(Sheet1!$A$3:$A$5,Sheet1!$A$7:$A$9,Sheet1!$A$11,Sheet1!$A$13:$A$14,Sheet1!$A$16:$A$17,Sheet1!$A$19,Sheet1!$A$21:$A$22)</c:f>
              <c:strCache>
                <c:ptCount val="14"/>
                <c:pt idx="0">
                  <c:v>  1.1. Project Proposal</c:v>
                </c:pt>
                <c:pt idx="1">
                  <c:v>  1.2. Project Summary</c:v>
                </c:pt>
                <c:pt idx="2">
                  <c:v>  1.3. Collect Picture for Annotation</c:v>
                </c:pt>
                <c:pt idx="3">
                  <c:v>  2.1. LabelImg</c:v>
                </c:pt>
                <c:pt idx="4">
                  <c:v>  2.2. Yolov5</c:v>
                </c:pt>
                <c:pt idx="5">
                  <c:v>  2.3. Dataset</c:v>
                </c:pt>
                <c:pt idx="6">
                  <c:v>  3.1. Model Train</c:v>
                </c:pt>
                <c:pt idx="7">
                  <c:v>  4.1. Android Application Design</c:v>
                </c:pt>
                <c:pt idx="8">
                  <c:v>  4.2. API Design</c:v>
                </c:pt>
                <c:pt idx="9">
                  <c:v>  5.1. API Implementation</c:v>
                </c:pt>
                <c:pt idx="10">
                  <c:v>  5.2. Android App Development</c:v>
                </c:pt>
                <c:pt idx="11">
                  <c:v>  6.1. Android Application Testing</c:v>
                </c:pt>
                <c:pt idx="12">
                  <c:v>  7.1. Presentation &amp; Final Defense</c:v>
                </c:pt>
                <c:pt idx="13">
                  <c:v>  7.2. Final Report</c:v>
                </c:pt>
              </c:strCache>
              <c:extLst/>
            </c:strRef>
          </c:cat>
          <c:val>
            <c:numRef>
              <c:f>(Sheet1!$B$3:$B$5,Sheet1!$B$7:$B$9,Sheet1!$B$11,Sheet1!$B$13:$B$14,Sheet1!$B$16:$B$17,Sheet1!$B$19,Sheet1!$B$21:$B$22)</c:f>
              <c:numCache>
                <c:formatCode>[$-409]d\-mmm;@</c:formatCode>
                <c:ptCount val="14"/>
                <c:pt idx="0">
                  <c:v>44142</c:v>
                </c:pt>
                <c:pt idx="1">
                  <c:v>44145</c:v>
                </c:pt>
                <c:pt idx="2">
                  <c:v>44148</c:v>
                </c:pt>
                <c:pt idx="3">
                  <c:v>44164</c:v>
                </c:pt>
                <c:pt idx="4">
                  <c:v>44166</c:v>
                </c:pt>
                <c:pt idx="5">
                  <c:v>44169</c:v>
                </c:pt>
                <c:pt idx="6">
                  <c:v>44175</c:v>
                </c:pt>
                <c:pt idx="7">
                  <c:v>44206</c:v>
                </c:pt>
                <c:pt idx="8">
                  <c:v>44213</c:v>
                </c:pt>
                <c:pt idx="9">
                  <c:v>44238</c:v>
                </c:pt>
                <c:pt idx="10">
                  <c:v>44252</c:v>
                </c:pt>
                <c:pt idx="11">
                  <c:v>44303</c:v>
                </c:pt>
                <c:pt idx="12">
                  <c:v>44306</c:v>
                </c:pt>
                <c:pt idx="13">
                  <c:v>44307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7565-4044-900D-227C6688E074}"/>
            </c:ext>
          </c:extLst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Duration (Days)</c:v>
                </c:pt>
              </c:strCache>
            </c:strRef>
          </c:tx>
          <c:spPr>
            <a:solidFill>
              <a:schemeClr val="accent6">
                <a:lumMod val="75000"/>
              </a:schemeClr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(Sheet1!$A$3:$A$5,Sheet1!$A$7:$A$9,Sheet1!$A$11,Sheet1!$A$13:$A$14,Sheet1!$A$16:$A$17,Sheet1!$A$19,Sheet1!$A$21:$A$22)</c:f>
              <c:strCache>
                <c:ptCount val="14"/>
                <c:pt idx="0">
                  <c:v>  1.1. Project Proposal</c:v>
                </c:pt>
                <c:pt idx="1">
                  <c:v>  1.2. Project Summary</c:v>
                </c:pt>
                <c:pt idx="2">
                  <c:v>  1.3. Collect Picture for Annotation</c:v>
                </c:pt>
                <c:pt idx="3">
                  <c:v>  2.1. LabelImg</c:v>
                </c:pt>
                <c:pt idx="4">
                  <c:v>  2.2. Yolov5</c:v>
                </c:pt>
                <c:pt idx="5">
                  <c:v>  2.3. Dataset</c:v>
                </c:pt>
                <c:pt idx="6">
                  <c:v>  3.1. Model Train</c:v>
                </c:pt>
                <c:pt idx="7">
                  <c:v>  4.1. Android Application Design</c:v>
                </c:pt>
                <c:pt idx="8">
                  <c:v>  4.2. API Design</c:v>
                </c:pt>
                <c:pt idx="9">
                  <c:v>  5.1. API Implementation</c:v>
                </c:pt>
                <c:pt idx="10">
                  <c:v>  5.2. Android App Development</c:v>
                </c:pt>
                <c:pt idx="11">
                  <c:v>  6.1. Android Application Testing</c:v>
                </c:pt>
                <c:pt idx="12">
                  <c:v>  7.1. Presentation &amp; Final Defense</c:v>
                </c:pt>
                <c:pt idx="13">
                  <c:v>  7.2. Final Report</c:v>
                </c:pt>
              </c:strCache>
              <c:extLst/>
            </c:strRef>
          </c:cat>
          <c:val>
            <c:numRef>
              <c:f>(Sheet1!$D$3:$D$5,Sheet1!$D$7:$D$9,Sheet1!$D$11,Sheet1!$D$13:$D$14,Sheet1!$D$16:$D$17,Sheet1!$D$19,Sheet1!$D$21:$D$22)</c:f>
              <c:numCache>
                <c:formatCode>General</c:formatCode>
                <c:ptCount val="14"/>
                <c:pt idx="0">
                  <c:v>2</c:v>
                </c:pt>
                <c:pt idx="1">
                  <c:v>2</c:v>
                </c:pt>
                <c:pt idx="2">
                  <c:v>15</c:v>
                </c:pt>
                <c:pt idx="3">
                  <c:v>1</c:v>
                </c:pt>
                <c:pt idx="4">
                  <c:v>2</c:v>
                </c:pt>
                <c:pt idx="5">
                  <c:v>5</c:v>
                </c:pt>
                <c:pt idx="6">
                  <c:v>30</c:v>
                </c:pt>
                <c:pt idx="7">
                  <c:v>6</c:v>
                </c:pt>
                <c:pt idx="8">
                  <c:v>24</c:v>
                </c:pt>
                <c:pt idx="9">
                  <c:v>13</c:v>
                </c:pt>
                <c:pt idx="10">
                  <c:v>50</c:v>
                </c:pt>
                <c:pt idx="11">
                  <c:v>2</c:v>
                </c:pt>
                <c:pt idx="12">
                  <c:v>0</c:v>
                </c:pt>
                <c:pt idx="13">
                  <c:v>3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1-7565-4044-900D-227C6688E0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-1130939616"/>
        <c:axId val="-822273616"/>
        <c:axId val="0"/>
      </c:bar3DChart>
      <c:catAx>
        <c:axId val="-1130939616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822273616"/>
        <c:crosses val="autoZero"/>
        <c:auto val="1"/>
        <c:lblAlgn val="ctr"/>
        <c:lblOffset val="100"/>
        <c:noMultiLvlLbl val="0"/>
      </c:catAx>
      <c:valAx>
        <c:axId val="-822273616"/>
        <c:scaling>
          <c:orientation val="minMax"/>
          <c:min val="44142"/>
        </c:scaling>
        <c:delete val="0"/>
        <c:axPos val="t"/>
        <c:majorGridlines>
          <c:spPr>
            <a:ln w="9525" cap="flat" cmpd="sng" algn="ctr">
              <a:solidFill>
                <a:schemeClr val="dk1">
                  <a:lumMod val="50000"/>
                  <a:lumOff val="50000"/>
                </a:schemeClr>
              </a:solidFill>
              <a:round/>
            </a:ln>
            <a:effectLst/>
          </c:spPr>
        </c:majorGridlines>
        <c:numFmt formatCode="[$-409]d\-mmm;@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1309396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/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dk1">
            <a:lumMod val="60000"/>
            <a:lumOff val="4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/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3C417D-395D-4C35-A8C8-B9306B0D4C09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30DECB-E762-4CEF-9E76-088009698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427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917D13BD-921F-444A-9E08-ADC798538E62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10ACAD0-B798-4999-A5A2-0D4E82DAB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140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D13BD-921F-444A-9E08-ADC798538E62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ACAD0-B798-4999-A5A2-0D4E82DAB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985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D13BD-921F-444A-9E08-ADC798538E62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ACAD0-B798-4999-A5A2-0D4E82DAB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8079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D13BD-921F-444A-9E08-ADC798538E62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ACAD0-B798-4999-A5A2-0D4E82DAB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1080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D13BD-921F-444A-9E08-ADC798538E62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ACAD0-B798-4999-A5A2-0D4E82DAB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4126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D13BD-921F-444A-9E08-ADC798538E62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ACAD0-B798-4999-A5A2-0D4E82DAB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8222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D13BD-921F-444A-9E08-ADC798538E62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ACAD0-B798-4999-A5A2-0D4E82DAB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337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D13BD-921F-444A-9E08-ADC798538E62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ACAD0-B798-4999-A5A2-0D4E82DAB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6625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D13BD-921F-444A-9E08-ADC798538E62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ACAD0-B798-4999-A5A2-0D4E82DAB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257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D13BD-921F-444A-9E08-ADC798538E62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ACAD0-B798-4999-A5A2-0D4E82DAB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428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D13BD-921F-444A-9E08-ADC798538E62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ACAD0-B798-4999-A5A2-0D4E82DAB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937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D13BD-921F-444A-9E08-ADC798538E62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ACAD0-B798-4999-A5A2-0D4E82DAB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353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D13BD-921F-444A-9E08-ADC798538E62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ACAD0-B798-4999-A5A2-0D4E82DAB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79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D13BD-921F-444A-9E08-ADC798538E62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ACAD0-B798-4999-A5A2-0D4E82DAB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714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D13BD-921F-444A-9E08-ADC798538E62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ACAD0-B798-4999-A5A2-0D4E82DAB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387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D13BD-921F-444A-9E08-ADC798538E62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ACAD0-B798-4999-A5A2-0D4E82DAB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933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D13BD-921F-444A-9E08-ADC798538E62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ACAD0-B798-4999-A5A2-0D4E82DAB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50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17D13BD-921F-444A-9E08-ADC798538E62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10ACAD0-B798-4999-A5A2-0D4E82DAB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2276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38723-5511-4BF0-918B-70493C62D6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46252" y="1964267"/>
            <a:ext cx="8613873" cy="2421464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Dhaka Traffic Detection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C6AEE5-5E75-41A3-9434-16ED403C3D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 Code: CSE499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 Title: Capstone Project</a:t>
            </a:r>
          </a:p>
        </p:txBody>
      </p:sp>
    </p:spTree>
    <p:extLst>
      <p:ext uri="{BB962C8B-B14F-4D97-AF65-F5344CB8AC3E}">
        <p14:creationId xmlns:p14="http://schemas.microsoft.com/office/powerpoint/2010/main" val="16254006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E10CC-CC46-43C3-9277-B1A047B39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annotation using labelImg tool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68F3C93-8D7E-44F1-884F-7A0022208B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625" y="1944591"/>
            <a:ext cx="8489776" cy="4765698"/>
          </a:xfrm>
        </p:spPr>
      </p:pic>
    </p:spTree>
    <p:extLst>
      <p:ext uri="{BB962C8B-B14F-4D97-AF65-F5344CB8AC3E}">
        <p14:creationId xmlns:p14="http://schemas.microsoft.com/office/powerpoint/2010/main" val="29986188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FC3C5-41A5-49DB-9C5C-0282ACF7A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 LEVEL Data-flow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CA81725-BB10-4EC5-9370-A2A9D4D9FF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992" y="2822713"/>
            <a:ext cx="11519451" cy="2517913"/>
          </a:xfrm>
        </p:spPr>
      </p:pic>
    </p:spTree>
    <p:extLst>
      <p:ext uri="{BB962C8B-B14F-4D97-AF65-F5344CB8AC3E}">
        <p14:creationId xmlns:p14="http://schemas.microsoft.com/office/powerpoint/2010/main" val="36277957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84DFD-86CF-4F54-884D-FA6C445A0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983" y="-108784"/>
            <a:ext cx="10131425" cy="145626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CE098-2C8C-4883-BF0F-2C6A083FD1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5766" y="1219199"/>
            <a:ext cx="4853608" cy="99391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Pipeline</a:t>
            </a:r>
          </a:p>
          <a:p>
            <a:pPr marL="0" indent="0" algn="just">
              <a:buNone/>
            </a:pPr>
            <a:endParaRPr lang="en-US" sz="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37D9993-F6BB-4080-A91A-D3BA472107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8704" y="1716156"/>
            <a:ext cx="8354591" cy="469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3778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84DFD-86CF-4F54-884D-FA6C445A0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983" y="-108784"/>
            <a:ext cx="10131425" cy="145626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CE098-2C8C-4883-BF0F-2C6A083FD1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983" y="1046921"/>
            <a:ext cx="4853608" cy="5082208"/>
          </a:xfrm>
        </p:spPr>
        <p:txBody>
          <a:bodyPr>
            <a:normAutofit fontScale="62500" lnSpcReduction="20000"/>
          </a:bodyPr>
          <a:lstStyle/>
          <a:p>
            <a:pPr marL="0" indent="0" algn="just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of YOLOv5</a:t>
            </a:r>
          </a:p>
          <a:p>
            <a:pPr marL="0" indent="0" algn="just">
              <a:buNone/>
            </a:pPr>
            <a:endParaRPr lang="en-US" sz="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backbone </a:t>
            </a:r>
          </a:p>
          <a:p>
            <a:pPr lvl="1"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 important features from the given input image. </a:t>
            </a:r>
          </a:p>
          <a:p>
            <a:pPr algn="just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Neck</a:t>
            </a:r>
          </a:p>
          <a:p>
            <a:pPr lvl="1"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Generates features pyramids that helps to identify the same object with different sizes and scales. </a:t>
            </a:r>
          </a:p>
          <a:p>
            <a:pPr algn="just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Head</a:t>
            </a:r>
          </a:p>
          <a:p>
            <a:pPr lvl="1"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Applies anchor boxes on features and generates final output vectors with class probabilities, object ness scores and bounding boxes.</a:t>
            </a:r>
          </a:p>
          <a:p>
            <a:pPr marL="0" indent="0">
              <a:buNone/>
            </a:pPr>
            <a:endParaRPr 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Aspects of YOLOv5</a:t>
            </a:r>
          </a:p>
          <a:p>
            <a:pPr marL="0" indent="0">
              <a:buNone/>
            </a:pPr>
            <a:endParaRPr lang="en-US" sz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Augmentation Used: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Mosaic</a:t>
            </a:r>
          </a:p>
          <a:p>
            <a:pPr marL="0" indent="0">
              <a:buNone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Bounding Box Anchor: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Learned from dataset automatically with K-means and genetic learning algorithm </a:t>
            </a:r>
          </a:p>
          <a:p>
            <a:pPr marL="457200" lvl="1" indent="0" algn="just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4669C1-691F-401B-BDC6-613F8D08EF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27117"/>
            <a:ext cx="5609524" cy="1742857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19D4C9C-785D-4139-84BF-B91F5FCDE30A}"/>
              </a:ext>
            </a:extLst>
          </p:cNvPr>
          <p:cNvSpPr txBox="1">
            <a:spLocks/>
          </p:cNvSpPr>
          <p:nvPr/>
        </p:nvSpPr>
        <p:spPr>
          <a:xfrm>
            <a:off x="6815255" y="3313150"/>
            <a:ext cx="4015153" cy="283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Figure: Object Detection Process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B5F16F2-C23B-40BF-B1D9-7E31394264CC}"/>
              </a:ext>
            </a:extLst>
          </p:cNvPr>
          <p:cNvSpPr txBox="1">
            <a:spLocks/>
          </p:cNvSpPr>
          <p:nvPr/>
        </p:nvSpPr>
        <p:spPr>
          <a:xfrm>
            <a:off x="5764695" y="5330883"/>
            <a:ext cx="6281531" cy="5139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Reference: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Bochkovskiy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A., Wang, C.Y. and Liao, H.Y.M., 2020. Yolov4: Optimal speed and accuracy of object detection.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arXiv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preprint arXiv:2004.10934.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12367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DDBCE-913A-4CCB-9547-EB102760E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Outcome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CA3AB-6A22-4C7D-A312-097C9E79E4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065867"/>
            <a:ext cx="7332784" cy="3725333"/>
          </a:xfrm>
        </p:spPr>
        <p:txBody>
          <a:bodyPr>
            <a:normAutofit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Android-Based Application which will detect different categories of vehicles and count the number of vehicles. 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Beneficial for maintaining the traffic jam of Bangladesh. 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 can be generated. 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Measure the percentages of specific vehicles travelled through any route. 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will be less need of traffic police.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9B6AB1-D9A3-48B8-A360-F8D5156254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0312" y="158261"/>
            <a:ext cx="3335887" cy="6258041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B1F669B-264D-49E5-93E1-9C9C36E079DC}"/>
              </a:ext>
            </a:extLst>
          </p:cNvPr>
          <p:cNvSpPr txBox="1">
            <a:spLocks/>
          </p:cNvSpPr>
          <p:nvPr/>
        </p:nvSpPr>
        <p:spPr>
          <a:xfrm>
            <a:off x="7830678" y="6416302"/>
            <a:ext cx="4015153" cy="283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Figure: Prototype of our Android App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67996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2DF5D-526F-4DEE-9BC9-25401349F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96598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Gantt Chart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95E44DA-EB7C-463F-AE5F-4DE67F5D37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6955682"/>
              </p:ext>
            </p:extLst>
          </p:nvPr>
        </p:nvGraphicFramePr>
        <p:xfrm>
          <a:off x="112542" y="1688123"/>
          <a:ext cx="11957538" cy="50362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524423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4B8B6-D7BF-46CB-836F-A4111152F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275" y="2700866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en-US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Thanks for watching</a:t>
            </a:r>
          </a:p>
        </p:txBody>
      </p:sp>
    </p:spTree>
    <p:extLst>
      <p:ext uri="{BB962C8B-B14F-4D97-AF65-F5344CB8AC3E}">
        <p14:creationId xmlns:p14="http://schemas.microsoft.com/office/powerpoint/2010/main" val="128405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C5D96-73F6-4F52-9771-15F157776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of our Group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0F135-CCC4-4281-A026-3C3BE08DDE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Fabliha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Bushra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ID: 163014029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Mohammad Navid Nayyem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ID: 172014003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KH.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Nafiu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Nur Rashid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ID: 172014026</a:t>
            </a:r>
          </a:p>
        </p:txBody>
      </p:sp>
    </p:spTree>
    <p:extLst>
      <p:ext uri="{BB962C8B-B14F-4D97-AF65-F5344CB8AC3E}">
        <p14:creationId xmlns:p14="http://schemas.microsoft.com/office/powerpoint/2010/main" val="2861337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3A7F9-FAB9-47D7-AE27-F44930F0B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EA249-E933-41D3-841A-477697899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828799"/>
            <a:ext cx="10131425" cy="5029201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Aim and Objective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Dhaka Traffic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Classes of Vehicle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Statistics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Output Pictures After Model Train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Annotation using labelImg tool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 Level Data-Flow Diagram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Outcome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Gantt Chart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3003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E35AE-DDB7-41F7-8F10-68C9CA945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A93DC-61B7-40FC-AFB2-5EB2043E6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527077"/>
            <a:ext cx="10131425" cy="3649133"/>
          </a:xfrm>
        </p:spPr>
        <p:txBody>
          <a:bodyPr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Dhaka is the most densely populated city in the world.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Automated vehicles detection.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Helpful for maintaining a better parking management system.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methods.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of vehicle images.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 different types of vehicles from the images.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our model by using YOLOv5 in Kaggle Notebook.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1794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7B9FA-CF70-4F28-818B-744AD73BE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Aim and Objective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11716-BDE1-444F-8D4E-3813018F6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588455"/>
            <a:ext cx="10131425" cy="3418450"/>
          </a:xfrm>
        </p:spPr>
        <p:txBody>
          <a:bodyPr>
            <a:noAutofit/>
          </a:bodyPr>
          <a:lstStyle/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Vehicle Images Annotation.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Create dataset using annotated image with xml file.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Train a model using dataset.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Create an Application Programming Interface (API).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Develop a fully functioning Android app to detect the vehicle classes perfectly from video or images.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Easy to use.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wastage of time will reduce as the traffic jam will be controlled.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Provide good service to the users. 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Reduce the difficulty to manage traffic. 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Beneficial for better parking management system.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81635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D6511-F190-4B9C-A13B-7BA92A692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Dhaka traffic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3F3AC-29C3-494D-8706-061973E69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965278"/>
            <a:ext cx="6436893" cy="3287674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Dhaka’s traffic is traffic in extremis.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70,000 rickshaws,  118254 private cars and 5407 buses were licensed in 2020.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7.5% of Dhaka is made up of roads.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speed of vehicles are 6.4kmph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Small amount of traffic light system to control traffic.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43441E-1EE4-489A-B42F-D6F09006CD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266" y="2065867"/>
            <a:ext cx="5076618" cy="3884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664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13D5B-1890-475C-A715-69E8D5729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Classes of Vehicle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3C636-4EB2-4D4F-93A5-79313A5786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979377"/>
            <a:ext cx="10131425" cy="544862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Classes: 21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98688B-1FB7-47E4-AA38-D886B82C3F1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89" y="2524239"/>
            <a:ext cx="5712493" cy="40514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0EEDB84-8953-4287-B5FD-D04F4458D5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2282" y="2524239"/>
            <a:ext cx="6139929" cy="4051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847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13BC9-19B1-4E8F-B92D-13B44AE0F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378360"/>
            <a:ext cx="10131425" cy="145626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11262-F8D8-4EC3-8B51-3F5DD0ADE1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374241"/>
            <a:ext cx="4412057" cy="3649133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Datasets preprocessing in Roboflow.ai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Images: 4000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Resolution Used: 512 x 512 px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Classes: 21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Bounding Box: 7664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Imbalanced Observed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0E14C0-6D47-4C6C-AE9E-1840FFA595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24438" y="1374241"/>
            <a:ext cx="6152250" cy="45605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5ECE9DF-B96C-4EEF-A6BB-B35EC3057AD6}"/>
              </a:ext>
            </a:extLst>
          </p:cNvPr>
          <p:cNvSpPr txBox="1"/>
          <p:nvPr/>
        </p:nvSpPr>
        <p:spPr>
          <a:xfrm>
            <a:off x="5592487" y="593477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Figure: Sample statistics of 1000 images</a:t>
            </a:r>
          </a:p>
        </p:txBody>
      </p:sp>
    </p:spTree>
    <p:extLst>
      <p:ext uri="{BB962C8B-B14F-4D97-AF65-F5344CB8AC3E}">
        <p14:creationId xmlns:p14="http://schemas.microsoft.com/office/powerpoint/2010/main" val="3625408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C5A79-4881-4EC9-B8F9-D349A43FB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781" y="609599"/>
            <a:ext cx="10724323" cy="145626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OUTPUT PICTURES AFTER MODEL TRAIN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F8EBE3-298B-47E1-87B6-98714493DF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877" y="2600366"/>
            <a:ext cx="3813789" cy="316874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622F87-7FE1-429A-B9E2-A419A7DC549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83" t="1393" r="4385" b="2647"/>
          <a:stretch/>
        </p:blipFill>
        <p:spPr>
          <a:xfrm>
            <a:off x="4207040" y="2600366"/>
            <a:ext cx="3622989" cy="31687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7701FC0-70C0-4644-A028-4402A8650CB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9" t="3338" r="2295" b="2997"/>
          <a:stretch/>
        </p:blipFill>
        <p:spPr>
          <a:xfrm>
            <a:off x="8135711" y="2600366"/>
            <a:ext cx="3852412" cy="3168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976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E44E6A2F-09CD-4BE0-B42D-107FF03CEE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749</TotalTime>
  <Words>527</Words>
  <Application>Microsoft Office PowerPoint</Application>
  <PresentationFormat>Widescreen</PresentationFormat>
  <Paragraphs>90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Symbol</vt:lpstr>
      <vt:lpstr>Times New Roman</vt:lpstr>
      <vt:lpstr>Celestial</vt:lpstr>
      <vt:lpstr>Dhaka Traffic Detection</vt:lpstr>
      <vt:lpstr>Name of our Group Members</vt:lpstr>
      <vt:lpstr>Outlines</vt:lpstr>
      <vt:lpstr>Introduction</vt:lpstr>
      <vt:lpstr>Aim and Objective</vt:lpstr>
      <vt:lpstr>Understanding Dhaka traffic</vt:lpstr>
      <vt:lpstr>Classes of Vehicle</vt:lpstr>
      <vt:lpstr>Dataset statistics</vt:lpstr>
      <vt:lpstr>SOME OUTPUT PICTURES AFTER MODEL TRAIN</vt:lpstr>
      <vt:lpstr>Image annotation using labelImg tool</vt:lpstr>
      <vt:lpstr>Context LEVEL Data-flow diagram</vt:lpstr>
      <vt:lpstr>methodology</vt:lpstr>
      <vt:lpstr>Methodology(Cont.)</vt:lpstr>
      <vt:lpstr>Final Outcome</vt:lpstr>
      <vt:lpstr>Gantt Chart</vt:lpstr>
      <vt:lpstr>Thanks for watching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Mohammad Navid</dc:creator>
  <cp:lastModifiedBy>Mohammad Navid</cp:lastModifiedBy>
  <cp:revision>61</cp:revision>
  <dcterms:created xsi:type="dcterms:W3CDTF">2021-01-19T09:22:53Z</dcterms:created>
  <dcterms:modified xsi:type="dcterms:W3CDTF">2021-01-26T19:11:05Z</dcterms:modified>
</cp:coreProperties>
</file>