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0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5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4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7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8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0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6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2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5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B875D5-5E92-4D23-8D85-1859D32817B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57A443-958B-4F64-979A-1AC16C47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2C8E-670B-44B5-A604-29A2348A6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De-noising of Speech Signal Using Digital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5BD6B-90CC-4072-9EBE-0F5CDC0D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5463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800" dirty="0">
                <a:solidFill>
                  <a:schemeClr val="tx2"/>
                </a:solidFill>
              </a:rPr>
              <a:t>Mohammad Navid Nayyem (ID – 172014003)</a:t>
            </a:r>
          </a:p>
          <a:p>
            <a:pPr algn="l"/>
            <a:r>
              <a:rPr lang="en-US" sz="8800" dirty="0" err="1">
                <a:solidFill>
                  <a:schemeClr val="tx2"/>
                </a:solidFill>
              </a:rPr>
              <a:t>Sabiha</a:t>
            </a:r>
            <a:r>
              <a:rPr lang="en-US" sz="8800" dirty="0">
                <a:solidFill>
                  <a:schemeClr val="tx2"/>
                </a:solidFill>
              </a:rPr>
              <a:t> </a:t>
            </a:r>
            <a:r>
              <a:rPr lang="en-US" sz="8800" dirty="0" err="1">
                <a:solidFill>
                  <a:schemeClr val="tx2"/>
                </a:solidFill>
              </a:rPr>
              <a:t>Sumaiya</a:t>
            </a:r>
            <a:r>
              <a:rPr lang="en-US" sz="8800" dirty="0">
                <a:solidFill>
                  <a:schemeClr val="tx2"/>
                </a:solidFill>
              </a:rPr>
              <a:t> (ID – 172014007) </a:t>
            </a:r>
          </a:p>
          <a:p>
            <a:pPr algn="l"/>
            <a:r>
              <a:rPr lang="en-US" sz="8800" dirty="0">
                <a:solidFill>
                  <a:schemeClr val="tx2"/>
                </a:solidFill>
              </a:rPr>
              <a:t>Md. </a:t>
            </a:r>
            <a:r>
              <a:rPr lang="en-US" sz="8800" dirty="0" err="1">
                <a:solidFill>
                  <a:schemeClr val="tx2"/>
                </a:solidFill>
              </a:rPr>
              <a:t>Asraf</a:t>
            </a:r>
            <a:r>
              <a:rPr lang="en-US" sz="8800" dirty="0">
                <a:solidFill>
                  <a:schemeClr val="tx2"/>
                </a:solidFill>
              </a:rPr>
              <a:t> Ali (ID – 172014008) </a:t>
            </a:r>
          </a:p>
          <a:p>
            <a:pPr algn="l"/>
            <a:r>
              <a:rPr lang="en-US" sz="8800" dirty="0">
                <a:solidFill>
                  <a:schemeClr val="tx2"/>
                </a:solidFill>
              </a:rPr>
              <a:t>Abdulla Al </a:t>
            </a:r>
            <a:r>
              <a:rPr lang="en-US" sz="8800" dirty="0" err="1">
                <a:solidFill>
                  <a:schemeClr val="tx2"/>
                </a:solidFill>
              </a:rPr>
              <a:t>Numan</a:t>
            </a:r>
            <a:r>
              <a:rPr lang="en-US" sz="8800" dirty="0">
                <a:solidFill>
                  <a:schemeClr val="tx2"/>
                </a:solidFill>
              </a:rPr>
              <a:t> (ID – 172014013)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9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2AC4-DE9C-4900-A1CE-A5415D4C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86439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Cooper Black" panose="0208090404030B020404" pitchFamily="18" charset="0"/>
              </a:rPr>
              <a:t>THANKS </a:t>
            </a:r>
            <a:br>
              <a:rPr lang="en-US" sz="8800" dirty="0">
                <a:latin typeface="Cooper Black" panose="0208090404030B020404" pitchFamily="18" charset="0"/>
              </a:rPr>
            </a:br>
            <a:r>
              <a:rPr lang="en-US" sz="8800" dirty="0">
                <a:latin typeface="Cooper Black" panose="0208090404030B020404" pitchFamily="18" charset="0"/>
              </a:rPr>
              <a:t>FOR </a:t>
            </a:r>
            <a:br>
              <a:rPr lang="en-US" sz="8800" dirty="0">
                <a:latin typeface="Cooper Black" panose="0208090404030B020404" pitchFamily="18" charset="0"/>
              </a:rPr>
            </a:br>
            <a:r>
              <a:rPr lang="en-US" sz="8800" dirty="0">
                <a:latin typeface="Cooper Black" panose="0208090404030B020404" pitchFamily="18" charset="0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274110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118-CDD5-497B-879B-4A81B4E2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C48F-735B-4A1C-A746-A662B52C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Play the audio and show the magnitude plot of audio signal</a:t>
            </a:r>
          </a:p>
          <a:p>
            <a:r>
              <a:rPr lang="en-US" sz="2400" dirty="0"/>
              <a:t>Find out the periodicity of the audio signal</a:t>
            </a:r>
          </a:p>
          <a:p>
            <a:r>
              <a:rPr lang="en-US" sz="2400" dirty="0"/>
              <a:t>Process of Filter Designing and Plotting Magnitude Response, Phase and the pole-zero Diagram</a:t>
            </a:r>
          </a:p>
          <a:p>
            <a:r>
              <a:rPr lang="en-US" sz="2400" dirty="0"/>
              <a:t>Filter noisy signal using your de-noising filter</a:t>
            </a:r>
          </a:p>
        </p:txBody>
      </p:sp>
    </p:spTree>
    <p:extLst>
      <p:ext uri="{BB962C8B-B14F-4D97-AF65-F5344CB8AC3E}">
        <p14:creationId xmlns:p14="http://schemas.microsoft.com/office/powerpoint/2010/main" val="176988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6C2C-237C-4FBC-89C0-E88726CF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the Audio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75B3-2CE8-49D8-BBBF-D3C6D21E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AudioRead</a:t>
            </a:r>
            <a:r>
              <a:rPr lang="en-US" sz="2400" dirty="0"/>
              <a:t> (</a:t>
            </a:r>
            <a:r>
              <a:rPr lang="en-US" sz="2400" dirty="0" err="1"/>
              <a:t>filename,audio</a:t>
            </a:r>
            <a:r>
              <a:rPr lang="en-US" sz="2400" dirty="0"/>
              <a:t> </a:t>
            </a:r>
            <a:r>
              <a:rPr lang="en-US" sz="2400" dirty="0" err="1"/>
              <a:t>data,fs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audioPlayer</a:t>
            </a:r>
            <a:r>
              <a:rPr lang="en-US" sz="2400" dirty="0"/>
              <a:t> (function)</a:t>
            </a:r>
          </a:p>
          <a:p>
            <a:r>
              <a:rPr lang="en-US" sz="2400" dirty="0"/>
              <a:t>Player(variable)</a:t>
            </a:r>
          </a:p>
          <a:p>
            <a:r>
              <a:rPr lang="en-US" sz="2400" dirty="0" err="1"/>
              <a:t>fft</a:t>
            </a:r>
            <a:r>
              <a:rPr lang="en-US" sz="2400" dirty="0"/>
              <a:t>(converts original domain) </a:t>
            </a:r>
          </a:p>
          <a:p>
            <a:r>
              <a:rPr lang="en-US" sz="2400" dirty="0" err="1"/>
              <a:t>Nfft</a:t>
            </a:r>
            <a:r>
              <a:rPr lang="en-US" sz="2400" dirty="0"/>
              <a:t>-Length of the Fourier series</a:t>
            </a:r>
          </a:p>
          <a:p>
            <a:r>
              <a:rPr lang="en-US" sz="2400" dirty="0"/>
              <a:t>Plot-create frequency and plot magnitude as a frequency HZ.</a:t>
            </a:r>
          </a:p>
        </p:txBody>
      </p:sp>
    </p:spTree>
    <p:extLst>
      <p:ext uri="{BB962C8B-B14F-4D97-AF65-F5344CB8AC3E}">
        <p14:creationId xmlns:p14="http://schemas.microsoft.com/office/powerpoint/2010/main" val="206739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DB99-C4E8-4397-80E2-97FE3BE2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the Periodicity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8A72-4C39-4E49-934C-49AD3E1F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audioread</a:t>
            </a:r>
            <a:r>
              <a:rPr lang="en-US" sz="2400" dirty="0"/>
              <a:t> function</a:t>
            </a:r>
          </a:p>
          <a:p>
            <a:r>
              <a:rPr lang="en-US" dirty="0"/>
              <a:t>p</a:t>
            </a:r>
            <a:r>
              <a:rPr lang="en-US" sz="2400" dirty="0"/>
              <a:t>eriodogram</a:t>
            </a:r>
            <a:r>
              <a:rPr lang="en-US" dirty="0"/>
              <a:t>(</a:t>
            </a:r>
            <a:r>
              <a:rPr lang="en-US" b="1" dirty="0">
                <a:solidFill>
                  <a:srgbClr val="000000"/>
                </a:solidFill>
              </a:rPr>
              <a:t>x, window, f, fs</a:t>
            </a:r>
            <a:r>
              <a:rPr lang="en-US" i="0" u="none" strike="noStrike" baseline="0">
                <a:solidFill>
                  <a:srgbClr val="000000"/>
                </a:solidFill>
              </a:rPr>
              <a:t>) </a:t>
            </a:r>
            <a:r>
              <a:rPr lang="en-US" sz="2400"/>
              <a:t>function</a:t>
            </a:r>
            <a:endParaRPr lang="en-US" sz="2400" dirty="0"/>
          </a:p>
          <a:p>
            <a:r>
              <a:rPr lang="en-US" dirty="0"/>
              <a:t>Peaks of signal using </a:t>
            </a:r>
            <a:r>
              <a:rPr lang="en-US" dirty="0" err="1"/>
              <a:t>findpeaks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X, f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)</a:t>
            </a:r>
            <a:r>
              <a:rPr lang="en-US" dirty="0"/>
              <a:t> function</a:t>
            </a:r>
          </a:p>
          <a:p>
            <a:r>
              <a:rPr lang="en-US" dirty="0"/>
              <a:t>Time period using max(diff(</a:t>
            </a:r>
            <a:r>
              <a:rPr lang="en-US" dirty="0" err="1"/>
              <a:t>locs</a:t>
            </a:r>
            <a:r>
              <a:rPr lang="en-US" dirty="0"/>
              <a:t>))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B80E-365C-4E88-B6E9-ABB853E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Process of Filter Designing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319C-A791-4B26-8D6B-B88216A9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filters, such as magnitude and phase response plots and pole-zero plots.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the filter as an object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the fil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 as an object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workspace extension is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design extension 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3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D7B2-B0C1-41E2-BAE1-2A7DF184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Four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DF22-B645-44EF-8F5F-94F4CA61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3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Types of Filter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Design Method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Types of Window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Beta Value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 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Fc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Lowpass 	        FIR - Window 	     Hamming 	                              42000 	4000 	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Lowpass 	        FIR - Window 	       Kaiser 	                    3.5 	           100 	   1 	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Lowpass 	        FIR - Window 	       Kaiser 	                    2.5 	         22000 	  0.2 	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Lowpass 	        FIR - Window 	      Triangle 	                                      44100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5000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3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21BB-002A-4AD0-8B6B-A3A83AA2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B17F-8F31-4686-9FCF-15520386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audioread</a:t>
            </a:r>
            <a:r>
              <a:rPr lang="en-US" dirty="0"/>
              <a:t>(</a:t>
            </a:r>
            <a:r>
              <a:rPr lang="en-US" dirty="0" err="1"/>
              <a:t>audio_data</a:t>
            </a:r>
            <a:r>
              <a:rPr lang="en-US" dirty="0"/>
              <a:t>)</a:t>
            </a:r>
          </a:p>
          <a:p>
            <a:r>
              <a:rPr lang="en-US" dirty="0" err="1"/>
              <a:t>fft</a:t>
            </a:r>
            <a:r>
              <a:rPr lang="en-US" dirty="0"/>
              <a:t>(</a:t>
            </a:r>
            <a:r>
              <a:rPr lang="en-US" dirty="0" err="1"/>
              <a:t>audio_data,Nfft</a:t>
            </a:r>
            <a:r>
              <a:rPr lang="en-US" dirty="0"/>
              <a:t>)</a:t>
            </a:r>
          </a:p>
          <a:p>
            <a:r>
              <a:rPr lang="en-US" dirty="0"/>
              <a:t>filter(</a:t>
            </a:r>
            <a:r>
              <a:rPr lang="en-US" dirty="0" err="1"/>
              <a:t>designed_filter</a:t>
            </a:r>
            <a:r>
              <a:rPr lang="en-US" dirty="0"/>
              <a:t>, </a:t>
            </a:r>
            <a:r>
              <a:rPr lang="en-US" dirty="0" err="1"/>
              <a:t>audio_data</a:t>
            </a:r>
            <a:r>
              <a:rPr lang="en-US" dirty="0"/>
              <a:t>)</a:t>
            </a:r>
          </a:p>
          <a:p>
            <a:r>
              <a:rPr lang="en-US" dirty="0"/>
              <a:t>play(</a:t>
            </a:r>
            <a:r>
              <a:rPr lang="en-US" dirty="0" err="1"/>
              <a:t>filtered_signal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filtered_signal</a:t>
            </a:r>
            <a:r>
              <a:rPr lang="en-US" dirty="0"/>
              <a:t>) and (</a:t>
            </a:r>
            <a:r>
              <a:rPr lang="en-US" dirty="0" err="1"/>
              <a:t>ft_signal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8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34B5-21BA-493D-9126-6C9DE12B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87047"/>
            <a:ext cx="9601196" cy="1303867"/>
          </a:xfrm>
        </p:spPr>
        <p:txBody>
          <a:bodyPr/>
          <a:lstStyle/>
          <a:p>
            <a:r>
              <a:rPr lang="en-US" dirty="0"/>
              <a:t>Plotted Filtered Signal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24BC2B6-2CFF-4DA0-8D31-89374DADE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3423" r="7474" b="3688"/>
          <a:stretch/>
        </p:blipFill>
        <p:spPr>
          <a:xfrm>
            <a:off x="1819735" y="1545771"/>
            <a:ext cx="8552530" cy="50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5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EEDF-2E2F-4A21-8DA0-7CFE147E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72532"/>
            <a:ext cx="9601196" cy="1303867"/>
          </a:xfrm>
        </p:spPr>
        <p:txBody>
          <a:bodyPr/>
          <a:lstStyle/>
          <a:p>
            <a:r>
              <a:rPr lang="en-US" dirty="0"/>
              <a:t>Original Signal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5D48577-7CD7-4F95-BB80-86F444D87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4" y="1458685"/>
            <a:ext cx="7184572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2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353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Cooper Black</vt:lpstr>
      <vt:lpstr>Garamond</vt:lpstr>
      <vt:lpstr>Times New Roman</vt:lpstr>
      <vt:lpstr>Organic</vt:lpstr>
      <vt:lpstr>De-noising of Speech Signal Using Digital Filters</vt:lpstr>
      <vt:lpstr>Outlines</vt:lpstr>
      <vt:lpstr>Play the Audio File</vt:lpstr>
      <vt:lpstr>Find out the Periodicity</vt:lpstr>
      <vt:lpstr>Process of Filter Designing</vt:lpstr>
      <vt:lpstr>Best Four Filters</vt:lpstr>
      <vt:lpstr>Filtering Process</vt:lpstr>
      <vt:lpstr>Plotted Filtered Signal</vt:lpstr>
      <vt:lpstr>Original Signal</vt:lpstr>
      <vt:lpstr>THANKS 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Navid</dc:creator>
  <cp:lastModifiedBy>Mohammad Navid</cp:lastModifiedBy>
  <cp:revision>7</cp:revision>
  <dcterms:created xsi:type="dcterms:W3CDTF">2020-10-02T06:56:10Z</dcterms:created>
  <dcterms:modified xsi:type="dcterms:W3CDTF">2020-10-02T09:15:42Z</dcterms:modified>
</cp:coreProperties>
</file>