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9" r:id="rId6"/>
    <p:sldId id="260" r:id="rId7"/>
    <p:sldId id="280" r:id="rId8"/>
    <p:sldId id="284" r:id="rId9"/>
    <p:sldId id="286" r:id="rId10"/>
    <p:sldId id="293" r:id="rId11"/>
    <p:sldId id="300" r:id="rId12"/>
    <p:sldId id="294" r:id="rId13"/>
    <p:sldId id="295" r:id="rId14"/>
    <p:sldId id="296" r:id="rId15"/>
    <p:sldId id="297" r:id="rId16"/>
    <p:sldId id="298" r:id="rId17"/>
    <p:sldId id="29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5B494-4114-496B-BB93-4D027FCFD0F4}" v="11" dt="2020-04-21T19:12:50.095"/>
    <p1510:client id="{7F74E8FE-1E18-4F80-998E-49C623EA3687}" v="39" dt="2020-04-28T14:43:47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 snapToObjects="1">
      <p:cViewPr varScale="1">
        <p:scale>
          <a:sx n="72" d="100"/>
          <a:sy n="72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6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59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43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01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47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3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58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8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42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65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9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2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75A12D9-3CB4-4818-A5F8-E8E648B2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811" y="0"/>
            <a:ext cx="6766273" cy="5545722"/>
          </a:xfrm>
          <a:custGeom>
            <a:avLst/>
            <a:gdLst>
              <a:gd name="connsiteX0" fmla="*/ 0 w 6766273"/>
              <a:gd name="connsiteY0" fmla="*/ 0 h 5545722"/>
              <a:gd name="connsiteX1" fmla="*/ 6576149 w 6766273"/>
              <a:gd name="connsiteY1" fmla="*/ 0 h 5545722"/>
              <a:gd name="connsiteX2" fmla="*/ 6631498 w 6766273"/>
              <a:gd name="connsiteY2" fmla="*/ 194912 h 5545722"/>
              <a:gd name="connsiteX3" fmla="*/ 6766273 w 6766273"/>
              <a:gd name="connsiteY3" fmla="*/ 1264785 h 5545722"/>
              <a:gd name="connsiteX4" fmla="*/ 2485336 w 6766273"/>
              <a:gd name="connsiteY4" fmla="*/ 5545722 h 5545722"/>
              <a:gd name="connsiteX5" fmla="*/ 91824 w 6766273"/>
              <a:gd name="connsiteY5" fmla="*/ 4814605 h 5545722"/>
              <a:gd name="connsiteX6" fmla="*/ 0 w 6766273"/>
              <a:gd name="connsiteY6" fmla="*/ 4749308 h 554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273" h="5545722">
                <a:moveTo>
                  <a:pt x="0" y="0"/>
                </a:moveTo>
                <a:lnTo>
                  <a:pt x="6576149" y="0"/>
                </a:lnTo>
                <a:lnTo>
                  <a:pt x="6631498" y="194912"/>
                </a:lnTo>
                <a:cubicBezTo>
                  <a:pt x="6719480" y="536872"/>
                  <a:pt x="6766273" y="895364"/>
                  <a:pt x="6766273" y="1264785"/>
                </a:cubicBezTo>
                <a:cubicBezTo>
                  <a:pt x="6766273" y="3629081"/>
                  <a:pt x="4849632" y="5545722"/>
                  <a:pt x="2485336" y="5545722"/>
                </a:cubicBezTo>
                <a:cubicBezTo>
                  <a:pt x="1598725" y="5545722"/>
                  <a:pt x="775066" y="5276195"/>
                  <a:pt x="91824" y="4814605"/>
                </a:cubicBezTo>
                <a:lnTo>
                  <a:pt x="0" y="4749308"/>
                </a:lnTo>
                <a:close/>
              </a:path>
            </a:pathLst>
          </a:custGeom>
          <a:solidFill>
            <a:srgbClr val="FFFFFF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miter lim="800000"/>
          </a:ln>
          <a:effectLst>
            <a:outerShdw blurRad="254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C9B7894-ADA8-408F-81D5-30D79546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3677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rgbClr val="FFFFFF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miter lim="800000"/>
          </a:ln>
          <a:effectLst>
            <a:outerShdw blurRad="254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2D0DD-E62E-479B-AE4D-264982EAD314}"/>
              </a:ext>
            </a:extLst>
          </p:cNvPr>
          <p:cNvSpPr txBox="1"/>
          <p:nvPr/>
        </p:nvSpPr>
        <p:spPr>
          <a:xfrm>
            <a:off x="7646505" y="2550372"/>
            <a:ext cx="426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Mohammad Navid Nayyem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172014003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CSE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CSE401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System Analysis and Design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Section: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2778A-AB41-4712-91E6-6B0CEFB43121}"/>
              </a:ext>
            </a:extLst>
          </p:cNvPr>
          <p:cNvSpPr txBox="1"/>
          <p:nvPr/>
        </p:nvSpPr>
        <p:spPr>
          <a:xfrm>
            <a:off x="662609" y="477078"/>
            <a:ext cx="4302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Gabriola" panose="04040605051002020D02" pitchFamily="8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Presentation </a:t>
            </a:r>
          </a:p>
          <a:p>
            <a:pPr algn="ctr"/>
            <a:r>
              <a:rPr lang="en-US" sz="8000" dirty="0">
                <a:solidFill>
                  <a:schemeClr val="bg1"/>
                </a:solidFill>
                <a:latin typeface="Gabriola" panose="04040605051002020D02" pitchFamily="8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On</a:t>
            </a:r>
          </a:p>
          <a:p>
            <a:pPr algn="ctr"/>
            <a:r>
              <a:rPr lang="en-US" sz="8000" dirty="0">
                <a:solidFill>
                  <a:schemeClr val="bg1"/>
                </a:solidFill>
                <a:latin typeface="Gabriola" panose="04040605051002020D02" pitchFamily="8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Price Tracker 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1D438CE-96F2-477D-B571-4BA38FF5D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36166" y="184058"/>
            <a:ext cx="7580242" cy="6508289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DE6F7FE-C579-4DD6-B824-B4AE3A27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5" y="2700866"/>
            <a:ext cx="3660912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Use Case diagram 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price tracker website</a:t>
            </a:r>
          </a:p>
        </p:txBody>
      </p:sp>
    </p:spTree>
    <p:extLst>
      <p:ext uri="{BB962C8B-B14F-4D97-AF65-F5344CB8AC3E}">
        <p14:creationId xmlns:p14="http://schemas.microsoft.com/office/powerpoint/2010/main" val="401819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1D438CE-96F2-477D-B571-4BA38FF5D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343402" y="172278"/>
            <a:ext cx="7676320" cy="6493565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DE6F7FE-C579-4DD6-B824-B4AE3A27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5" y="2700866"/>
            <a:ext cx="3660912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Use Case diagram 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price tracker Extension System</a:t>
            </a:r>
          </a:p>
        </p:txBody>
      </p:sp>
    </p:spTree>
    <p:extLst>
      <p:ext uri="{BB962C8B-B14F-4D97-AF65-F5344CB8AC3E}">
        <p14:creationId xmlns:p14="http://schemas.microsoft.com/office/powerpoint/2010/main" val="9959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DE6F7FE-C579-4DD6-B824-B4AE3A27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65D692-E30E-4F68-9BEF-7A240D285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570922"/>
            <a:ext cx="12192000" cy="2420249"/>
          </a:xfrm>
        </p:spPr>
      </p:pic>
    </p:spTree>
    <p:extLst>
      <p:ext uri="{BB962C8B-B14F-4D97-AF65-F5344CB8AC3E}">
        <p14:creationId xmlns:p14="http://schemas.microsoft.com/office/powerpoint/2010/main" val="408219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DE6F7FE-C579-4DD6-B824-B4AE3A27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450575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1657CA-71EE-4D89-A87A-B0F391043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522331"/>
            <a:ext cx="12192000" cy="6335669"/>
          </a:xfrm>
        </p:spPr>
      </p:pic>
    </p:spTree>
    <p:extLst>
      <p:ext uri="{BB962C8B-B14F-4D97-AF65-F5344CB8AC3E}">
        <p14:creationId xmlns:p14="http://schemas.microsoft.com/office/powerpoint/2010/main" val="100722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DE6F7FE-C579-4DD6-B824-B4AE3A27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D6D3B7-2DC6-45DD-BB39-528ADEE2F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270" y="2065868"/>
            <a:ext cx="11966713" cy="4573472"/>
          </a:xfrm>
        </p:spPr>
      </p:pic>
    </p:spTree>
    <p:extLst>
      <p:ext uri="{BB962C8B-B14F-4D97-AF65-F5344CB8AC3E}">
        <p14:creationId xmlns:p14="http://schemas.microsoft.com/office/powerpoint/2010/main" val="199123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3338" y="2528243"/>
            <a:ext cx="6475364" cy="16802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86F513-23E4-4269-8C6D-2D3D4DCB9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66623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List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Level Data-Flow Diagram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Data-Flow Diagram Level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of Price Tracker Website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of Price Tracker Extension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Class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6F3254-7FB1-4EA9-BA3E-36C61F8A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</p:spTree>
    <p:extLst>
      <p:ext uri="{BB962C8B-B14F-4D97-AF65-F5344CB8AC3E}">
        <p14:creationId xmlns:p14="http://schemas.microsoft.com/office/powerpoint/2010/main" val="564204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48EB8B-6F0A-47A3-9F25-985F6378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45" y="1233373"/>
            <a:ext cx="10131425" cy="364913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Extension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Track, compare and analyze product price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ystem for finding products at the cheapest price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the price comparison in the custom-build Price Tracker website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Helpful for customer to save their valuable time and money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8A68B4F-CD40-4988-A190-6C5A0587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559EE5-632A-49B7-BFD3-B448486E8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92" y="1814986"/>
            <a:ext cx="10131425" cy="3228028"/>
          </a:xfrm>
        </p:spPr>
        <p:txBody>
          <a:bodyPr/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product price between different e-commerce websites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Buy multiple quantity products 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Shows warning and congratulations message to the users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nhances user experience 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Friendly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DF8AD6-25F1-4C40-8575-674DF0DC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4CCF5-4807-426A-8F61-75CBC8803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106" y="1785146"/>
            <a:ext cx="4686954" cy="1486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DB6B9B-A1C8-4755-8DC0-B063FD2C7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106" y="3582382"/>
            <a:ext cx="4686954" cy="149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3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CD76971-D23C-4079-9E0E-56609B8D5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92" y="1409350"/>
            <a:ext cx="10131425" cy="4638823"/>
          </a:xfrm>
        </p:spPr>
        <p:txBody>
          <a:bodyPr>
            <a:norm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ogin or signup system 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prices fetched 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alert warning message and link of the sites will be shown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istory of the product price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link will be created by Price Tracker browser extension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 Tracker database will store product prices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845844-60D3-4EB5-93ED-50E2C7D4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52340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511300-7737-4A3A-AEDB-EEAA2CA2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92" y="1814985"/>
            <a:ext cx="10131425" cy="4307519"/>
          </a:xfrm>
        </p:spPr>
        <p:txBody>
          <a:bodyPr>
            <a:norm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tore price history for each product for the last year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support Firefox or Opera browser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not work in smartphones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passwords in the database must be hashed for security purposes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rice tracker will update prices of products every day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E6F7FE-C579-4DD6-B824-B4AE3A27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31228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1D438CE-96F2-477D-B571-4BA38FF5D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88434" y="2544417"/>
            <a:ext cx="11415131" cy="2696418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DE6F7FE-C579-4DD6-B824-B4AE3A27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73164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1D438CE-96F2-477D-B571-4BA38FF5D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434" y="2065867"/>
            <a:ext cx="11415131" cy="4069286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DE6F7FE-C579-4DD6-B824-B4AE3A27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LEVEL Data-flow diagram</a:t>
            </a:r>
          </a:p>
        </p:txBody>
      </p:sp>
    </p:spTree>
    <p:extLst>
      <p:ext uri="{BB962C8B-B14F-4D97-AF65-F5344CB8AC3E}">
        <p14:creationId xmlns:p14="http://schemas.microsoft.com/office/powerpoint/2010/main" val="29663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1D438CE-96F2-477D-B571-4BA38FF5D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094922" y="185530"/>
            <a:ext cx="7928111" cy="6506818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DE6F7FE-C579-4DD6-B824-B4AE3A27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2700866"/>
            <a:ext cx="2865782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Data-flow </a:t>
            </a:r>
            <a:br>
              <a:rPr lang="en-US" dirty="0"/>
            </a:br>
            <a:r>
              <a:rPr lang="en-US" dirty="0"/>
              <a:t>diagram </a:t>
            </a:r>
            <a:br>
              <a:rPr lang="en-US" dirty="0"/>
            </a:br>
            <a:r>
              <a:rPr lang="en-US" dirty="0"/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56359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Widescreen</PresentationFormat>
  <Paragraphs>77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Gabriola</vt:lpstr>
      <vt:lpstr>Times New Roman</vt:lpstr>
      <vt:lpstr>Celestial</vt:lpstr>
      <vt:lpstr>PowerPoint Presentation</vt:lpstr>
      <vt:lpstr>OUTLINES</vt:lpstr>
      <vt:lpstr>INTRODUCTION</vt:lpstr>
      <vt:lpstr>Features List</vt:lpstr>
      <vt:lpstr>Functional Requirements</vt:lpstr>
      <vt:lpstr>Non-Functional Requirements</vt:lpstr>
      <vt:lpstr>Entity-Relationship diagram</vt:lpstr>
      <vt:lpstr>Context LEVEL Data-flow diagram</vt:lpstr>
      <vt:lpstr>Data-flow  diagram  level 1</vt:lpstr>
      <vt:lpstr>Use Case diagram  of  price tracker website</vt:lpstr>
      <vt:lpstr>Use Case diagram  of  price tracker Extension System</vt:lpstr>
      <vt:lpstr>UML CLASS diagram</vt:lpstr>
      <vt:lpstr>Activity diagram</vt:lpstr>
      <vt:lpstr>Gantt Chart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</cp:revision>
  <dcterms:created xsi:type="dcterms:W3CDTF">2020-04-11T13:53:55Z</dcterms:created>
  <dcterms:modified xsi:type="dcterms:W3CDTF">2021-01-13T04:26:39Z</dcterms:modified>
</cp:coreProperties>
</file>