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8"/>
    <p:restoredTop sz="94662"/>
  </p:normalViewPr>
  <p:slideViewPr>
    <p:cSldViewPr snapToGrid="0" snapToObjects="1">
      <p:cViewPr varScale="1">
        <p:scale>
          <a:sx n="58" d="100"/>
          <a:sy n="58" d="100"/>
        </p:scale>
        <p:origin x="2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857F1-FFC6-4C4B-BE87-CE1F9366CB67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EC012-7BEC-194A-B12C-D5378D62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C012-7BEC-194A-B12C-D5378D624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C012-7BEC-194A-B12C-D5378D624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C012-7BEC-194A-B12C-D5378D624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86FC-EBE8-AB4E-8228-F8116DC9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CA70F-721A-8049-AA57-DF745985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532D-4C77-E34C-BDF2-77B9108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9E96-B341-9E46-AC01-2FC69210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FF7C-7344-1941-A823-EDF96CCE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EE77-138F-3E4F-90E4-ECDA77B5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32D2-7EB6-0E44-BBB5-480D032A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3CF2-AEE7-544D-9C05-30926106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6678-5B28-2349-B865-1B80587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FD9AF-282F-6041-B6DC-9CC2DF4C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AEE95-65FB-4C41-BA7B-43E510C80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DC4D4-4C20-D249-AF4F-3521F0A6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071A-9A5D-FE4D-8FE6-A7BB986D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EA3C-ABEE-F64D-85C4-8DDB9A43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CC5-6A0E-7D4C-8924-20897E8D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0167-88E3-644F-804E-F27F0BBA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46E1-B01B-464F-A41B-63D7E7C6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7511-C1E1-2340-968E-EAE6381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2209C-0325-C446-94B4-5E738236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376F-5250-3C4F-BB7E-43E2903E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60C2-4D7C-F340-98D5-8445D77F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E4A0-BA79-AF44-A1BC-ABD4BF6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0A0A-C78B-AD4D-86EB-9DDA5E99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0888-801C-9F49-9F6B-0D767E39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A3748-1779-F74E-9E0C-F659AB31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B070-825A-4C43-A7C3-F42106D5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4BAC-6320-6D41-BC49-5EF5461B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9BDC5-EAB3-394E-9E4B-3274CA55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0810-B70A-CF4D-8F7E-92285B2C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993E-3DE3-4949-92C8-B0A01CF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0083-7155-E946-A9E1-D3DFBF00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0F41-B56A-3F43-974A-E2152346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9F39-1EBA-AF46-AACD-7513DA64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28AF4-0829-2D4F-8A01-78953A92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D9956-9611-7041-B148-E9330330C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2F898-91A4-694C-AAFD-696AA1A76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EC238-0DEC-A744-8C6F-E15667AD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C8B4A-AEBE-8941-B714-048EFF4B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4DFB1-31E7-0C4A-8C4F-35504C39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E9EA-1A3C-FC49-A77B-057924A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5ED91-7D06-B94E-86F3-7A313666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7BB59-C0BB-6749-8F45-57D53FA8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53750-168E-DB4E-A61F-2970CBC7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80CDB-F085-5347-AFAF-DA1E1564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AD348-C59C-9341-830C-FC0F0D76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F5E80-BF68-094B-B5A0-3D97FE1C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9168-6AE4-4543-B10E-1C7D26B2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971D-75AE-EE4B-B04E-CD556BDD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63AD1-7BAB-1D42-9F6F-F20D2777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0D402-3B97-0C49-BA14-69C943F0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82E7-77B5-A847-A06A-AED3A997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BA552-315F-3D4E-9AAA-CE329F3B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0577-BA56-3844-95C9-C682A05F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97360-536A-DA40-8042-1D87285D4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4F12-007F-7B48-9FB6-387BF7B5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E89A-3871-E543-AB18-ED97DF0A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B5EF-C941-4641-AB95-5C20021B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F039-4EBE-3D4D-872E-A671E46A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8AFEC-5977-F34B-BF9A-51B8CCDF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A6ABD-4BDA-7640-A9D7-AFCE7AD7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96A6-7322-AD4F-83FC-C4859A110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F924-E4AD-764A-ADE0-F58F802CB41F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AEB3-279E-224B-B7B4-76B22A409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4CF-C033-FA46-A85D-49D73A9A5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A9643-7424-AD4A-A0EE-1F150988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813"/>
            <a:ext cx="12200513" cy="57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D5777B-4FCC-C145-A1B5-E8DF90969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97"/>
          <a:stretch/>
        </p:blipFill>
        <p:spPr>
          <a:xfrm>
            <a:off x="1" y="0"/>
            <a:ext cx="10552198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3139B-9879-0440-BB1D-719685B4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199" y="5278474"/>
            <a:ext cx="1639801" cy="1579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25CE-2B6D-AD44-8F2F-528B789D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07" y="1301750"/>
            <a:ext cx="3173191" cy="425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B0959-D438-3346-8845-CFCAAD765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148" y="1301750"/>
            <a:ext cx="30607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9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AB2128-242F-B542-8F4F-E4B82FDABF04}"/>
              </a:ext>
            </a:extLst>
          </p:cNvPr>
          <p:cNvSpPr/>
          <p:nvPr/>
        </p:nvSpPr>
        <p:spPr>
          <a:xfrm>
            <a:off x="0" y="5547360"/>
            <a:ext cx="12192000" cy="13106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43139B-9879-0440-BB1D-719685B4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7360"/>
            <a:ext cx="1360654" cy="1310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10C251-3619-E741-A153-3EC7EACE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28" y="2631688"/>
            <a:ext cx="3157798" cy="906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0903A-5B66-8240-AA00-A3BE29649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354" y="1473106"/>
            <a:ext cx="6350985" cy="3069435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E6201E7-C5EA-1245-8914-5E88E1822B0C}"/>
              </a:ext>
            </a:extLst>
          </p:cNvPr>
          <p:cNvSpPr/>
          <p:nvPr/>
        </p:nvSpPr>
        <p:spPr>
          <a:xfrm>
            <a:off x="3856356" y="2796476"/>
            <a:ext cx="1538868" cy="6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AB2128-242F-B542-8F4F-E4B82FDABF04}"/>
              </a:ext>
            </a:extLst>
          </p:cNvPr>
          <p:cNvSpPr/>
          <p:nvPr/>
        </p:nvSpPr>
        <p:spPr>
          <a:xfrm>
            <a:off x="1360654" y="0"/>
            <a:ext cx="10831346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8E5B4-3E1E-384E-9D6F-2252229D6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28" y="1545527"/>
            <a:ext cx="7304198" cy="3766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3139B-9879-0440-BB1D-719685B41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7360"/>
            <a:ext cx="1360654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522F-53D6-5D4D-979F-5FB38FD1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C289-F7AD-FA4D-9524-D2EE869CA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97"/>
          <a:stretch/>
        </p:blipFill>
        <p:spPr>
          <a:xfrm>
            <a:off x="-36058" y="0"/>
            <a:ext cx="12228058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327052-47A5-2047-9B3B-F81AB349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18" y="2737643"/>
            <a:ext cx="5719763" cy="162004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MT" panose="020B0502020104020203" pitchFamily="34" charset="77"/>
              </a:rPr>
              <a:t>THANK YOU</a:t>
            </a:r>
            <a:br>
              <a:rPr lang="en-US" sz="6600" b="1" dirty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Navid Tavalaei</a:t>
            </a:r>
            <a:endParaRPr lang="en-US" sz="6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19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8</Words>
  <Application>Microsoft Macintosh PowerPoint</Application>
  <PresentationFormat>Widescreen</PresentationFormat>
  <Paragraphs>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 Navid Tavalaei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Framer X Tutorial</dc:title>
  <dc:creator>Navid Tavalaei</dc:creator>
  <cp:lastModifiedBy>Navid Tavalaei</cp:lastModifiedBy>
  <cp:revision>18</cp:revision>
  <dcterms:created xsi:type="dcterms:W3CDTF">2020-02-23T13:02:08Z</dcterms:created>
  <dcterms:modified xsi:type="dcterms:W3CDTF">2020-03-19T11:36:26Z</dcterms:modified>
</cp:coreProperties>
</file>