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3D37-218E-4CE6-9384-8E5DE359A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8C5DF5-19CF-43CD-84F6-D7F6CF8A4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5BF816B-B650-4FF0-AD74-85EC1BCD2F35}"/>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5" name="Footer Placeholder 4">
            <a:extLst>
              <a:ext uri="{FF2B5EF4-FFF2-40B4-BE49-F238E27FC236}">
                <a16:creationId xmlns:a16="http://schemas.microsoft.com/office/drawing/2014/main" id="{CA7038CD-AE72-44DC-8935-A80EB5B7C9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97608DC-EDC8-4AA9-A4AC-CE0403E30357}"/>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114273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AF0C-40A5-474D-8213-D191CA163BF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8D31D2-EB78-4106-A6A0-DDB8C51C3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D13363-DC80-4C8D-B9EA-1A2FA63B7748}"/>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5" name="Footer Placeholder 4">
            <a:extLst>
              <a:ext uri="{FF2B5EF4-FFF2-40B4-BE49-F238E27FC236}">
                <a16:creationId xmlns:a16="http://schemas.microsoft.com/office/drawing/2014/main" id="{0D09B5A8-2601-441D-BAC8-919B8C41C6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94908B-E31D-432A-84E6-5548B6DF2CFD}"/>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284146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442E9-F898-431C-A6D6-6BDE28F130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B5D1008-B3AF-4DAE-8DD1-1AFA834D9E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C8FF87-D4E8-4637-BD3D-173BAD9D86E4}"/>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5" name="Footer Placeholder 4">
            <a:extLst>
              <a:ext uri="{FF2B5EF4-FFF2-40B4-BE49-F238E27FC236}">
                <a16:creationId xmlns:a16="http://schemas.microsoft.com/office/drawing/2014/main" id="{0A39CF6B-FF68-43E7-A0B1-C5178308DB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6C9B29-3F4C-4C59-BBF4-83232CAA82FF}"/>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85239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CBEE-44D4-4AD8-8876-BF35915B270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3F9ECD4-603A-4413-A591-D0A9799D6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335C95A-EC11-495E-A19B-8590742F3FDC}"/>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5" name="Footer Placeholder 4">
            <a:extLst>
              <a:ext uri="{FF2B5EF4-FFF2-40B4-BE49-F238E27FC236}">
                <a16:creationId xmlns:a16="http://schemas.microsoft.com/office/drawing/2014/main" id="{29D84A33-08D0-42ED-B08D-92344BC045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CE65A1-3BF5-4300-B169-82DF0564C9D8}"/>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138877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9DB3-2AA7-489B-812A-ED7F0DEBB2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4DE1D87-AC3B-41F0-A871-6DDEC4875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684AD-6CE6-4200-9E1A-0D80CB80D86D}"/>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5" name="Footer Placeholder 4">
            <a:extLst>
              <a:ext uri="{FF2B5EF4-FFF2-40B4-BE49-F238E27FC236}">
                <a16:creationId xmlns:a16="http://schemas.microsoft.com/office/drawing/2014/main" id="{6D110C26-D77C-43FD-82B9-31B1EF7D8F1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B29429-8A19-42D2-836E-83D5804A96BE}"/>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358579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B9CF-7E7E-445F-8C68-850DB17C5CE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3040B8B-A3A9-487B-88E3-F609F83DF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43E233-4880-447E-99F7-89C459F87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087E6C3-1826-43B7-890B-CF308566E7FF}"/>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6" name="Footer Placeholder 5">
            <a:extLst>
              <a:ext uri="{FF2B5EF4-FFF2-40B4-BE49-F238E27FC236}">
                <a16:creationId xmlns:a16="http://schemas.microsoft.com/office/drawing/2014/main" id="{FCFA8AEE-2BC9-4659-8D2E-C8EA844EEF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B7D35EF-5F95-463F-89F6-4E3B8E00EF88}"/>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421817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79BA-8DEC-4E96-9AF7-90113CCD250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693690B-4284-4F1F-BB6F-8D62EEC0D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00EC6-35D2-42B6-AC1C-AAE0F5129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EAF2BE-2D99-4D38-B144-231EA5D3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C6D96A-31AF-4224-84B1-BD2CED50DD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9FE4F77-774A-4A8A-928A-8DD3E11DAC98}"/>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8" name="Footer Placeholder 7">
            <a:extLst>
              <a:ext uri="{FF2B5EF4-FFF2-40B4-BE49-F238E27FC236}">
                <a16:creationId xmlns:a16="http://schemas.microsoft.com/office/drawing/2014/main" id="{030BAF4B-068F-49E2-A94A-B5786383D3D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F3782BA-C82D-4698-B9CB-17846E0CE401}"/>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305824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AE1-D116-4D19-B7DC-32DB140AD74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2B97B0-7E8C-45F6-B378-75EABCDAB3BD}"/>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4" name="Footer Placeholder 3">
            <a:extLst>
              <a:ext uri="{FF2B5EF4-FFF2-40B4-BE49-F238E27FC236}">
                <a16:creationId xmlns:a16="http://schemas.microsoft.com/office/drawing/2014/main" id="{FB47D99F-9B3A-44C4-9A16-84E9B15A73D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F4F61F9-8750-49F8-B39E-853269C33189}"/>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199215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8411ED-5E5A-48A8-B877-2156FF5F3526}"/>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3" name="Footer Placeholder 2">
            <a:extLst>
              <a:ext uri="{FF2B5EF4-FFF2-40B4-BE49-F238E27FC236}">
                <a16:creationId xmlns:a16="http://schemas.microsoft.com/office/drawing/2014/main" id="{603D7C29-5B14-46BB-BBD1-188DD807702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20B930F-CCBF-43AD-B1F5-FA678386F009}"/>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328511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455F-0734-45E8-AF2E-A1E9D3CB9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AA08807-EFDE-4802-A90F-A37EEE307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D01D05-12A0-4669-BD2E-87A9B7083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510AC-262D-4B78-9377-E7A64C9A1AEA}"/>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6" name="Footer Placeholder 5">
            <a:extLst>
              <a:ext uri="{FF2B5EF4-FFF2-40B4-BE49-F238E27FC236}">
                <a16:creationId xmlns:a16="http://schemas.microsoft.com/office/drawing/2014/main" id="{771BFF30-976A-4FBB-9151-8C8E417FCC7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471B7C-12CD-4BC9-92BD-9D7470314B00}"/>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152020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EF03-463C-4179-B735-EA73F6713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4FF013-47C7-450C-8A93-948ACA62C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DC46F02-8F54-4FA0-AE08-ED018F636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692BD-703E-442D-97B1-9846FAC116EC}"/>
              </a:ext>
            </a:extLst>
          </p:cNvPr>
          <p:cNvSpPr>
            <a:spLocks noGrp="1"/>
          </p:cNvSpPr>
          <p:nvPr>
            <p:ph type="dt" sz="half" idx="10"/>
          </p:nvPr>
        </p:nvSpPr>
        <p:spPr/>
        <p:txBody>
          <a:bodyPr/>
          <a:lstStyle/>
          <a:p>
            <a:fld id="{E4DF5A00-3223-4F39-85F9-3306FF46CC79}" type="datetimeFigureOut">
              <a:rPr lang="en-CA" smtClean="0"/>
              <a:t>2019-08-09</a:t>
            </a:fld>
            <a:endParaRPr lang="en-CA"/>
          </a:p>
        </p:txBody>
      </p:sp>
      <p:sp>
        <p:nvSpPr>
          <p:cNvPr id="6" name="Footer Placeholder 5">
            <a:extLst>
              <a:ext uri="{FF2B5EF4-FFF2-40B4-BE49-F238E27FC236}">
                <a16:creationId xmlns:a16="http://schemas.microsoft.com/office/drawing/2014/main" id="{CE3EBFF9-6D02-4606-971F-4F18828B44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D5FF84-5957-4280-B12E-642919B7E3F4}"/>
              </a:ext>
            </a:extLst>
          </p:cNvPr>
          <p:cNvSpPr>
            <a:spLocks noGrp="1"/>
          </p:cNvSpPr>
          <p:nvPr>
            <p:ph type="sldNum" sz="quarter" idx="12"/>
          </p:nvPr>
        </p:nvSpPr>
        <p:spPr/>
        <p:txBody>
          <a:bodyPr/>
          <a:lstStyle/>
          <a:p>
            <a:fld id="{91FC7555-1758-4691-9906-A6B1EB67C8A6}" type="slidenum">
              <a:rPr lang="en-CA" smtClean="0"/>
              <a:t>‹#›</a:t>
            </a:fld>
            <a:endParaRPr lang="en-CA"/>
          </a:p>
        </p:txBody>
      </p:sp>
    </p:spTree>
    <p:extLst>
      <p:ext uri="{BB962C8B-B14F-4D97-AF65-F5344CB8AC3E}">
        <p14:creationId xmlns:p14="http://schemas.microsoft.com/office/powerpoint/2010/main" val="4090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4C569-013F-4309-A8CD-06E551FB1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56DB95D-FD2B-4ACB-8CC8-C884A5AE4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174460-00A8-47AF-859E-166A45ED0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F5A00-3223-4F39-85F9-3306FF46CC79}" type="datetimeFigureOut">
              <a:rPr lang="en-CA" smtClean="0"/>
              <a:t>2019-08-09</a:t>
            </a:fld>
            <a:endParaRPr lang="en-CA"/>
          </a:p>
        </p:txBody>
      </p:sp>
      <p:sp>
        <p:nvSpPr>
          <p:cNvPr id="5" name="Footer Placeholder 4">
            <a:extLst>
              <a:ext uri="{FF2B5EF4-FFF2-40B4-BE49-F238E27FC236}">
                <a16:creationId xmlns:a16="http://schemas.microsoft.com/office/drawing/2014/main" id="{FE8C4F32-6AE2-492D-A7E0-A221CEDC2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36FD90-2F33-4A34-96C1-4FF676133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C7555-1758-4691-9906-A6B1EB67C8A6}" type="slidenum">
              <a:rPr lang="en-CA" smtClean="0"/>
              <a:t>‹#›</a:t>
            </a:fld>
            <a:endParaRPr lang="en-CA"/>
          </a:p>
        </p:txBody>
      </p:sp>
    </p:spTree>
    <p:extLst>
      <p:ext uri="{BB962C8B-B14F-4D97-AF65-F5344CB8AC3E}">
        <p14:creationId xmlns:p14="http://schemas.microsoft.com/office/powerpoint/2010/main" val="4186737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5283-E415-482D-BDAB-1F261628011E}"/>
              </a:ext>
            </a:extLst>
          </p:cNvPr>
          <p:cNvSpPr>
            <a:spLocks noGrp="1"/>
          </p:cNvSpPr>
          <p:nvPr>
            <p:ph type="ctrTitle"/>
          </p:nvPr>
        </p:nvSpPr>
        <p:spPr/>
        <p:txBody>
          <a:bodyPr/>
          <a:lstStyle/>
          <a:p>
            <a:r>
              <a:rPr lang="en-CA" dirty="0"/>
              <a:t>Network</a:t>
            </a:r>
          </a:p>
        </p:txBody>
      </p:sp>
      <p:sp>
        <p:nvSpPr>
          <p:cNvPr id="3" name="Subtitle 2">
            <a:extLst>
              <a:ext uri="{FF2B5EF4-FFF2-40B4-BE49-F238E27FC236}">
                <a16:creationId xmlns:a16="http://schemas.microsoft.com/office/drawing/2014/main" id="{6B8436E7-C935-4DE0-8C16-5EC7F0DE0275}"/>
              </a:ext>
            </a:extLst>
          </p:cNvPr>
          <p:cNvSpPr>
            <a:spLocks noGrp="1"/>
          </p:cNvSpPr>
          <p:nvPr>
            <p:ph type="subTitle" idx="1"/>
          </p:nvPr>
        </p:nvSpPr>
        <p:spPr/>
        <p:txBody>
          <a:bodyPr>
            <a:normAutofit fontScale="85000" lnSpcReduction="20000"/>
          </a:bodyPr>
          <a:lstStyle/>
          <a:p>
            <a:r>
              <a:rPr lang="en-CA" dirty="0"/>
              <a:t>Computer network is basically thousands and thousands of computers connected together for sharing resources.</a:t>
            </a:r>
          </a:p>
          <a:p>
            <a:r>
              <a:rPr lang="en-CA" dirty="0"/>
              <a:t>Internet is a network of network sharing tons of information and providing services.</a:t>
            </a:r>
          </a:p>
          <a:p>
            <a:r>
              <a:rPr lang="en-CA" dirty="0"/>
              <a:t>Earlier computers were connected using cable but not now. They are connected using hub. Hub can be slowed down if many users are sending messages. Computers are also connected by routers. It does the majority of hard work on network.</a:t>
            </a:r>
          </a:p>
        </p:txBody>
      </p:sp>
      <p:pic>
        <p:nvPicPr>
          <p:cNvPr id="4" name="Audio 3">
            <a:hlinkClick r:id="" action="ppaction://media"/>
            <a:extLst>
              <a:ext uri="{FF2B5EF4-FFF2-40B4-BE49-F238E27FC236}">
                <a16:creationId xmlns:a16="http://schemas.microsoft.com/office/drawing/2014/main" id="{808F5F55-CE33-489B-8207-32306F285F6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685411889"/>
      </p:ext>
    </p:extLst>
  </p:cSld>
  <p:clrMapOvr>
    <a:masterClrMapping/>
  </p:clrMapOvr>
  <mc:AlternateContent xmlns:mc="http://schemas.openxmlformats.org/markup-compatibility/2006">
    <mc:Choice xmlns:p14="http://schemas.microsoft.com/office/powerpoint/2010/main" Requires="p14">
      <p:transition spd="slow" p14:dur="2000" advTm="56406"/>
    </mc:Choice>
    <mc:Fallback>
      <p:transition spd="slow" advTm="564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72A7-4288-47AC-82FB-12ABA2446685}"/>
              </a:ext>
            </a:extLst>
          </p:cNvPr>
          <p:cNvSpPr>
            <a:spLocks noGrp="1"/>
          </p:cNvSpPr>
          <p:nvPr>
            <p:ph type="title"/>
          </p:nvPr>
        </p:nvSpPr>
        <p:spPr/>
        <p:txBody>
          <a:bodyPr/>
          <a:lstStyle/>
          <a:p>
            <a:r>
              <a:rPr lang="en-CA" dirty="0"/>
              <a:t>Backup</a:t>
            </a:r>
          </a:p>
        </p:txBody>
      </p:sp>
      <p:sp>
        <p:nvSpPr>
          <p:cNvPr id="3" name="Content Placeholder 2">
            <a:extLst>
              <a:ext uri="{FF2B5EF4-FFF2-40B4-BE49-F238E27FC236}">
                <a16:creationId xmlns:a16="http://schemas.microsoft.com/office/drawing/2014/main" id="{26A0435C-1059-45BE-B2F7-7656F1DCA749}"/>
              </a:ext>
            </a:extLst>
          </p:cNvPr>
          <p:cNvSpPr>
            <a:spLocks noGrp="1"/>
          </p:cNvSpPr>
          <p:nvPr>
            <p:ph idx="1"/>
          </p:nvPr>
        </p:nvSpPr>
        <p:spPr/>
        <p:txBody>
          <a:bodyPr>
            <a:normAutofit lnSpcReduction="10000"/>
          </a:bodyPr>
          <a:lstStyle/>
          <a:p>
            <a:r>
              <a:rPr lang="en-CA" dirty="0"/>
              <a:t>Backup means having an extra copy of some file or documents in the same computer or in cloud storage. </a:t>
            </a:r>
            <a:r>
              <a:rPr lang="en-CA" dirty="0" err="1"/>
              <a:t>Eg</a:t>
            </a:r>
            <a:r>
              <a:rPr lang="en-CA" dirty="0"/>
              <a:t>: Dropbox.</a:t>
            </a:r>
          </a:p>
          <a:p>
            <a:r>
              <a:rPr lang="en-CA" dirty="0"/>
              <a:t>Backup is very useful if the main file is deleted by mistake or is lost due to damage in the computer system.</a:t>
            </a:r>
          </a:p>
          <a:p>
            <a:r>
              <a:rPr lang="en-CA" dirty="0"/>
              <a:t>If there is no backup file cannot be retrieved.</a:t>
            </a:r>
          </a:p>
          <a:p>
            <a:r>
              <a:rPr lang="en-CA" dirty="0"/>
              <a:t>Backup is useful during hardware or software failure.</a:t>
            </a:r>
          </a:p>
          <a:p>
            <a:r>
              <a:rPr lang="en-CA" dirty="0"/>
              <a:t>There is one best option for backup style. It is by having 3 copies of the file and storing 2 copies locally i.e. storing one in a USB flash drive and other in the computer itself and </a:t>
            </a:r>
            <a:r>
              <a:rPr lang="en-CA" dirty="0" err="1"/>
              <a:t>stroing</a:t>
            </a:r>
            <a:r>
              <a:rPr lang="en-CA" dirty="0"/>
              <a:t> the 3</a:t>
            </a:r>
            <a:r>
              <a:rPr lang="en-CA" baseline="30000" dirty="0"/>
              <a:t>rd</a:t>
            </a:r>
            <a:r>
              <a:rPr lang="en-CA" dirty="0"/>
              <a:t> copy in cloud i.e. in different geographical location.</a:t>
            </a:r>
          </a:p>
        </p:txBody>
      </p:sp>
      <p:pic>
        <p:nvPicPr>
          <p:cNvPr id="4" name="Audio 3">
            <a:hlinkClick r:id="" action="ppaction://media"/>
            <a:extLst>
              <a:ext uri="{FF2B5EF4-FFF2-40B4-BE49-F238E27FC236}">
                <a16:creationId xmlns:a16="http://schemas.microsoft.com/office/drawing/2014/main" id="{C9497E19-F45F-4F29-B857-2F6C7C366CC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897636821"/>
      </p:ext>
    </p:extLst>
  </p:cSld>
  <p:clrMapOvr>
    <a:masterClrMapping/>
  </p:clrMapOvr>
  <mc:AlternateContent xmlns:mc="http://schemas.openxmlformats.org/markup-compatibility/2006">
    <mc:Choice xmlns:p14="http://schemas.microsoft.com/office/powerpoint/2010/main" Requires="p14">
      <p:transition spd="slow" p14:dur="2000" advTm="70328"/>
    </mc:Choice>
    <mc:Fallback>
      <p:transition spd="slow" advTm="703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26FD-9A03-4350-B594-A615A6D52A4E}"/>
              </a:ext>
            </a:extLst>
          </p:cNvPr>
          <p:cNvSpPr>
            <a:spLocks noGrp="1"/>
          </p:cNvSpPr>
          <p:nvPr>
            <p:ph type="title"/>
          </p:nvPr>
        </p:nvSpPr>
        <p:spPr/>
        <p:txBody>
          <a:bodyPr/>
          <a:lstStyle/>
          <a:p>
            <a:r>
              <a:rPr lang="en-CA" dirty="0"/>
              <a:t>Advantages of Backup</a:t>
            </a:r>
          </a:p>
        </p:txBody>
      </p:sp>
      <p:sp>
        <p:nvSpPr>
          <p:cNvPr id="3" name="Content Placeholder 2">
            <a:extLst>
              <a:ext uri="{FF2B5EF4-FFF2-40B4-BE49-F238E27FC236}">
                <a16:creationId xmlns:a16="http://schemas.microsoft.com/office/drawing/2014/main" id="{4835A9C2-189B-448E-B06C-614E764978C4}"/>
              </a:ext>
            </a:extLst>
          </p:cNvPr>
          <p:cNvSpPr>
            <a:spLocks noGrp="1"/>
          </p:cNvSpPr>
          <p:nvPr>
            <p:ph idx="1"/>
          </p:nvPr>
        </p:nvSpPr>
        <p:spPr/>
        <p:txBody>
          <a:bodyPr/>
          <a:lstStyle/>
          <a:p>
            <a:r>
              <a:rPr lang="en-CA" dirty="0"/>
              <a:t>Backup is very helpful if data is lost.</a:t>
            </a:r>
          </a:p>
          <a:p>
            <a:r>
              <a:rPr lang="en-CA" dirty="0"/>
              <a:t>Backup is always useful. You never know when you computer can die.</a:t>
            </a:r>
          </a:p>
          <a:p>
            <a:r>
              <a:rPr lang="en-CA" dirty="0"/>
              <a:t>Taking a backup of file never takes too long.</a:t>
            </a:r>
          </a:p>
          <a:p>
            <a:r>
              <a:rPr lang="en-CA" dirty="0"/>
              <a:t>Backup is overall useful if you want to access to your data when you are not anywhere near </a:t>
            </a:r>
            <a:r>
              <a:rPr lang="en-CA"/>
              <a:t>your computer</a:t>
            </a:r>
            <a:r>
              <a:rPr lang="en-CA" dirty="0"/>
              <a:t>.</a:t>
            </a:r>
            <a:endParaRPr lang="en-CA"/>
          </a:p>
        </p:txBody>
      </p:sp>
      <p:pic>
        <p:nvPicPr>
          <p:cNvPr id="4" name="Audio 3">
            <a:hlinkClick r:id="" action="ppaction://media"/>
            <a:extLst>
              <a:ext uri="{FF2B5EF4-FFF2-40B4-BE49-F238E27FC236}">
                <a16:creationId xmlns:a16="http://schemas.microsoft.com/office/drawing/2014/main" id="{20056BBC-0989-4DE3-A574-74B8EAF2560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74260786"/>
      </p:ext>
    </p:extLst>
  </p:cSld>
  <p:clrMapOvr>
    <a:masterClrMapping/>
  </p:clrMapOvr>
  <mc:AlternateContent xmlns:mc="http://schemas.openxmlformats.org/markup-compatibility/2006">
    <mc:Choice xmlns:p14="http://schemas.microsoft.com/office/powerpoint/2010/main" Requires="p14">
      <p:transition spd="slow" p14:dur="2000" advTm="38580"/>
    </mc:Choice>
    <mc:Fallback>
      <p:transition spd="slow" advTm="385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255</Words>
  <Application>Microsoft Office PowerPoint</Application>
  <PresentationFormat>Widescreen</PresentationFormat>
  <Paragraphs>15</Paragraphs>
  <Slides>3</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Network</vt:lpstr>
      <vt:lpstr>Backup</vt:lpstr>
      <vt:lpstr>Advantages of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c:title>
  <dc:creator>Navid Vadsariya</dc:creator>
  <cp:lastModifiedBy>Jaspal Singh</cp:lastModifiedBy>
  <cp:revision>3</cp:revision>
  <dcterms:created xsi:type="dcterms:W3CDTF">2019-08-10T02:22:05Z</dcterms:created>
  <dcterms:modified xsi:type="dcterms:W3CDTF">2019-08-10T03:14:55Z</dcterms:modified>
</cp:coreProperties>
</file>