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63" r:id="rId5"/>
    <p:sldId id="270" r:id="rId6"/>
    <p:sldId id="265" r:id="rId7"/>
    <p:sldId id="266" r:id="rId8"/>
    <p:sldId id="268" r:id="rId9"/>
    <p:sldId id="267" r:id="rId10"/>
    <p:sldId id="271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3"/>
  </p:normalViewPr>
  <p:slideViewPr>
    <p:cSldViewPr snapToGrid="0" snapToObjects="1">
      <p:cViewPr varScale="1">
        <p:scale>
          <a:sx n="121" d="100"/>
          <a:sy n="121" d="100"/>
        </p:scale>
        <p:origin x="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3E29-7B50-5248-86D2-47935F264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DC05F6-7125-7F48-AC92-E7938052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DF46B-031D-054B-BC0A-E54EA379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AD301-25F6-D44D-A514-42AFB17A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646D4-AAF3-F844-88EE-36C3E7BA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64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AD37A-427C-3245-840F-498FF8E0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5F570-3BE4-3C4F-9C62-B4BB1D4C6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FC529-668C-EE44-8E51-E94AE8CF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5BA5C-5180-6E4A-9E33-F11FA09A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DB4B2-905A-DF4E-98EC-C4347EDE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830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9D598-BA6D-684F-9540-7FE5A7778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18462-3CA2-F948-B359-4D43DC571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5164F-0A34-1242-AEF4-5252974B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89BF9-25AA-4B46-8E1F-D5D8FA96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68ACD-3F6A-DE45-B6F4-00320E03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8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158B3-FE4C-B64C-9266-FFDA378A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A324F-7409-1846-BC17-09EA74A8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11733-BD20-8B4A-A2F3-C46AFB53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9734D-E6D5-4547-A008-970B077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A9203-F672-A040-A8C3-4A10DCE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6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1C550-FBCB-0A47-B82B-C9B24775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0AEA-E719-DE49-8CFA-BD4BCCF7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EC381-1E15-464B-A6AB-0F6442FE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C9392-06A3-BC40-9D7D-FB426819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1ACAD-1638-0047-9349-3648DE2E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440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6B17-28EB-7C4A-BA32-3AB032BE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B6CE5-BDCC-2B4A-8EF5-60ED8E9FF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26448-E395-6040-BC03-91507A8B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D1A7C-561A-5C48-AF44-03FD0CB8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0EB42-886D-2B46-A724-D3EEC911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983D7-0165-4D41-9843-52382A6F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5291D-CE9C-9D47-92CC-DBD4506B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925DC-7F33-954E-922F-B2386E72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37A0B-5688-DA40-8F81-33875BAF8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4AAD91-83FC-9549-A909-F0D79436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4BCCC-DA12-5946-9584-BEEB193E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2228C1-6581-8D40-93C5-50A210CC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0E68B5-5BCA-F74C-A93D-40464BA3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4A7D4-23E5-D141-8379-B6BF1877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34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2FF0-3B06-824B-B855-8D8F66E7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3EEEC4-A6EE-2049-BA4B-61A45C7C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5B5E1F-D2F6-8F4B-BE4D-50F285F0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18DA1D-DD27-7D48-8206-7DDFF852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32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075E0-F6BF-A347-81F3-183A8AC3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D0848-AE9B-044E-9BA8-D470F9A0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B25B2-6AB2-2F4F-8E93-4B2D4FF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88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97DE9-012C-3A47-AFA6-4F6AADEE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A4AD7-68D2-D149-93C4-8B037857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AF2264-306F-0245-B0C7-08A7876F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3477A-C249-4A42-B5B8-BFDC10DA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620A4-29D9-2943-93FE-7A7F22AA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0554D-6D02-7A47-8A6A-17702AF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438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043EF-CC2F-1546-9BEC-AC714474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C450AC-EED8-4D44-A020-3E84A699F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071C7-A40A-DF4F-AAA1-2C7378299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6DDB3-2694-A44D-97F2-260795B4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0F1AF-3FA9-4A4A-9C25-3690FC0F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A1B55-4A51-CD43-8A02-41AEE4E1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64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271D0-648B-D741-9005-180F6F91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EAA28-493F-1348-A42B-87BC2BB5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9E02D-DC92-2B4C-B6AE-239272F85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F281-63B8-E64F-8F41-3D516CBD7910}" type="datetimeFigureOut">
              <a:rPr kumimoji="1" lang="ko-Kore-KR" altLang="en-US" smtClean="0"/>
              <a:t>2020. 6. 12.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8FBB7-9AF8-A448-94CD-E07365DA0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9FA27-A7DD-8F49-AD7D-19656F9B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59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1590" y="1663690"/>
            <a:ext cx="78409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프레임워크 프로젝트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(AOP&amp;TRANSACTION</a:t>
            </a:r>
            <a:r>
              <a:rPr lang="ko-KR" altLang="en-US" sz="3600" b="1" dirty="0">
                <a:solidFill>
                  <a:schemeClr val="bg1"/>
                </a:solidFill>
              </a:rPr>
              <a:t> 적용 프로젝트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컴퓨터공학전공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권한길</a:t>
            </a:r>
            <a:r>
              <a:rPr lang="en-US" altLang="ko-KR" sz="2800" b="1" dirty="0">
                <a:solidFill>
                  <a:schemeClr val="bg1"/>
                </a:solidFill>
              </a:rPr>
              <a:t>(2017154043) 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2020. 6. 12 </a:t>
            </a:r>
            <a:endParaRPr lang="ko-KR" altLang="en-US" sz="32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6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5854" y="2878134"/>
            <a:ext cx="7840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감사합니다</a:t>
            </a:r>
            <a:endParaRPr lang="ko-KR" altLang="en-US" sz="4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1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65063" y="546263"/>
            <a:ext cx="784098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목차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pPr algn="ctr"/>
            <a:endParaRPr lang="en-US" altLang="ko-KR" sz="3200" b="1" dirty="0">
              <a:solidFill>
                <a:schemeClr val="bg1"/>
              </a:solidFill>
              <a:effectLst/>
            </a:endParaRPr>
          </a:p>
          <a:p>
            <a:pPr marL="914400" indent="-91440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effectLst/>
              </a:rPr>
              <a:t>프로젝트 개요</a:t>
            </a:r>
            <a:r>
              <a:rPr lang="en-US" altLang="ko-KR" sz="2800" b="1" dirty="0">
                <a:solidFill>
                  <a:schemeClr val="bg1"/>
                </a:solidFill>
                <a:effectLst/>
              </a:rPr>
              <a:t>-----------------------------------3p</a:t>
            </a:r>
          </a:p>
          <a:p>
            <a:pPr marL="914400" indent="-914400">
              <a:buAutoNum type="arabicPeriod"/>
            </a:pPr>
            <a:endParaRPr lang="en-US" altLang="ko-KR" sz="2800" b="1" dirty="0">
              <a:solidFill>
                <a:schemeClr val="bg1"/>
              </a:solidFill>
              <a:effectLst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</a:rPr>
              <a:t> 프로젝트 구성</a:t>
            </a:r>
            <a:r>
              <a:rPr lang="en-US" altLang="ko-KR" sz="2800" b="1" dirty="0">
                <a:solidFill>
                  <a:schemeClr val="bg1"/>
                </a:solidFill>
              </a:rPr>
              <a:t>------------------------------------4p</a:t>
            </a:r>
          </a:p>
          <a:p>
            <a:pPr marL="742950" indent="-742950">
              <a:buAutoNum type="arabicPeriod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DI</a:t>
            </a:r>
            <a:r>
              <a:rPr lang="ko-KR" altLang="en-US" sz="2800" b="1" dirty="0">
                <a:solidFill>
                  <a:schemeClr val="bg1"/>
                </a:solidFill>
              </a:rPr>
              <a:t> 설정 코드 설명</a:t>
            </a:r>
            <a:r>
              <a:rPr lang="en-US" altLang="ko-KR" sz="2800" b="1" dirty="0">
                <a:solidFill>
                  <a:schemeClr val="bg1"/>
                </a:solidFill>
              </a:rPr>
              <a:t>--------------------------------5p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4.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     </a:t>
            </a:r>
            <a:r>
              <a:rPr lang="ko-KR" altLang="en-US" sz="2800" b="1" dirty="0">
                <a:solidFill>
                  <a:schemeClr val="bg1"/>
                </a:solidFill>
              </a:rPr>
              <a:t>트랜잭션 적용 시나리오와 코드 설명</a:t>
            </a:r>
            <a:r>
              <a:rPr lang="en-US" altLang="ko-KR" sz="2800" b="1" dirty="0">
                <a:solidFill>
                  <a:schemeClr val="bg1"/>
                </a:solidFill>
              </a:rPr>
              <a:t>-----6p</a:t>
            </a:r>
          </a:p>
          <a:p>
            <a:pPr marL="742950" indent="-742950">
              <a:buAutoNum type="arabicPeriod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5.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     </a:t>
            </a:r>
            <a:r>
              <a:rPr lang="ko-KR" altLang="en-US" sz="2800" b="1" dirty="0">
                <a:solidFill>
                  <a:schemeClr val="bg1"/>
                </a:solidFill>
              </a:rPr>
              <a:t>실행 화면</a:t>
            </a:r>
            <a:r>
              <a:rPr lang="en-US" altLang="ko-KR" sz="2800" b="1" dirty="0">
                <a:solidFill>
                  <a:schemeClr val="bg1"/>
                </a:solidFill>
              </a:rPr>
              <a:t>-------------------------------------------7p</a:t>
            </a:r>
          </a:p>
          <a:p>
            <a:pPr marL="742950" indent="-742950">
              <a:buAutoNum type="arabicPeriod"/>
            </a:pPr>
            <a:endParaRPr lang="en-US" altLang="ko-KR" sz="4800" b="1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ko-KR" altLang="en-US" sz="4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0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prstClr val="white"/>
                  </a:solidFill>
                </a:rPr>
                <a:t>프로젝트 개요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55D40-169F-024A-8744-6A7FECF7B1A7}"/>
              </a:ext>
            </a:extLst>
          </p:cNvPr>
          <p:cNvSpPr txBox="1"/>
          <p:nvPr/>
        </p:nvSpPr>
        <p:spPr>
          <a:xfrm>
            <a:off x="863600" y="1165318"/>
            <a:ext cx="11328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400" dirty="0"/>
          </a:p>
          <a:p>
            <a:pPr marL="342900" indent="-342900">
              <a:buFont typeface="Wingdings" pitchFamily="2" charset="2"/>
              <a:buChar char="q"/>
            </a:pPr>
            <a:r>
              <a:rPr kumimoji="1" lang="ko-Kore-KR" altLang="en-US" sz="2400" dirty="0"/>
              <a:t>프로젝트</a:t>
            </a:r>
            <a:r>
              <a:rPr kumimoji="1" lang="ko-KR" altLang="en-US" sz="2400" dirty="0"/>
              <a:t> 명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팀 내 경기 피드백을 위한 게시판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marL="342900" indent="-342900">
              <a:buFont typeface="Wingdings" pitchFamily="2" charset="2"/>
              <a:buChar char="q"/>
            </a:pPr>
            <a:r>
              <a:rPr kumimoji="1" lang="ko-KR" altLang="en-US" sz="2400" dirty="0"/>
              <a:t>필요성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팀원들 간의 피드백을 기록하고 학습하기 위함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marL="342900" indent="-342900">
              <a:buFont typeface="Wingdings" pitchFamily="2" charset="2"/>
              <a:buChar char="q"/>
            </a:pPr>
            <a:r>
              <a:rPr kumimoji="1" lang="ko-KR" altLang="en-US" sz="2400" dirty="0"/>
              <a:t>디자인 패턴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스프링 </a:t>
            </a:r>
            <a:r>
              <a:rPr kumimoji="1" lang="en-US" altLang="ko-KR" sz="2400" dirty="0"/>
              <a:t>MVC </a:t>
            </a:r>
            <a:r>
              <a:rPr kumimoji="1" lang="ko-KR" altLang="en-US" sz="2400" dirty="0"/>
              <a:t>패턴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marL="342900" indent="-342900">
              <a:buFont typeface="Wingdings" pitchFamily="2" charset="2"/>
              <a:buChar char="q"/>
            </a:pPr>
            <a:r>
              <a:rPr kumimoji="1" lang="en-US" altLang="ko-KR" sz="2400" dirty="0"/>
              <a:t>CRUD </a:t>
            </a:r>
            <a:r>
              <a:rPr kumimoji="1" lang="ko-KR" altLang="en-US" sz="2400" dirty="0"/>
              <a:t>구현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피드백 등록은 </a:t>
            </a:r>
            <a:r>
              <a:rPr kumimoji="1" lang="en-US" altLang="ko-KR" sz="2400" dirty="0"/>
              <a:t>Create,</a:t>
            </a:r>
            <a:r>
              <a:rPr kumimoji="1" lang="ko-KR" altLang="en-US" sz="2400" dirty="0"/>
              <a:t> 보면 </a:t>
            </a:r>
            <a:r>
              <a:rPr kumimoji="1" lang="en-US" altLang="ko-KR" sz="2400" dirty="0"/>
              <a:t>Read,</a:t>
            </a:r>
            <a:r>
              <a:rPr kumimoji="1" lang="ko-KR" altLang="en-US" sz="2400" dirty="0"/>
              <a:t> 수정하면</a:t>
            </a:r>
            <a:r>
              <a:rPr kumimoji="1" lang="en-US" altLang="ko-KR" sz="2400" dirty="0"/>
              <a:t>(Update),</a:t>
            </a:r>
            <a:r>
              <a:rPr kumimoji="1" lang="ko-KR" altLang="en-US" sz="2400" dirty="0"/>
              <a:t> 삭제하면 </a:t>
            </a:r>
            <a:r>
              <a:rPr kumimoji="1" lang="en-US" altLang="ko-KR" sz="2400" dirty="0"/>
              <a:t>(Delete)</a:t>
            </a:r>
            <a:r>
              <a:rPr kumimoji="1" lang="ko-KR" altLang="en-US" sz="2400" dirty="0"/>
              <a:t> 기능 적용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marL="342900" indent="-342900">
              <a:buFont typeface="Wingdings" pitchFamily="2" charset="2"/>
              <a:buChar char="q"/>
            </a:pPr>
            <a:r>
              <a:rPr kumimoji="1" lang="ko-KR" altLang="en-US" sz="2400" dirty="0"/>
              <a:t>사용자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팀 감독과 선수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8283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prstClr val="white"/>
                  </a:solidFill>
                </a:rPr>
                <a:t>프로젝트 구성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4815E-E019-EF40-86F8-93E9C4D7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97" y="1165318"/>
            <a:ext cx="5896303" cy="579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18EF2-A402-1149-80D7-B3EBA2B9D0F1}"/>
              </a:ext>
            </a:extLst>
          </p:cNvPr>
          <p:cNvSpPr txBox="1"/>
          <p:nvPr/>
        </p:nvSpPr>
        <p:spPr>
          <a:xfrm>
            <a:off x="924910" y="1214869"/>
            <a:ext cx="39939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-Controller</a:t>
            </a:r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-DAO</a:t>
            </a:r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-</a:t>
            </a:r>
            <a:r>
              <a:rPr kumimoji="1" lang="en-US" altLang="ko-Kore-KR" sz="2000" b="1" dirty="0" err="1"/>
              <a:t>OOOService</a:t>
            </a:r>
            <a:endParaRPr kumimoji="1" lang="en-US" altLang="ko-Kore-KR" sz="2000" b="1" dirty="0"/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-Mapper file</a:t>
            </a:r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-servlet-</a:t>
            </a:r>
            <a:r>
              <a:rPr kumimoji="1" lang="en-US" altLang="ko-Kore-KR" sz="2000" b="1" dirty="0" err="1"/>
              <a:t>context.xml</a:t>
            </a:r>
            <a:endParaRPr kumimoji="1" lang="en-US" altLang="ko-Kore-KR" sz="2000" b="1" dirty="0"/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-root-</a:t>
            </a:r>
            <a:r>
              <a:rPr kumimoji="1" lang="en-US" altLang="ko-Kore-KR" sz="2000" b="1" dirty="0" err="1"/>
              <a:t>context.xml</a:t>
            </a:r>
            <a:endParaRPr kumimoji="1" lang="en-US" altLang="ko-Kore-KR" sz="2000" b="1" dirty="0"/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-</a:t>
            </a:r>
            <a:r>
              <a:rPr kumimoji="1" lang="en-US" altLang="ko-Kore-KR" sz="2000" b="1" dirty="0" err="1"/>
              <a:t>css</a:t>
            </a:r>
            <a:r>
              <a:rPr kumimoji="1" lang="ko-KR" altLang="en-US" sz="2000" b="1" dirty="0"/>
              <a:t> 파일</a:t>
            </a:r>
            <a:endParaRPr kumimoji="1" lang="en-US" altLang="ko-Kore-KR" sz="2000" b="1" dirty="0"/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-views </a:t>
            </a:r>
            <a:r>
              <a:rPr kumimoji="1" lang="ko-KR" altLang="en-US" sz="2000" b="1" dirty="0"/>
              <a:t>파일들</a:t>
            </a:r>
            <a:r>
              <a:rPr kumimoji="1" lang="en-US" altLang="ko-KR" sz="2000" b="1" dirty="0"/>
              <a:t>(</a:t>
            </a:r>
            <a:r>
              <a:rPr kumimoji="1" lang="en-US" altLang="ko-KR" sz="2000" b="1" dirty="0" err="1"/>
              <a:t>jsp</a:t>
            </a:r>
            <a:r>
              <a:rPr kumimoji="1" lang="en-US" altLang="ko-KR" sz="2000" b="1" dirty="0"/>
              <a:t>)</a:t>
            </a:r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-</a:t>
            </a:r>
            <a:r>
              <a:rPr kumimoji="1" lang="en-US" altLang="ko-Kore-KR" sz="2000" b="1" dirty="0" err="1"/>
              <a:t>pom.xml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467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prstClr val="white"/>
                  </a:solidFill>
                </a:rPr>
                <a:t>DI </a:t>
              </a:r>
              <a:r>
                <a:rPr lang="ko-KR" altLang="en-US" sz="2000" b="1" dirty="0">
                  <a:solidFill>
                    <a:prstClr val="white"/>
                  </a:solidFill>
                </a:rPr>
                <a:t>설정 코드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A76B41-B0A7-E441-B7FC-4FECF607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77" y="3429000"/>
            <a:ext cx="5439978" cy="6319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DFFBAB-5476-4241-BEE1-B9333323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66" y="3390840"/>
            <a:ext cx="4203700" cy="952500"/>
          </a:xfrm>
          <a:prstGeom prst="rect">
            <a:avLst/>
          </a:prstGeom>
        </p:spPr>
      </p:pic>
      <p:pic>
        <p:nvPicPr>
          <p:cNvPr id="12" name="그림 11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9F2C7A63-B309-0642-AA2D-9B9C09E6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077" y="4867368"/>
            <a:ext cx="5575300" cy="1282700"/>
          </a:xfrm>
          <a:prstGeom prst="rect">
            <a:avLst/>
          </a:prstGeom>
        </p:spPr>
      </p:pic>
      <p:pic>
        <p:nvPicPr>
          <p:cNvPr id="14" name="그림 13" descr="나이프이(가) 표시된 사진&#10;&#10;자동 생성된 설명">
            <a:extLst>
              <a:ext uri="{FF2B5EF4-FFF2-40B4-BE49-F238E27FC236}">
                <a16:creationId xmlns:a16="http://schemas.microsoft.com/office/drawing/2014/main" id="{1DA9BFDF-BFB3-4542-9092-00FD82338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077" y="1803783"/>
            <a:ext cx="5181600" cy="1079500"/>
          </a:xfrm>
          <a:prstGeom prst="rect">
            <a:avLst/>
          </a:prstGeom>
        </p:spPr>
      </p:pic>
      <p:pic>
        <p:nvPicPr>
          <p:cNvPr id="16" name="그림 15" descr="나이프이(가) 표시된 사진&#10;&#10;자동 생성된 설명">
            <a:extLst>
              <a:ext uri="{FF2B5EF4-FFF2-40B4-BE49-F238E27FC236}">
                <a16:creationId xmlns:a16="http://schemas.microsoft.com/office/drawing/2014/main" id="{E0A2CF3A-8686-5844-9162-3FFB03FB4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1866814"/>
            <a:ext cx="4965700" cy="1003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2FF1AE-E994-004F-91F3-D8D2173C6742}"/>
              </a:ext>
            </a:extLst>
          </p:cNvPr>
          <p:cNvSpPr txBox="1"/>
          <p:nvPr/>
        </p:nvSpPr>
        <p:spPr>
          <a:xfrm>
            <a:off x="1166648" y="1327443"/>
            <a:ext cx="237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&lt;</a:t>
            </a:r>
            <a:r>
              <a:rPr kumimoji="1" lang="en-US" altLang="ko-Kore-KR" sz="2400" b="1" dirty="0" err="1"/>
              <a:t>pom.xml</a:t>
            </a:r>
            <a:r>
              <a:rPr kumimoji="1" lang="en-US" altLang="ko-Kore-KR" sz="2400" b="1" dirty="0"/>
              <a:t>&gt;</a:t>
            </a:r>
            <a:r>
              <a:rPr kumimoji="1" lang="ko-KR" altLang="en-US" sz="2400" b="1" dirty="0"/>
              <a:t> 설정</a:t>
            </a:r>
            <a:endParaRPr kumimoji="1" lang="ko-Kore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D3B45-39AE-3C47-807E-2519AE67E2FA}"/>
              </a:ext>
            </a:extLst>
          </p:cNvPr>
          <p:cNvSpPr txBox="1"/>
          <p:nvPr/>
        </p:nvSpPr>
        <p:spPr>
          <a:xfrm>
            <a:off x="6427077" y="4298731"/>
            <a:ext cx="324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ServiceImpl.java</a:t>
            </a:r>
            <a:r>
              <a:rPr kumimoji="1" lang="en-US" altLang="ko-Kore-KR" sz="2400" b="1" dirty="0"/>
              <a:t> </a:t>
            </a:r>
            <a:r>
              <a:rPr kumimoji="1" lang="ko-KR" altLang="en-US" sz="2400" b="1" dirty="0"/>
              <a:t>설정</a:t>
            </a:r>
            <a:endParaRPr kumimoji="1" lang="ko-Kore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9BE48-23E2-A940-870D-B90B4B856E1C}"/>
              </a:ext>
            </a:extLst>
          </p:cNvPr>
          <p:cNvSpPr txBox="1"/>
          <p:nvPr/>
        </p:nvSpPr>
        <p:spPr>
          <a:xfrm>
            <a:off x="6527799" y="2990730"/>
            <a:ext cx="333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Root-</a:t>
            </a:r>
            <a:r>
              <a:rPr kumimoji="1" lang="en-US" altLang="ko-Kore-KR" sz="2400" b="1" dirty="0" err="1"/>
              <a:t>context.xml</a:t>
            </a:r>
            <a:r>
              <a:rPr kumimoji="1" lang="en-US" altLang="ko-Kore-KR" sz="2400" b="1" dirty="0"/>
              <a:t> </a:t>
            </a:r>
            <a:r>
              <a:rPr kumimoji="1" lang="ko-Kore-KR" altLang="en-US" sz="2400" b="1" dirty="0"/>
              <a:t>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026F4-2AF0-2141-B169-042568A0B7E2}"/>
              </a:ext>
            </a:extLst>
          </p:cNvPr>
          <p:cNvSpPr txBox="1"/>
          <p:nvPr/>
        </p:nvSpPr>
        <p:spPr>
          <a:xfrm>
            <a:off x="6427077" y="1299884"/>
            <a:ext cx="314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DAOImpl</a:t>
            </a:r>
            <a:r>
              <a:rPr kumimoji="1" lang="en-US" altLang="ko-KR" sz="2400" b="1" dirty="0" err="1"/>
              <a:t>.java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설정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222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prstClr val="white"/>
                  </a:solidFill>
                </a:rPr>
                <a:t>트랜잭션 적용 시나리오와 코드 설명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1E011-734E-6F4B-A5F5-E5BA283FF911}"/>
              </a:ext>
            </a:extLst>
          </p:cNvPr>
          <p:cNvSpPr txBox="1"/>
          <p:nvPr/>
        </p:nvSpPr>
        <p:spPr>
          <a:xfrm>
            <a:off x="903890" y="1177159"/>
            <a:ext cx="4351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트랜재션</a:t>
            </a:r>
            <a:r>
              <a:rPr kumimoji="1" lang="ko-KR" altLang="en-US" b="1" dirty="0">
                <a:latin typeface="+mj-ea"/>
                <a:ea typeface="+mj-ea"/>
              </a:rPr>
              <a:t> 적용 시나리오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endParaRPr kumimoji="1" lang="en-US" altLang="ko-KR" dirty="0">
              <a:latin typeface="+mj-ea"/>
              <a:ea typeface="+mj-ea"/>
            </a:endParaRPr>
          </a:p>
          <a:p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ko-KR" altLang="en-US" dirty="0">
                <a:latin typeface="+mj-ea"/>
                <a:ea typeface="+mj-ea"/>
              </a:rPr>
              <a:t>게시판에 사용자가 읽으면 </a:t>
            </a:r>
            <a:r>
              <a:rPr kumimoji="1" lang="en-US" altLang="ko-KR" dirty="0">
                <a:latin typeface="+mj-ea"/>
                <a:ea typeface="+mj-ea"/>
              </a:rPr>
              <a:t>hit </a:t>
            </a:r>
            <a:r>
              <a:rPr kumimoji="1" lang="ko-KR" altLang="en-US" dirty="0">
                <a:latin typeface="+mj-ea"/>
                <a:ea typeface="+mj-ea"/>
              </a:rPr>
              <a:t>카운트를 올려서 해당 피드백을 얼마나 많이 읽었는지 알 수 있다</a:t>
            </a:r>
            <a:r>
              <a:rPr kumimoji="1" lang="en-US" altLang="ko-KR" dirty="0">
                <a:latin typeface="+mj-ea"/>
                <a:ea typeface="+mj-ea"/>
              </a:rPr>
              <a:t>.</a:t>
            </a:r>
          </a:p>
          <a:p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ko-Kore-KR" altLang="en-US" dirty="0">
                <a:latin typeface="+mj-ea"/>
                <a:ea typeface="+mj-ea"/>
              </a:rPr>
              <a:t>이는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read</a:t>
            </a:r>
            <a:r>
              <a:rPr kumimoji="1" lang="ko-KR" altLang="en-US" dirty="0">
                <a:latin typeface="+mj-ea"/>
                <a:ea typeface="+mj-ea"/>
              </a:rPr>
              <a:t>와 </a:t>
            </a:r>
            <a:r>
              <a:rPr kumimoji="1" lang="en-US" altLang="ko-KR" dirty="0">
                <a:latin typeface="+mj-ea"/>
                <a:ea typeface="+mj-ea"/>
              </a:rPr>
              <a:t>hit </a:t>
            </a:r>
            <a:r>
              <a:rPr kumimoji="1" lang="ko-KR" altLang="en-US" dirty="0">
                <a:latin typeface="+mj-ea"/>
                <a:ea typeface="+mj-ea"/>
              </a:rPr>
              <a:t>카운트를 한번에 </a:t>
            </a:r>
            <a:r>
              <a:rPr kumimoji="1" lang="ko-KR" altLang="en-US" dirty="0" err="1">
                <a:latin typeface="+mj-ea"/>
                <a:ea typeface="+mj-ea"/>
              </a:rPr>
              <a:t>처리하므로써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ko-KR" altLang="en-US" dirty="0" err="1">
                <a:latin typeface="+mj-ea"/>
                <a:ea typeface="+mj-ea"/>
              </a:rPr>
              <a:t>원자성을</a:t>
            </a:r>
            <a:r>
              <a:rPr kumimoji="1" lang="ko-KR" altLang="en-US" dirty="0">
                <a:latin typeface="+mj-ea"/>
                <a:ea typeface="+mj-ea"/>
              </a:rPr>
              <a:t> 만족할 수 있다</a:t>
            </a:r>
            <a:r>
              <a:rPr kumimoji="1" lang="en-US" altLang="ko-KR" dirty="0">
                <a:latin typeface="+mj-ea"/>
                <a:ea typeface="+mj-ea"/>
              </a:rPr>
              <a:t>.</a:t>
            </a:r>
          </a:p>
          <a:p>
            <a:endParaRPr kumimoji="1" lang="en-US" altLang="ko-Kore-KR" dirty="0">
              <a:latin typeface="+mj-ea"/>
              <a:ea typeface="+mj-ea"/>
            </a:endParaRPr>
          </a:p>
          <a:p>
            <a:r>
              <a:rPr kumimoji="1" lang="ko-KR" altLang="en-US" dirty="0">
                <a:latin typeface="+mj-ea"/>
                <a:ea typeface="+mj-ea"/>
              </a:rPr>
              <a:t>만약 오류로 피드백을 읽지 않았는데 조회수가 올라가는 상황을 방지할 수 있다</a:t>
            </a:r>
            <a:r>
              <a:rPr kumimoji="1" lang="en-US" altLang="ko-KR" dirty="0">
                <a:latin typeface="+mj-ea"/>
                <a:ea typeface="+mj-ea"/>
              </a:rPr>
              <a:t>.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77EC7B-7F27-F04C-B5ED-A98C3A67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70" y="2971887"/>
            <a:ext cx="5503480" cy="1358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BDD0C4-AEA9-F344-8604-F52D7CA1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1295396"/>
            <a:ext cx="5524500" cy="1574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B93C0B-6C31-E744-8EAA-B851B5CC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288" y="4625638"/>
            <a:ext cx="9639300" cy="11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9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prstClr val="white"/>
                  </a:solidFill>
                </a:rPr>
                <a:t>실행 결과 화면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BCDF8-4F05-E640-A586-40204C89D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85"/>
          <a:stretch/>
        </p:blipFill>
        <p:spPr>
          <a:xfrm>
            <a:off x="863600" y="1066800"/>
            <a:ext cx="5232400" cy="2569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6906EC-AF37-7840-A206-45AA3D17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4011011"/>
            <a:ext cx="5232399" cy="28675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54AE2B-4AE7-3847-BD64-2673534C8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23" y="3990428"/>
            <a:ext cx="5534677" cy="28675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B60DF-E9AA-574F-AC69-9A185A94ECA3}"/>
              </a:ext>
            </a:extLst>
          </p:cNvPr>
          <p:cNvSpPr txBox="1"/>
          <p:nvPr/>
        </p:nvSpPr>
        <p:spPr>
          <a:xfrm>
            <a:off x="1576297" y="3953658"/>
            <a:ext cx="127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</a:rPr>
              <a:t>Create</a:t>
            </a:r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027F0-8DA3-3842-8C95-C128B8E3252A}"/>
              </a:ext>
            </a:extLst>
          </p:cNvPr>
          <p:cNvSpPr txBox="1"/>
          <p:nvPr/>
        </p:nvSpPr>
        <p:spPr>
          <a:xfrm>
            <a:off x="7250563" y="3932356"/>
            <a:ext cx="10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</a:rPr>
              <a:t>Register</a:t>
            </a:r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pic>
        <p:nvPicPr>
          <p:cNvPr id="17" name="그림 16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AE2832DA-E82E-7249-8A47-95045A27C4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62" r="7115" b="25423"/>
          <a:stretch/>
        </p:blipFill>
        <p:spPr>
          <a:xfrm>
            <a:off x="6657323" y="1076332"/>
            <a:ext cx="5534677" cy="25602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CDB4CE-6288-AA43-B6F7-0B1A22555BF8}"/>
              </a:ext>
            </a:extLst>
          </p:cNvPr>
          <p:cNvSpPr txBox="1"/>
          <p:nvPr/>
        </p:nvSpPr>
        <p:spPr>
          <a:xfrm>
            <a:off x="6989379" y="1124872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Update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5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prstClr val="white"/>
                  </a:solidFill>
                </a:rPr>
                <a:t>실행 결과 화면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994C3-4805-3347-A457-93E13ED2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93" y="1066800"/>
            <a:ext cx="5696607" cy="2631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F9975D-DE3B-B442-90D3-66F09829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1064549"/>
            <a:ext cx="5232401" cy="26317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6237E8-24C6-2047-B1C8-CDA9D06C2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99" y="4067503"/>
            <a:ext cx="5232401" cy="27904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CBEACC-DD45-8943-B9E6-D107DBC26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93" y="4060918"/>
            <a:ext cx="5696608" cy="27904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FF805-BE70-5645-86A8-7C0FCC275AEE}"/>
              </a:ext>
            </a:extLst>
          </p:cNvPr>
          <p:cNvSpPr txBox="1"/>
          <p:nvPr/>
        </p:nvSpPr>
        <p:spPr>
          <a:xfrm>
            <a:off x="6600497" y="108913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</a:rPr>
              <a:t>Read</a:t>
            </a:r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45013-06E1-BF4C-A4EB-7EE23C692C1A}"/>
              </a:ext>
            </a:extLst>
          </p:cNvPr>
          <p:cNvSpPr txBox="1"/>
          <p:nvPr/>
        </p:nvSpPr>
        <p:spPr>
          <a:xfrm>
            <a:off x="1030014" y="4162097"/>
            <a:ext cx="10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Delete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0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5854" y="2878134"/>
            <a:ext cx="7840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느낀 점</a:t>
            </a:r>
            <a:endParaRPr lang="ko-KR" altLang="en-US" sz="4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{278367C9-106E-D548-BF12-B45A93E1E864}tf10001076</Template>
  <TotalTime>217</TotalTime>
  <Words>222</Words>
  <Application>Microsoft Macintosh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KWONHANGIL</dc:creator>
  <cp:lastModifiedBy>KWONHANGIL</cp:lastModifiedBy>
  <cp:revision>17</cp:revision>
  <dcterms:created xsi:type="dcterms:W3CDTF">2020-05-29T03:23:56Z</dcterms:created>
  <dcterms:modified xsi:type="dcterms:W3CDTF">2020-06-12T14:49:13Z</dcterms:modified>
</cp:coreProperties>
</file>