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2" r:id="rId2"/>
    <p:sldId id="304" r:id="rId3"/>
    <p:sldId id="305" r:id="rId4"/>
    <p:sldId id="306" r:id="rId5"/>
    <p:sldId id="307" r:id="rId6"/>
    <p:sldId id="300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6"/>
    <p:restoredTop sz="95872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1E41D-E77E-014D-95BB-F28252AF4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D2A358-AFDA-D34A-82BA-FB7CA9DB0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E3422D-A397-AA45-B2A9-765F15B6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2020. 5. 22.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A1D89-58E6-054E-9DBC-EF6BDB68D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A419A-B76A-B945-B62C-790F79FDD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138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1F565-9C58-8A4A-A0F7-2D07C238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4BA374-A712-CF46-8AF4-B2459287B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1EA3D4-7D2D-EB44-AD44-0E946F5A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2020. 5. 22.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22765D-5CF6-E74A-8D8D-3A989151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80685-5833-4A41-9725-EDD8DE3D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269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FABE24-EF18-F842-B854-27426D136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25E87E-8864-9344-B7FB-1D28E573F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334F0-39E8-2241-BF5C-3FED6F4E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2020. 5. 22.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CF8315-022A-1242-8774-870C302C9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83E83-1248-C84D-BB6A-363EBD44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6965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A4903-B761-F44B-945D-A0F5F4D99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FDF949-C978-4C43-9AE5-EFB1E0B76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C790E-F3EF-614A-94BD-6C07D1719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2020. 5. 22.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7BD1CD-7D36-EC41-8C9C-D563A62B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DDADD8-AAA9-4A4A-B392-2DAE60BD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4561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7A125-A60B-3D4E-8A0C-89760308B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2566CE-B277-604E-822C-6FB175FC7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319BC-DAF7-834E-9B41-90179607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2020. 5. 22.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AE47B-5EF2-EB40-8D66-01B9821A1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783F5B-679B-A747-845B-AC2D255A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909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C11C0-A1BB-C648-8D68-52428A6F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7D1487-DBA7-354D-B678-D16FDDA96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604AA0-BD7D-FC40-B6DF-93A2332CE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CF075E-84CB-4D44-AB1B-848805C38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2020. 5. 22.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C17A43-773B-3C48-A441-5A1A9227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972962-5E5B-924B-8301-D33FE34D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961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C9ACB-CF86-344E-94AF-00EA58CB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4495A7-A967-A640-824A-FCE47CF6A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6D4FDF-4845-7143-A579-5E5506DF7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353013-A5D4-D147-BF6E-4326B678B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8B5F16-9349-7942-96BD-AACAED93A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6A35C5-FE1B-754B-9611-43AE279A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2020. 5. 22.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96B149-4B32-2044-A1B1-E7DB5EA33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B14B56-26D2-2948-9A78-B02E8E14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311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F9C8D-C5B1-2941-AC0C-00549554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F87CB4-FA1B-5045-8305-DC518198D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2020. 5. 22.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098738-9834-5F42-AB86-A63A87A7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AB4714-3B7F-0E42-8513-751A12A1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555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C95B70-5C6A-844C-BBAD-D422723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2020. 5. 22.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CE17A4-6F13-584B-BE9A-996CEC32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4B00F7-1EA8-964E-8BBF-5C945DDC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966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3CB5D-E6C9-3A4E-B6EC-E1DC412B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84FC7-F2C9-7546-B47F-2D817C76B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E47EA9-4F29-E440-9D6D-48A9778F9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039DBD-B908-1845-8E4C-FF0A410F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2020. 5. 22.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5FE228-B230-7441-96E5-51E0C1F4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7CBB41-04F9-C64B-8C14-64037982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385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41FCE-6585-8445-BCEC-F324A4D3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E61514-0C7E-CB41-A28C-DE91EDFEB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6E1C4E-3F2A-6345-829A-7E12122B3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CCCB0A-6E80-614F-A37C-D30D4AE9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2020. 5. 22.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7669F7-60D7-3B46-B186-3575B8153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B86A37-F18B-0147-89D6-A6BA1131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49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D0EF09-69DF-D74A-A8A0-4FEDC43B5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2FD86C-7BE0-A64E-8D07-959E93616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020BB-B799-454D-8BA2-B369B1195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6424E-B578-3A40-830D-815C20E689C5}" type="datetimeFigureOut">
              <a:rPr kumimoji="1" lang="ko-Kore-KR" altLang="en-US" smtClean="0"/>
              <a:t>2020. 5. 22.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A36D9-D237-584E-BFC5-65C181CBD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EECAA7-828A-AB4E-8D5C-FE087B19D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477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" y="789642"/>
            <a:ext cx="5602514" cy="3900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white"/>
                </a:solidFill>
              </a:rPr>
              <a:t>            네트워크 프로그래밍</a:t>
            </a:r>
            <a:endParaRPr lang="en-US" altLang="ko-KR" sz="28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white"/>
                </a:solidFill>
              </a:rPr>
              <a:t>                 </a:t>
            </a:r>
            <a:r>
              <a:rPr lang="en-US" altLang="ko-KR" sz="2800" dirty="0">
                <a:solidFill>
                  <a:prstClr val="white"/>
                </a:solidFill>
              </a:rPr>
              <a:t>(</a:t>
            </a:r>
            <a:r>
              <a:rPr lang="ko-KR" altLang="en-US" sz="2800" dirty="0" err="1">
                <a:solidFill>
                  <a:prstClr val="white"/>
                </a:solidFill>
              </a:rPr>
              <a:t>민정환</a:t>
            </a:r>
            <a:r>
              <a:rPr lang="ko-KR" altLang="en-US" sz="2800" dirty="0">
                <a:solidFill>
                  <a:prstClr val="white"/>
                </a:solidFill>
              </a:rPr>
              <a:t> 교수님</a:t>
            </a:r>
            <a:r>
              <a:rPr lang="en-US" altLang="ko-KR" sz="2800" dirty="0">
                <a:solidFill>
                  <a:prstClr val="white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28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white"/>
                </a:solidFill>
              </a:rPr>
              <a:t>                </a:t>
            </a:r>
            <a:r>
              <a:rPr lang="en-US" altLang="ko-KR" sz="2800" dirty="0">
                <a:solidFill>
                  <a:prstClr val="white"/>
                </a:solidFill>
              </a:rPr>
              <a:t>10</a:t>
            </a:r>
            <a:r>
              <a:rPr lang="ko-KR" altLang="en-US" sz="2800" dirty="0">
                <a:solidFill>
                  <a:prstClr val="white"/>
                </a:solidFill>
              </a:rPr>
              <a:t>주차 </a:t>
            </a:r>
            <a:r>
              <a:rPr lang="en-US" altLang="ko-KR" sz="2800" dirty="0">
                <a:solidFill>
                  <a:prstClr val="white"/>
                </a:solidFill>
              </a:rPr>
              <a:t>REPORT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prstClr val="white"/>
                </a:solidFill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prstClr val="white"/>
                </a:solidFill>
              </a:rPr>
              <a:t>	</a:t>
            </a:r>
            <a:r>
              <a:rPr lang="ko-KR" altLang="en-US" sz="2800" dirty="0">
                <a:solidFill>
                  <a:prstClr val="white"/>
                </a:solidFill>
              </a:rPr>
              <a:t>    프로세스 간 통신</a:t>
            </a:r>
            <a:endParaRPr lang="en-US" altLang="ko-KR" sz="2800" dirty="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0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014422" y="3208926"/>
            <a:ext cx="3655168" cy="11400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2017154043</a:t>
            </a:r>
            <a:r>
              <a:rPr lang="ko-KR" altLang="en-US" sz="2400" dirty="0">
                <a:solidFill>
                  <a:schemeClr val="bg1"/>
                </a:solidFill>
              </a:rPr>
              <a:t> 컴퓨터공학과</a:t>
            </a:r>
            <a:endParaRPr lang="en-US" altLang="ko-KR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</a:rPr>
              <a:t>                                     </a:t>
            </a:r>
            <a:r>
              <a:rPr lang="ko-KR" altLang="en-US" sz="2400" dirty="0" err="1">
                <a:solidFill>
                  <a:schemeClr val="bg1"/>
                </a:solidFill>
              </a:rPr>
              <a:t>권한길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697199" y="2674157"/>
            <a:ext cx="2954655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</a:rPr>
              <a:t>한국산업기술대학교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088913" y="5232392"/>
            <a:ext cx="1351652" cy="506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2020.05.22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32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8334250" cy="837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</a:rPr>
              <a:t>파이프 생성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966E75-B099-0F45-95E3-14DA2B4C353F}"/>
              </a:ext>
            </a:extLst>
          </p:cNvPr>
          <p:cNvSpPr txBox="1"/>
          <p:nvPr/>
        </p:nvSpPr>
        <p:spPr>
          <a:xfrm>
            <a:off x="74013" y="2008264"/>
            <a:ext cx="3824733" cy="369332"/>
          </a:xfrm>
          <a:prstGeom prst="rect">
            <a:avLst/>
          </a:prstGeom>
          <a:solidFill>
            <a:schemeClr val="accent4">
              <a:alpha val="4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</a:t>
            </a:r>
            <a:r>
              <a:rPr lang="ko-KR" altLang="en-US" b="1" dirty="0"/>
              <a:t>컴파일 후 파이프 생성</a:t>
            </a:r>
            <a:endParaRPr lang="en-US" altLang="ko-KR" dirty="0"/>
          </a:p>
        </p:txBody>
      </p:sp>
      <p:pic>
        <p:nvPicPr>
          <p:cNvPr id="7" name="그림 6" descr="나이프, 테이블이(가) 표시된 사진&#10;&#10;자동 생성된 설명">
            <a:extLst>
              <a:ext uri="{FF2B5EF4-FFF2-40B4-BE49-F238E27FC236}">
                <a16:creationId xmlns:a16="http://schemas.microsoft.com/office/drawing/2014/main" id="{15F172FD-CE45-5147-8BA5-A4626DB01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210" y="1469448"/>
            <a:ext cx="5588000" cy="16852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4E0CB93-F3A4-9F4E-BCAF-F8A514566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080" y="4057650"/>
            <a:ext cx="5765800" cy="13437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CE91D8-C9BF-D34A-965E-ECF28F5399B8}"/>
              </a:ext>
            </a:extLst>
          </p:cNvPr>
          <p:cNvSpPr txBox="1"/>
          <p:nvPr/>
        </p:nvSpPr>
        <p:spPr>
          <a:xfrm>
            <a:off x="4972528" y="1381891"/>
            <a:ext cx="5588000" cy="1418459"/>
          </a:xfrm>
          <a:prstGeom prst="rect">
            <a:avLst/>
          </a:prstGeom>
          <a:noFill/>
          <a:ln w="412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5D584A-CD63-8343-874E-C2AD27A612CC}"/>
              </a:ext>
            </a:extLst>
          </p:cNvPr>
          <p:cNvSpPr txBox="1"/>
          <p:nvPr/>
        </p:nvSpPr>
        <p:spPr>
          <a:xfrm>
            <a:off x="4982210" y="4057650"/>
            <a:ext cx="5868670" cy="837473"/>
          </a:xfrm>
          <a:prstGeom prst="rect">
            <a:avLst/>
          </a:prstGeom>
          <a:noFill/>
          <a:ln w="412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38989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8334250" cy="837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</a:rPr>
              <a:t>파이프 생성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966E75-B099-0F45-95E3-14DA2B4C353F}"/>
              </a:ext>
            </a:extLst>
          </p:cNvPr>
          <p:cNvSpPr txBox="1"/>
          <p:nvPr/>
        </p:nvSpPr>
        <p:spPr>
          <a:xfrm>
            <a:off x="74013" y="2008264"/>
            <a:ext cx="3824733" cy="4247317"/>
          </a:xfrm>
          <a:prstGeom prst="rect">
            <a:avLst/>
          </a:prstGeom>
          <a:solidFill>
            <a:schemeClr val="accent4">
              <a:alpha val="4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</a:t>
            </a:r>
            <a:r>
              <a:rPr lang="ko-KR" altLang="en-US" b="1" dirty="0"/>
              <a:t>정상 흐름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-vi </a:t>
            </a:r>
            <a:r>
              <a:rPr lang="ko-KR" altLang="en-US" b="1" dirty="0" err="1"/>
              <a:t>를</a:t>
            </a:r>
            <a:r>
              <a:rPr lang="ko-KR" altLang="en-US" b="1" dirty="0"/>
              <a:t> 통하여 </a:t>
            </a:r>
            <a:r>
              <a:rPr lang="en-US" altLang="ko-KR" b="1" dirty="0"/>
              <a:t>pipe2 </a:t>
            </a:r>
            <a:r>
              <a:rPr lang="ko-KR" altLang="en-US" b="1" dirty="0"/>
              <a:t> 오픈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-sleep(2) </a:t>
            </a:r>
            <a:r>
              <a:rPr lang="ko-KR" altLang="en-US" b="1" dirty="0" err="1"/>
              <a:t>를</a:t>
            </a:r>
            <a:r>
              <a:rPr lang="ko-KR" altLang="en-US" b="1" dirty="0"/>
              <a:t> 주석 처리하면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-</a:t>
            </a:r>
            <a:r>
              <a:rPr lang="ko-KR" altLang="en-US" b="1" dirty="0"/>
              <a:t> 비정상 실행 결과 출력</a:t>
            </a:r>
            <a:endParaRPr lang="en-US" altLang="ko-KR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62515EA3-73BC-B44D-A1B2-8448B5263C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05" t="57482" r="205" b="-4516"/>
          <a:stretch/>
        </p:blipFill>
        <p:spPr>
          <a:xfrm>
            <a:off x="4991256" y="3162426"/>
            <a:ext cx="6398450" cy="22937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1601E4-C5C4-434F-B2A5-24E238843A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399"/>
          <a:stretch/>
        </p:blipFill>
        <p:spPr>
          <a:xfrm>
            <a:off x="4991256" y="2497401"/>
            <a:ext cx="7188200" cy="2969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16B7847-2EED-834D-957E-B54C1E48CDD1}"/>
              </a:ext>
            </a:extLst>
          </p:cNvPr>
          <p:cNvSpPr txBox="1"/>
          <p:nvPr/>
        </p:nvSpPr>
        <p:spPr>
          <a:xfrm>
            <a:off x="6589079" y="3993423"/>
            <a:ext cx="1160462" cy="227153"/>
          </a:xfrm>
          <a:prstGeom prst="rect">
            <a:avLst/>
          </a:prstGeom>
          <a:noFill/>
          <a:ln w="412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914DF67-9B6E-5D4E-9593-AC1E92BAE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256" y="1233564"/>
            <a:ext cx="6604000" cy="7747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A7FB917-BBCC-EE48-86D1-56B6839B0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902" y="5651666"/>
            <a:ext cx="7188200" cy="9398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84114D2-BB81-A543-AD5A-71C8997EC11B}"/>
              </a:ext>
            </a:extLst>
          </p:cNvPr>
          <p:cNvSpPr txBox="1"/>
          <p:nvPr/>
        </p:nvSpPr>
        <p:spPr>
          <a:xfrm>
            <a:off x="4991256" y="6028362"/>
            <a:ext cx="5935824" cy="748456"/>
          </a:xfrm>
          <a:prstGeom prst="rect">
            <a:avLst/>
          </a:prstGeom>
          <a:noFill/>
          <a:ln w="412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E4A039-4F41-2743-B2AE-272D4CD0FFCE}"/>
              </a:ext>
            </a:extLst>
          </p:cNvPr>
          <p:cNvSpPr txBox="1"/>
          <p:nvPr/>
        </p:nvSpPr>
        <p:spPr>
          <a:xfrm>
            <a:off x="10040938" y="1220479"/>
            <a:ext cx="1160462" cy="227153"/>
          </a:xfrm>
          <a:prstGeom prst="rect">
            <a:avLst/>
          </a:prstGeom>
          <a:noFill/>
          <a:ln w="412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F4E2B-7977-8A48-9631-B24B8CAB0A32}"/>
              </a:ext>
            </a:extLst>
          </p:cNvPr>
          <p:cNvSpPr txBox="1"/>
          <p:nvPr/>
        </p:nvSpPr>
        <p:spPr>
          <a:xfrm>
            <a:off x="4972528" y="1381891"/>
            <a:ext cx="4137182" cy="458339"/>
          </a:xfrm>
          <a:prstGeom prst="rect">
            <a:avLst/>
          </a:prstGeom>
          <a:noFill/>
          <a:ln w="412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D342D0-C1FF-454D-9121-4A7DB99FC299}"/>
              </a:ext>
            </a:extLst>
          </p:cNvPr>
          <p:cNvSpPr txBox="1"/>
          <p:nvPr/>
        </p:nvSpPr>
        <p:spPr>
          <a:xfrm>
            <a:off x="10040938" y="2546330"/>
            <a:ext cx="1160462" cy="227153"/>
          </a:xfrm>
          <a:prstGeom prst="rect">
            <a:avLst/>
          </a:prstGeom>
          <a:noFill/>
          <a:ln w="412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8801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8334250" cy="837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</a:rPr>
              <a:t>프로세스 간 양방향 통신 </a:t>
            </a:r>
            <a:r>
              <a:rPr lang="en-US" altLang="ko-KR" sz="3600" dirty="0">
                <a:solidFill>
                  <a:schemeClr val="bg1"/>
                </a:solidFill>
              </a:rPr>
              <a:t>:</a:t>
            </a:r>
            <a:r>
              <a:rPr lang="ko-KR" altLang="en-US" sz="3600" dirty="0">
                <a:solidFill>
                  <a:schemeClr val="bg1"/>
                </a:solidFill>
              </a:rPr>
              <a:t> 적절한 방식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966E75-B099-0F45-95E3-14DA2B4C353F}"/>
              </a:ext>
            </a:extLst>
          </p:cNvPr>
          <p:cNvSpPr txBox="1"/>
          <p:nvPr/>
        </p:nvSpPr>
        <p:spPr>
          <a:xfrm>
            <a:off x="74013" y="2008264"/>
            <a:ext cx="3824733" cy="646331"/>
          </a:xfrm>
          <a:prstGeom prst="rect">
            <a:avLst/>
          </a:prstGeom>
          <a:solidFill>
            <a:schemeClr val="accent4">
              <a:alpha val="4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-pipe3 </a:t>
            </a:r>
            <a:r>
              <a:rPr lang="ko-KR" altLang="en-US" b="1" dirty="0"/>
              <a:t>는 파이프 </a:t>
            </a:r>
            <a:r>
              <a:rPr lang="en-US" altLang="ko-KR" b="1" dirty="0"/>
              <a:t>2</a:t>
            </a:r>
            <a:r>
              <a:rPr lang="ko-KR" altLang="en-US" b="1" dirty="0"/>
              <a:t>개를 사용하여 정상 출력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3674E8-56C2-CB41-AE73-021817C72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2068248"/>
            <a:ext cx="6465726" cy="285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0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9818878" cy="832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</a:rPr>
              <a:t>파이프 이용하여 메시지를 저장하는 에코 서버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04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7" name="그림 6" descr="조류이(가) 표시된 사진&#10;&#10;자동 생성된 설명">
            <a:extLst>
              <a:ext uri="{FF2B5EF4-FFF2-40B4-BE49-F238E27FC236}">
                <a16:creationId xmlns:a16="http://schemas.microsoft.com/office/drawing/2014/main" id="{0619801D-0BA4-1247-97F0-1A6EE9635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78" y="1370827"/>
            <a:ext cx="4702719" cy="3759200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7E512C99-3102-0747-A929-CFED8696E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686" y="4072498"/>
            <a:ext cx="5582920" cy="2349500"/>
          </a:xfrm>
          <a:prstGeom prst="rect">
            <a:avLst/>
          </a:prstGeom>
        </p:spPr>
      </p:pic>
      <p:pic>
        <p:nvPicPr>
          <p:cNvPr id="12" name="그림 11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386CE9F1-A05D-4240-8884-D87F3A534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3931" y="1303055"/>
            <a:ext cx="6151789" cy="23495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9D94A68-EC6C-584E-8B42-61EADCBFBB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378" y="5202937"/>
            <a:ext cx="4863956" cy="152439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552F637-D2B0-0948-BFE0-7BFD8AC52D3C}"/>
              </a:ext>
            </a:extLst>
          </p:cNvPr>
          <p:cNvSpPr txBox="1"/>
          <p:nvPr/>
        </p:nvSpPr>
        <p:spPr>
          <a:xfrm>
            <a:off x="331378" y="1414987"/>
            <a:ext cx="4423502" cy="3534491"/>
          </a:xfrm>
          <a:prstGeom prst="rect">
            <a:avLst/>
          </a:prstGeom>
          <a:noFill/>
          <a:ln w="412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99A3B0-4715-6543-B57B-118E809E5AAB}"/>
              </a:ext>
            </a:extLst>
          </p:cNvPr>
          <p:cNvSpPr txBox="1"/>
          <p:nvPr/>
        </p:nvSpPr>
        <p:spPr>
          <a:xfrm>
            <a:off x="5323931" y="1370827"/>
            <a:ext cx="6151788" cy="2349500"/>
          </a:xfrm>
          <a:prstGeom prst="rect">
            <a:avLst/>
          </a:prstGeom>
          <a:noFill/>
          <a:ln w="412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EA8826-956B-8142-96A6-8ABE84B07200}"/>
              </a:ext>
            </a:extLst>
          </p:cNvPr>
          <p:cNvSpPr txBox="1"/>
          <p:nvPr/>
        </p:nvSpPr>
        <p:spPr>
          <a:xfrm>
            <a:off x="5514686" y="4072498"/>
            <a:ext cx="5582920" cy="2349500"/>
          </a:xfrm>
          <a:prstGeom prst="rect">
            <a:avLst/>
          </a:prstGeom>
          <a:noFill/>
          <a:ln w="412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ABE7A7-18F7-E94F-B679-5E95A50D0E6B}"/>
              </a:ext>
            </a:extLst>
          </p:cNvPr>
          <p:cNvSpPr txBox="1"/>
          <p:nvPr/>
        </p:nvSpPr>
        <p:spPr>
          <a:xfrm>
            <a:off x="331378" y="5211039"/>
            <a:ext cx="3554822" cy="1524392"/>
          </a:xfrm>
          <a:prstGeom prst="rect">
            <a:avLst/>
          </a:prstGeom>
          <a:noFill/>
          <a:ln w="412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74178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3870418" y="2385752"/>
            <a:ext cx="4826185" cy="1419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600" b="1" dirty="0">
                <a:solidFill>
                  <a:schemeClr val="bg1"/>
                </a:solidFill>
              </a:rPr>
              <a:t>감사합니다 </a:t>
            </a:r>
            <a:endParaRPr lang="en-US" altLang="ko-KR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930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86</Words>
  <Application>Microsoft Macintosh PowerPoint</Application>
  <PresentationFormat>와이드스크린</PresentationFormat>
  <Paragraphs>40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KWONHANGIL</dc:creator>
  <cp:lastModifiedBy>KWONHANGIL</cp:lastModifiedBy>
  <cp:revision>8</cp:revision>
  <dcterms:created xsi:type="dcterms:W3CDTF">2020-04-02T06:12:56Z</dcterms:created>
  <dcterms:modified xsi:type="dcterms:W3CDTF">2020-05-22T08:13:33Z</dcterms:modified>
</cp:coreProperties>
</file>