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4" r:id="rId3"/>
    <p:sldId id="305" r:id="rId4"/>
    <p:sldId id="307" r:id="rId5"/>
    <p:sldId id="30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5872"/>
  </p:normalViewPr>
  <p:slideViewPr>
    <p:cSldViewPr snapToGrid="0" snapToObjects="1">
      <p:cViewPr>
        <p:scale>
          <a:sx n="111" d="100"/>
          <a:sy n="111" d="100"/>
        </p:scale>
        <p:origin x="6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E41D-E77E-014D-95BB-F28252AF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2A358-AFDA-D34A-82BA-FB7CA9DB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3422D-A397-AA45-B2A9-765F15B6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A1D89-58E6-054E-9DBC-EF6BDB68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A419A-B76A-B945-B62C-790F79FD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3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F565-9C58-8A4A-A0F7-2D07C238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BA374-A712-CF46-8AF4-B2459287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EA3D4-7D2D-EB44-AD44-0E946F5A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2765D-5CF6-E74A-8D8D-3A989151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80685-5833-4A41-9725-EDD8DE3D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6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ABE24-EF18-F842-B854-27426D13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5E87E-8864-9344-B7FB-1D28E573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334F0-39E8-2241-BF5C-3FED6F4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8315-022A-1242-8774-870C302C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3E83-1248-C84D-BB6A-363EBD4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6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4903-B761-F44B-945D-A0F5F4D9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F949-C978-4C43-9AE5-EFB1E0B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90E-F3EF-614A-94BD-6C07D17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BD1CD-7D36-EC41-8C9C-D563A62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DADD8-AAA9-4A4A-B392-2DAE60BD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6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7A125-A60B-3D4E-8A0C-89760308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566CE-B277-604E-822C-6FB175FC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19BC-DAF7-834E-9B41-90179607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AE47B-5EF2-EB40-8D66-01B9821A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3F5B-679B-A747-845B-AC2D255A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0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11C0-A1BB-C648-8D68-52428A6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D1487-DBA7-354D-B678-D16FDDA96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04AA0-BD7D-FC40-B6DF-93A2332C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F075E-84CB-4D44-AB1B-848805C3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17A43-773B-3C48-A441-5A1A922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72962-5E5B-924B-8301-D33FE34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6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9ACB-CF86-344E-94AF-00EA58C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495A7-A967-A640-824A-FCE47CF6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D4FDF-4845-7143-A579-5E5506DF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353013-A5D4-D147-BF6E-4326B678B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B5F16-9349-7942-96BD-AACAED93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A35C5-FE1B-754B-9611-43AE279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6B149-4B32-2044-A1B1-E7DB5EA3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14B56-26D2-2948-9A78-B02E8E14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31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9C8D-C5B1-2941-AC0C-00549554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87CB4-FA1B-5045-8305-DC518198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98738-9834-5F42-AB86-A63A87A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B4714-3B7F-0E42-8513-751A12A1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5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C95B70-5C6A-844C-BBAD-D422723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E17A4-6F13-584B-BE9A-996CEC3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B00F7-1EA8-964E-8BBF-5C945DDC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96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CB5D-E6C9-3A4E-B6EC-E1DC412B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4FC7-F2C9-7546-B47F-2D817C76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47EA9-4F29-E440-9D6D-48A9778F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9DBD-B908-1845-8E4C-FF0A410F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FE228-B230-7441-96E5-51E0C1F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CBB41-04F9-C64B-8C14-6403798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8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FCE-6585-8445-BCEC-F324A4D3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E61514-0C7E-CB41-A28C-DE91EDFE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E1C4E-3F2A-6345-829A-7E12122B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CCB0A-6E80-614F-A37C-D30D4AE9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669F7-60D7-3B46-B186-3575B81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86A37-F18B-0147-89D6-A6BA113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EF09-69DF-D74A-A8A0-4FEDC43B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FD86C-7BE0-A64E-8D07-959E9361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020BB-B799-454D-8BA2-B369B1195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424E-B578-3A40-830D-815C20E689C5}" type="datetimeFigureOut">
              <a:rPr kumimoji="1" lang="ko-Kore-KR" altLang="en-US" smtClean="0"/>
              <a:t>2020. 4. 30.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36D9-D237-584E-BFC5-65C181CB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CAA7-828A-AB4E-8D5C-FE087B19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47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kpu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789642"/>
            <a:ext cx="5602514" cy="454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네트워크 프로그래밍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 </a:t>
            </a:r>
            <a:r>
              <a:rPr lang="en-US" altLang="ko-KR" sz="2800" dirty="0">
                <a:solidFill>
                  <a:prstClr val="white"/>
                </a:solidFill>
              </a:rPr>
              <a:t>(</a:t>
            </a:r>
            <a:r>
              <a:rPr lang="ko-KR" altLang="en-US" sz="2800" dirty="0" err="1">
                <a:solidFill>
                  <a:prstClr val="white"/>
                </a:solidFill>
              </a:rPr>
              <a:t>민정환</a:t>
            </a:r>
            <a:r>
              <a:rPr lang="ko-KR" altLang="en-US" sz="2800" dirty="0">
                <a:solidFill>
                  <a:prstClr val="white"/>
                </a:solidFill>
              </a:rPr>
              <a:t> 교수님</a:t>
            </a:r>
            <a:r>
              <a:rPr lang="en-US" altLang="ko-KR" sz="28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</a:t>
            </a:r>
            <a:r>
              <a:rPr lang="en-US" altLang="ko-KR" sz="2800" dirty="0">
                <a:solidFill>
                  <a:prstClr val="white"/>
                </a:solidFill>
              </a:rPr>
              <a:t>7</a:t>
            </a:r>
            <a:r>
              <a:rPr lang="ko-KR" altLang="en-US" sz="2800" dirty="0">
                <a:solidFill>
                  <a:prstClr val="white"/>
                </a:solidFill>
              </a:rPr>
              <a:t>주차 </a:t>
            </a:r>
            <a:r>
              <a:rPr lang="en-US" altLang="ko-KR" sz="2800" dirty="0">
                <a:solidFill>
                  <a:prstClr val="white"/>
                </a:solidFill>
              </a:rPr>
              <a:t>REPORT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</a:t>
            </a:r>
            <a:r>
              <a:rPr lang="en-US" altLang="ko-KR" sz="2800" dirty="0">
                <a:solidFill>
                  <a:prstClr val="white"/>
                </a:solidFill>
              </a:rPr>
              <a:t>1.</a:t>
            </a:r>
            <a:r>
              <a:rPr lang="ko-KR" altLang="en-US" sz="2800" dirty="0">
                <a:solidFill>
                  <a:prstClr val="white"/>
                </a:solidFill>
              </a:rPr>
              <a:t> 소켓의 우아한 종료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</a:t>
            </a:r>
            <a:r>
              <a:rPr lang="en-US" altLang="ko-KR" sz="2800" dirty="0">
                <a:solidFill>
                  <a:prstClr val="white"/>
                </a:solidFill>
              </a:rPr>
              <a:t>2.</a:t>
            </a:r>
            <a:r>
              <a:rPr lang="ko-KR" altLang="en-US" sz="2800" dirty="0">
                <a:solidFill>
                  <a:prstClr val="white"/>
                </a:solidFill>
              </a:rPr>
              <a:t> 도메인 이름과 인터넷 주소</a:t>
            </a:r>
            <a:endParaRPr lang="en-US" altLang="ko-KR" sz="28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0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14422" y="3208926"/>
            <a:ext cx="3655168" cy="1140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2017154043</a:t>
            </a:r>
            <a:r>
              <a:rPr lang="ko-KR" altLang="en-US" sz="2400" dirty="0">
                <a:solidFill>
                  <a:schemeClr val="bg1"/>
                </a:solidFill>
              </a:rPr>
              <a:t> 컴퓨터공학과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                  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권한길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97199" y="2674157"/>
            <a:ext cx="295465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한국산업기술대학교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25432" y="5562066"/>
            <a:ext cx="135165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2020.04.30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334250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소켓의 우아한 종료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183133" y="1628883"/>
            <a:ext cx="3824733" cy="4801314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Makefile</a:t>
            </a:r>
            <a:r>
              <a:rPr lang="ko-KR" altLang="en-US" b="1" dirty="0"/>
              <a:t>을 통해 컴파일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file_server.c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file_client.c</a:t>
            </a:r>
            <a:r>
              <a:rPr lang="en-US" altLang="ko-KR" b="1" dirty="0"/>
              <a:t>  </a:t>
            </a:r>
            <a:r>
              <a:rPr lang="en-US" altLang="ko-KR" b="1" dirty="0" err="1"/>
              <a:t>gcc</a:t>
            </a:r>
            <a:r>
              <a:rPr lang="ko-KR" altLang="en-US" b="1" dirty="0"/>
              <a:t>컴파일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en-US" altLang="ko-KR" b="1" dirty="0"/>
              <a:t>./</a:t>
            </a:r>
            <a:r>
              <a:rPr lang="en-US" altLang="ko-KR" b="1" dirty="0" err="1"/>
              <a:t>fsever</a:t>
            </a:r>
            <a:r>
              <a:rPr lang="ko-KR" altLang="en-US" b="1" dirty="0"/>
              <a:t> </a:t>
            </a:r>
            <a:r>
              <a:rPr lang="en-US" altLang="ko-KR" b="1" dirty="0"/>
              <a:t>1030</a:t>
            </a:r>
            <a:r>
              <a:rPr lang="ko-KR" altLang="en-US" b="1" dirty="0"/>
              <a:t> 을 통해 </a:t>
            </a:r>
            <a:r>
              <a:rPr lang="en-US" altLang="ko-KR" b="1" dirty="0"/>
              <a:t>1030</a:t>
            </a:r>
            <a:r>
              <a:rPr lang="ko-KR" altLang="en-US" b="1" dirty="0"/>
              <a:t>포트로 서버를 연다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클라이언트가 </a:t>
            </a:r>
            <a:r>
              <a:rPr lang="en-US" altLang="ko-KR" b="1" dirty="0"/>
              <a:t>1030</a:t>
            </a:r>
            <a:r>
              <a:rPr lang="ko-KR" altLang="en-US" b="1" dirty="0"/>
              <a:t> 포트를 통해 접속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File data </a:t>
            </a:r>
            <a:r>
              <a:rPr lang="ko-KR" altLang="en-US" b="1" dirty="0" err="1"/>
              <a:t>를</a:t>
            </a:r>
            <a:r>
              <a:rPr lang="ko-KR" altLang="en-US" b="1" dirty="0"/>
              <a:t> </a:t>
            </a:r>
            <a:r>
              <a:rPr lang="en-US" altLang="ko-KR" b="1" dirty="0"/>
              <a:t>client</a:t>
            </a:r>
            <a:r>
              <a:rPr lang="ko-KR" altLang="en-US" b="1" dirty="0"/>
              <a:t>가 받는다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-server</a:t>
            </a:r>
            <a:r>
              <a:rPr lang="ko-KR" altLang="en-US" b="1" dirty="0"/>
              <a:t>는 </a:t>
            </a:r>
            <a:r>
              <a:rPr lang="en-US" altLang="ko-KR" b="1" dirty="0" err="1"/>
              <a:t>Thanck</a:t>
            </a:r>
            <a:r>
              <a:rPr lang="en-US" altLang="ko-KR" b="1" dirty="0"/>
              <a:t> you </a:t>
            </a:r>
            <a:r>
              <a:rPr lang="ko-KR" altLang="en-US" b="1" dirty="0"/>
              <a:t>메시지를 받는다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-client</a:t>
            </a:r>
            <a:r>
              <a:rPr lang="ko-KR" altLang="en-US" b="1" dirty="0"/>
              <a:t> 에게 </a:t>
            </a:r>
            <a:r>
              <a:rPr lang="en-US" altLang="ko-KR" b="1" dirty="0" err="1"/>
              <a:t>receive.dat</a:t>
            </a:r>
            <a:r>
              <a:rPr lang="ko-KR" altLang="en-US" b="1" dirty="0"/>
              <a:t> 파일을 </a:t>
            </a:r>
            <a:r>
              <a:rPr lang="ko-KR" altLang="en-US" b="1" dirty="0" err="1"/>
              <a:t>전송받을</a:t>
            </a:r>
            <a:r>
              <a:rPr lang="ko-KR" altLang="en-US" b="1" dirty="0"/>
              <a:t> 것을 확인할 수 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622456-82EB-7C4E-9C24-61D93CC37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91" b="18874"/>
          <a:stretch/>
        </p:blipFill>
        <p:spPr>
          <a:xfrm>
            <a:off x="4375151" y="1653944"/>
            <a:ext cx="7302500" cy="76487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50366E3-5103-C14A-9021-7F3AE88ACC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66" b="36613"/>
          <a:stretch/>
        </p:blipFill>
        <p:spPr>
          <a:xfrm>
            <a:off x="4375151" y="2826755"/>
            <a:ext cx="7302500" cy="4052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310588-3BC7-0049-B83D-7C9F99889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25"/>
          <a:stretch/>
        </p:blipFill>
        <p:spPr>
          <a:xfrm>
            <a:off x="4375151" y="3693869"/>
            <a:ext cx="7302500" cy="574096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1A14168-C740-E84E-BBA1-FC8B0AABC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88"/>
          <a:stretch/>
        </p:blipFill>
        <p:spPr>
          <a:xfrm>
            <a:off x="4375151" y="4844291"/>
            <a:ext cx="7302500" cy="1180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F4EF13-B46F-9843-A895-15541D1CF210}"/>
              </a:ext>
            </a:extLst>
          </p:cNvPr>
          <p:cNvSpPr txBox="1"/>
          <p:nvPr/>
        </p:nvSpPr>
        <p:spPr>
          <a:xfrm>
            <a:off x="8502712" y="1597802"/>
            <a:ext cx="1375066" cy="31820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92FCCD-7AE4-C24C-98BE-82D0517507CA}"/>
              </a:ext>
            </a:extLst>
          </p:cNvPr>
          <p:cNvSpPr txBox="1"/>
          <p:nvPr/>
        </p:nvSpPr>
        <p:spPr>
          <a:xfrm>
            <a:off x="9479201" y="2799338"/>
            <a:ext cx="2198450" cy="31820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5485EF-5F53-ED4B-B23E-521611EA8FAB}"/>
              </a:ext>
            </a:extLst>
          </p:cNvPr>
          <p:cNvSpPr txBox="1"/>
          <p:nvPr/>
        </p:nvSpPr>
        <p:spPr>
          <a:xfrm>
            <a:off x="4375150" y="3029370"/>
            <a:ext cx="1720849" cy="202614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33830-3DC7-6048-B721-CD298A9DF127}"/>
              </a:ext>
            </a:extLst>
          </p:cNvPr>
          <p:cNvSpPr txBox="1"/>
          <p:nvPr/>
        </p:nvSpPr>
        <p:spPr>
          <a:xfrm>
            <a:off x="4375150" y="3859678"/>
            <a:ext cx="2782006" cy="202614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1BC430-F50D-F64B-B6BA-D500E8C0D4F1}"/>
              </a:ext>
            </a:extLst>
          </p:cNvPr>
          <p:cNvSpPr txBox="1"/>
          <p:nvPr/>
        </p:nvSpPr>
        <p:spPr>
          <a:xfrm>
            <a:off x="4375149" y="5047014"/>
            <a:ext cx="1720849" cy="202614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7F99CD-E3DD-FA47-8B4B-F6D55FAF66E4}"/>
              </a:ext>
            </a:extLst>
          </p:cNvPr>
          <p:cNvSpPr txBox="1"/>
          <p:nvPr/>
        </p:nvSpPr>
        <p:spPr>
          <a:xfrm>
            <a:off x="8655112" y="5579707"/>
            <a:ext cx="1075910" cy="173210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A7478B-F746-EF49-A976-DD9FD98D189D}"/>
              </a:ext>
            </a:extLst>
          </p:cNvPr>
          <p:cNvSpPr txBox="1"/>
          <p:nvPr/>
        </p:nvSpPr>
        <p:spPr>
          <a:xfrm>
            <a:off x="9479201" y="2134480"/>
            <a:ext cx="1375066" cy="31820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3898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334250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</a:rPr>
              <a:t>도메인 이름으로 </a:t>
            </a:r>
            <a:r>
              <a:rPr lang="en-US" altLang="ko-KR" sz="3200" dirty="0">
                <a:solidFill>
                  <a:schemeClr val="bg1"/>
                </a:solidFill>
              </a:rPr>
              <a:t>IP</a:t>
            </a:r>
            <a:r>
              <a:rPr lang="ko-KR" altLang="en-US" sz="3200" dirty="0">
                <a:solidFill>
                  <a:schemeClr val="bg1"/>
                </a:solidFill>
              </a:rPr>
              <a:t>주소 조회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3693319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gethostbyname.c</a:t>
            </a:r>
            <a:r>
              <a:rPr lang="en-US" altLang="ko-KR" b="1" dirty="0"/>
              <a:t> </a:t>
            </a:r>
            <a:r>
              <a:rPr lang="ko-KR" altLang="en-US" b="1" dirty="0"/>
              <a:t>와 </a:t>
            </a:r>
            <a:r>
              <a:rPr lang="en-US" altLang="ko-KR" b="1" dirty="0" err="1"/>
              <a:t>gethostbyaddr.c</a:t>
            </a:r>
            <a:r>
              <a:rPr lang="ko-KR" altLang="en-US" b="1" dirty="0"/>
              <a:t> </a:t>
            </a:r>
            <a:r>
              <a:rPr lang="ko-KR" altLang="en-US" b="1" dirty="0" err="1"/>
              <a:t>를</a:t>
            </a:r>
            <a:r>
              <a:rPr lang="ko-KR" altLang="en-US" b="1" dirty="0"/>
              <a:t> </a:t>
            </a:r>
            <a:r>
              <a:rPr lang="en-US" altLang="ko-KR" b="1" dirty="0" err="1"/>
              <a:t>gcc</a:t>
            </a:r>
            <a:r>
              <a:rPr lang="ko-KR" altLang="en-US" b="1" dirty="0"/>
              <a:t>컴파일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 err="1"/>
              <a:t>컴파일된</a:t>
            </a:r>
            <a:r>
              <a:rPr lang="ko-KR" altLang="en-US" b="1" dirty="0"/>
              <a:t> </a:t>
            </a:r>
            <a:r>
              <a:rPr lang="en-US" altLang="ko-KR" b="1" dirty="0"/>
              <a:t>hostname </a:t>
            </a:r>
            <a:r>
              <a:rPr lang="ko-KR" altLang="en-US" b="1" dirty="0"/>
              <a:t>과 도메인 이름을 넣어주면 </a:t>
            </a:r>
            <a:r>
              <a:rPr lang="en-US" altLang="ko-KR" b="1" dirty="0"/>
              <a:t>official name, Aliases</a:t>
            </a:r>
            <a:r>
              <a:rPr lang="ko-KR" altLang="en-US" b="1" dirty="0"/>
              <a:t> 와 </a:t>
            </a:r>
            <a:r>
              <a:rPr lang="en-US" altLang="ko-KR" b="1" dirty="0" err="1"/>
              <a:t>ip</a:t>
            </a:r>
            <a:r>
              <a:rPr lang="ko-KR" altLang="en-US" b="1" dirty="0"/>
              <a:t>버전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주소를 출력한다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unix</a:t>
            </a:r>
            <a:r>
              <a:rPr lang="ko-KR" altLang="en-US" dirty="0"/>
              <a:t>에서 제공하는 </a:t>
            </a:r>
            <a:r>
              <a:rPr lang="en-US" altLang="ko-KR" dirty="0" err="1"/>
              <a:t>nslookup</a:t>
            </a:r>
            <a:r>
              <a:rPr lang="ko-KR" altLang="en-US" dirty="0"/>
              <a:t>을 통하여 실제로 </a:t>
            </a:r>
            <a:r>
              <a:rPr lang="en-US" altLang="ko-KR" dirty="0">
                <a:hlinkClick r:id="rId2"/>
              </a:rPr>
              <a:t>www.naver.com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주소를 비교할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7F99CD-E3DD-FA47-8B4B-F6D55FAF66E4}"/>
              </a:ext>
            </a:extLst>
          </p:cNvPr>
          <p:cNvSpPr txBox="1"/>
          <p:nvPr/>
        </p:nvSpPr>
        <p:spPr>
          <a:xfrm>
            <a:off x="9185690" y="2044592"/>
            <a:ext cx="1075910" cy="173210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2" name="그림 11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id="{A8F64A74-C5C4-7D43-AA2E-46B85EACC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129" y="3756378"/>
            <a:ext cx="7302500" cy="2159000"/>
          </a:xfrm>
          <a:prstGeom prst="rect">
            <a:avLst/>
          </a:prstGeom>
        </p:spPr>
      </p:pic>
      <p:pic>
        <p:nvPicPr>
          <p:cNvPr id="9" name="그림 8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C49E3DB5-5902-DC45-9B8E-09AA82D99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129" y="1587500"/>
            <a:ext cx="7302500" cy="1841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BAB7B9-4BD9-4741-85A4-B843B2EE3575}"/>
              </a:ext>
            </a:extLst>
          </p:cNvPr>
          <p:cNvSpPr txBox="1"/>
          <p:nvPr/>
        </p:nvSpPr>
        <p:spPr>
          <a:xfrm>
            <a:off x="9283917" y="2102510"/>
            <a:ext cx="2314712" cy="31820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19C8A-C978-1448-B3E2-9528E51ED44B}"/>
              </a:ext>
            </a:extLst>
          </p:cNvPr>
          <p:cNvSpPr txBox="1"/>
          <p:nvPr/>
        </p:nvSpPr>
        <p:spPr>
          <a:xfrm>
            <a:off x="4332174" y="2349147"/>
            <a:ext cx="3434582" cy="856897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18C125-BD3E-7B4B-B662-14D0BF9E72EE}"/>
              </a:ext>
            </a:extLst>
          </p:cNvPr>
          <p:cNvSpPr txBox="1"/>
          <p:nvPr/>
        </p:nvSpPr>
        <p:spPr>
          <a:xfrm>
            <a:off x="9417112" y="3733800"/>
            <a:ext cx="833199" cy="237967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26C35-1C00-C742-8D2B-0A668CD7546F}"/>
              </a:ext>
            </a:extLst>
          </p:cNvPr>
          <p:cNvSpPr txBox="1"/>
          <p:nvPr/>
        </p:nvSpPr>
        <p:spPr>
          <a:xfrm>
            <a:off x="4332173" y="4654197"/>
            <a:ext cx="5184359" cy="1261181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459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8334250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IP</a:t>
            </a:r>
            <a:r>
              <a:rPr lang="ko-KR" altLang="en-US" sz="3200" dirty="0">
                <a:solidFill>
                  <a:schemeClr val="bg1"/>
                </a:solidFill>
              </a:rPr>
              <a:t>주소로 도메인 이름 조회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2308324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 err="1"/>
              <a:t>컴파일된</a:t>
            </a:r>
            <a:r>
              <a:rPr lang="ko-KR" altLang="en-US" b="1" dirty="0"/>
              <a:t> </a:t>
            </a:r>
            <a:r>
              <a:rPr lang="en-US" altLang="ko-KR" b="1" dirty="0" err="1"/>
              <a:t>hostaddr</a:t>
            </a:r>
            <a:r>
              <a:rPr lang="en-US" altLang="ko-KR" b="1" dirty="0"/>
              <a:t> </a:t>
            </a:r>
            <a:r>
              <a:rPr lang="ko-KR" altLang="en-US" b="1" dirty="0"/>
              <a:t>과</a:t>
            </a:r>
            <a:r>
              <a:rPr lang="en-US" altLang="ko-KR" b="1" dirty="0"/>
              <a:t> </a:t>
            </a:r>
            <a:r>
              <a:rPr lang="en-US" altLang="ko-KR" b="1" dirty="0" err="1"/>
              <a:t>ip</a:t>
            </a:r>
            <a:r>
              <a:rPr lang="ko-KR" altLang="en-US" b="1" dirty="0"/>
              <a:t>주소를 넣어주면 </a:t>
            </a:r>
            <a:r>
              <a:rPr lang="en-US" altLang="ko-KR" b="1" dirty="0"/>
              <a:t>official name, </a:t>
            </a:r>
            <a:r>
              <a:rPr lang="ko-KR" altLang="en-US" b="1" dirty="0"/>
              <a:t> </a:t>
            </a:r>
            <a:r>
              <a:rPr lang="en-US" altLang="ko-KR" b="1" dirty="0" err="1"/>
              <a:t>ip</a:t>
            </a:r>
            <a:r>
              <a:rPr lang="ko-KR" altLang="en-US" b="1" dirty="0"/>
              <a:t>버전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ip</a:t>
            </a:r>
            <a:r>
              <a:rPr lang="en-US" altLang="ko-KR" b="1" dirty="0"/>
              <a:t> </a:t>
            </a:r>
            <a:r>
              <a:rPr lang="ko-KR" altLang="en-US" b="1" dirty="0"/>
              <a:t>주소를 출력한다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unix</a:t>
            </a:r>
            <a:r>
              <a:rPr lang="ko-KR" altLang="en-US" b="1" dirty="0"/>
              <a:t>에서 제공해주는 </a:t>
            </a:r>
            <a:r>
              <a:rPr lang="en-US" altLang="ko-KR" b="1" dirty="0" err="1"/>
              <a:t>nslookup</a:t>
            </a:r>
            <a:r>
              <a:rPr lang="ko-KR" altLang="en-US" b="1" dirty="0" err="1"/>
              <a:t>으로</a:t>
            </a:r>
            <a:r>
              <a:rPr lang="ko-KR" altLang="en-US" b="1" dirty="0"/>
              <a:t> 실제로  </a:t>
            </a:r>
            <a:r>
              <a:rPr lang="en-US" altLang="ko-KR" b="1" dirty="0">
                <a:hlinkClick r:id="rId2"/>
              </a:rPr>
              <a:t>www.kpu.ac.kr</a:t>
            </a:r>
            <a:r>
              <a:rPr lang="en-US" altLang="ko-KR" b="1" dirty="0"/>
              <a:t> </a:t>
            </a:r>
            <a:r>
              <a:rPr lang="ko-KR" altLang="en-US" b="1" dirty="0"/>
              <a:t>인 것을 확인할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dirty="0"/>
          </a:p>
        </p:txBody>
      </p:sp>
      <p:pic>
        <p:nvPicPr>
          <p:cNvPr id="7" name="그림 6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id="{3836B3B5-BD5C-E649-A80D-411BC591A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006" y="3429000"/>
            <a:ext cx="7302500" cy="2019300"/>
          </a:xfrm>
          <a:prstGeom prst="rect">
            <a:avLst/>
          </a:prstGeom>
        </p:spPr>
      </p:pic>
      <p:pic>
        <p:nvPicPr>
          <p:cNvPr id="10" name="그림 9" descr="나이프이(가) 표시된 사진&#10;&#10;자동 생성된 설명">
            <a:extLst>
              <a:ext uri="{FF2B5EF4-FFF2-40B4-BE49-F238E27FC236}">
                <a16:creationId xmlns:a16="http://schemas.microsoft.com/office/drawing/2014/main" id="{09322636-4837-AC43-8C21-C50BC8D48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006" y="1932927"/>
            <a:ext cx="7302500" cy="9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7F99CD-E3DD-FA47-8B4B-F6D55FAF66E4}"/>
              </a:ext>
            </a:extLst>
          </p:cNvPr>
          <p:cNvSpPr txBox="1"/>
          <p:nvPr/>
        </p:nvSpPr>
        <p:spPr>
          <a:xfrm>
            <a:off x="9742311" y="1967508"/>
            <a:ext cx="2202194" cy="188670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9E7BC-60DD-EF43-8745-F57C3A7DC3BA}"/>
              </a:ext>
            </a:extLst>
          </p:cNvPr>
          <p:cNvSpPr txBox="1"/>
          <p:nvPr/>
        </p:nvSpPr>
        <p:spPr>
          <a:xfrm>
            <a:off x="4642005" y="2090973"/>
            <a:ext cx="2603747" cy="640652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36150-C0E9-FF41-A658-24538935524B}"/>
              </a:ext>
            </a:extLst>
          </p:cNvPr>
          <p:cNvSpPr txBox="1"/>
          <p:nvPr/>
        </p:nvSpPr>
        <p:spPr>
          <a:xfrm>
            <a:off x="9722540" y="3444385"/>
            <a:ext cx="810422" cy="318205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C1BCD-EA36-D041-8910-CFEFA224C357}"/>
              </a:ext>
            </a:extLst>
          </p:cNvPr>
          <p:cNvSpPr txBox="1"/>
          <p:nvPr/>
        </p:nvSpPr>
        <p:spPr>
          <a:xfrm>
            <a:off x="4642004" y="4418190"/>
            <a:ext cx="2337530" cy="558924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972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870418" y="2385752"/>
            <a:ext cx="482618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</a:rPr>
              <a:t>감사합니다 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198</Words>
  <Application>Microsoft Macintosh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KWONHANGIL</dc:creator>
  <cp:lastModifiedBy>KWONHANGIL</cp:lastModifiedBy>
  <cp:revision>8</cp:revision>
  <dcterms:created xsi:type="dcterms:W3CDTF">2020-04-02T06:12:56Z</dcterms:created>
  <dcterms:modified xsi:type="dcterms:W3CDTF">2020-04-30T08:28:55Z</dcterms:modified>
</cp:coreProperties>
</file>