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4" r:id="rId3"/>
    <p:sldId id="305" r:id="rId4"/>
    <p:sldId id="306" r:id="rId5"/>
    <p:sldId id="30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E41D-E77E-014D-95BB-F28252AF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2A358-AFDA-D34A-82BA-FB7CA9DB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3422D-A397-AA45-B2A9-765F15B6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A1D89-58E6-054E-9DBC-EF6BDB68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A419A-B76A-B945-B62C-790F79FD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3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F565-9C58-8A4A-A0F7-2D07C238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BA374-A712-CF46-8AF4-B2459287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EA3D4-7D2D-EB44-AD44-0E946F5A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2765D-5CF6-E74A-8D8D-3A989151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80685-5833-4A41-9725-EDD8DE3D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6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ABE24-EF18-F842-B854-27426D13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5E87E-8864-9344-B7FB-1D28E573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334F0-39E8-2241-BF5C-3FED6F4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8315-022A-1242-8774-870C302C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3E83-1248-C84D-BB6A-363EBD4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6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4903-B761-F44B-945D-A0F5F4D9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F949-C978-4C43-9AE5-EFB1E0B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90E-F3EF-614A-94BD-6C07D17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BD1CD-7D36-EC41-8C9C-D563A62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DADD8-AAA9-4A4A-B392-2DAE60BD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6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7A125-A60B-3D4E-8A0C-89760308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566CE-B277-604E-822C-6FB175FC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19BC-DAF7-834E-9B41-90179607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AE47B-5EF2-EB40-8D66-01B9821A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3F5B-679B-A747-845B-AC2D255A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0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11C0-A1BB-C648-8D68-52428A6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D1487-DBA7-354D-B678-D16FDDA96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04AA0-BD7D-FC40-B6DF-93A2332C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F075E-84CB-4D44-AB1B-848805C3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17A43-773B-3C48-A441-5A1A922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72962-5E5B-924B-8301-D33FE34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6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9ACB-CF86-344E-94AF-00EA58C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495A7-A967-A640-824A-FCE47CF6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D4FDF-4845-7143-A579-5E5506DF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353013-A5D4-D147-BF6E-4326B678B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B5F16-9349-7942-96BD-AACAED93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A35C5-FE1B-754B-9611-43AE279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6B149-4B32-2044-A1B1-E7DB5EA3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14B56-26D2-2948-9A78-B02E8E14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31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9C8D-C5B1-2941-AC0C-00549554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87CB4-FA1B-5045-8305-DC518198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98738-9834-5F42-AB86-A63A87A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B4714-3B7F-0E42-8513-751A12A1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5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C95B70-5C6A-844C-BBAD-D422723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E17A4-6F13-584B-BE9A-996CEC3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B00F7-1EA8-964E-8BBF-5C945DDC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96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CB5D-E6C9-3A4E-B6EC-E1DC412B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4FC7-F2C9-7546-B47F-2D817C76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47EA9-4F29-E440-9D6D-48A9778F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9DBD-B908-1845-8E4C-FF0A410F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FE228-B230-7441-96E5-51E0C1F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CBB41-04F9-C64B-8C14-6403798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8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FCE-6585-8445-BCEC-F324A4D3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E61514-0C7E-CB41-A28C-DE91EDFE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E1C4E-3F2A-6345-829A-7E12122B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CCB0A-6E80-614F-A37C-D30D4AE9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669F7-60D7-3B46-B186-3575B81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86A37-F18B-0147-89D6-A6BA113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EF09-69DF-D74A-A8A0-4FEDC43B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FD86C-7BE0-A64E-8D07-959E9361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020BB-B799-454D-8BA2-B369B1195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424E-B578-3A40-830D-815C20E689C5}" type="datetimeFigureOut">
              <a:rPr kumimoji="1" lang="ko-Kore-KR" altLang="en-US" smtClean="0"/>
              <a:t>2020. 4. 23.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36D9-D237-584E-BFC5-65C181CB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CAA7-828A-AB4E-8D5C-FE087B19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47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789642"/>
            <a:ext cx="5602514" cy="39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네트워크 프로그래밍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 </a:t>
            </a:r>
            <a:r>
              <a:rPr lang="en-US" altLang="ko-KR" sz="2800" dirty="0">
                <a:solidFill>
                  <a:prstClr val="white"/>
                </a:solidFill>
              </a:rPr>
              <a:t>(</a:t>
            </a:r>
            <a:r>
              <a:rPr lang="ko-KR" altLang="en-US" sz="2800" dirty="0" err="1">
                <a:solidFill>
                  <a:prstClr val="white"/>
                </a:solidFill>
              </a:rPr>
              <a:t>민정환</a:t>
            </a:r>
            <a:r>
              <a:rPr lang="ko-KR" altLang="en-US" sz="2800" dirty="0">
                <a:solidFill>
                  <a:prstClr val="white"/>
                </a:solidFill>
              </a:rPr>
              <a:t> 교수님</a:t>
            </a:r>
            <a:r>
              <a:rPr lang="en-US" altLang="ko-KR" sz="28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</a:t>
            </a:r>
            <a:r>
              <a:rPr lang="en-US" altLang="ko-KR" sz="2800" dirty="0">
                <a:solidFill>
                  <a:prstClr val="white"/>
                </a:solidFill>
              </a:rPr>
              <a:t>6</a:t>
            </a:r>
            <a:r>
              <a:rPr lang="ko-KR" altLang="en-US" sz="2800" dirty="0">
                <a:solidFill>
                  <a:prstClr val="white"/>
                </a:solidFill>
              </a:rPr>
              <a:t>주차 </a:t>
            </a:r>
            <a:r>
              <a:rPr lang="en-US" altLang="ko-KR" sz="2800" dirty="0">
                <a:solidFill>
                  <a:prstClr val="white"/>
                </a:solidFill>
              </a:rPr>
              <a:t>REPORT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</a:t>
            </a:r>
            <a:r>
              <a:rPr lang="en-US" altLang="ko-KR" sz="2800" dirty="0">
                <a:solidFill>
                  <a:prstClr val="white"/>
                </a:solidFill>
              </a:rPr>
              <a:t>UDP</a:t>
            </a:r>
            <a:r>
              <a:rPr lang="ko-KR" altLang="en-US" sz="2800" dirty="0">
                <a:solidFill>
                  <a:prstClr val="white"/>
                </a:solidFill>
              </a:rPr>
              <a:t> 기반 서버</a:t>
            </a:r>
            <a:r>
              <a:rPr lang="en-US" altLang="ko-KR" sz="2800" dirty="0">
                <a:solidFill>
                  <a:prstClr val="white"/>
                </a:solidFill>
              </a:rPr>
              <a:t>/</a:t>
            </a:r>
            <a:r>
              <a:rPr lang="ko-KR" altLang="en-US" sz="2800" dirty="0">
                <a:solidFill>
                  <a:prstClr val="white"/>
                </a:solidFill>
              </a:rPr>
              <a:t> 클라이언트 </a:t>
            </a:r>
            <a:endParaRPr lang="en-US" altLang="ko-KR" sz="28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0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14422" y="3208926"/>
            <a:ext cx="3655168" cy="1140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2017154043</a:t>
            </a:r>
            <a:r>
              <a:rPr lang="ko-KR" altLang="en-US" sz="2400" dirty="0">
                <a:solidFill>
                  <a:schemeClr val="bg1"/>
                </a:solidFill>
              </a:rPr>
              <a:t> 컴퓨터공학과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                  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권한길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97199" y="2674157"/>
            <a:ext cx="295465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한국산업기술대학교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88913" y="5232392"/>
            <a:ext cx="135165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2020.04.23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334250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Uecho_server.c</a:t>
            </a:r>
            <a:r>
              <a:rPr lang="en-US" altLang="ko-KR" sz="3200" dirty="0">
                <a:solidFill>
                  <a:schemeClr val="bg1"/>
                </a:solidFill>
              </a:rPr>
              <a:t> , </a:t>
            </a:r>
            <a:r>
              <a:rPr lang="en-US" altLang="ko-KR" sz="3200" dirty="0" err="1">
                <a:solidFill>
                  <a:schemeClr val="bg1"/>
                </a:solidFill>
              </a:rPr>
              <a:t>uecho_client.c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 컴파일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3139321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en-US" altLang="ko-KR" b="1" dirty="0" err="1"/>
              <a:t>Makefile</a:t>
            </a:r>
            <a:r>
              <a:rPr lang="ko-KR" altLang="en-US" b="1" dirty="0"/>
              <a:t>을 통해 컴파일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-1030</a:t>
            </a:r>
            <a:r>
              <a:rPr lang="ko-KR" altLang="en-US" b="1" dirty="0"/>
              <a:t> 포트로 </a:t>
            </a:r>
            <a:r>
              <a:rPr lang="en-US" altLang="ko-KR" b="1" dirty="0"/>
              <a:t>UDP</a:t>
            </a:r>
            <a:r>
              <a:rPr lang="ko-KR" altLang="en-US" b="1" dirty="0"/>
              <a:t>서버를 연다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-1030</a:t>
            </a:r>
            <a:r>
              <a:rPr lang="ko-KR" altLang="en-US" b="1" dirty="0"/>
              <a:t> 포트로 클라이언트 접속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메시지를 서버에 보내고 다시 받는 모습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-UDP </a:t>
            </a:r>
            <a:r>
              <a:rPr lang="ko-KR" altLang="en-US" b="1" dirty="0"/>
              <a:t>서버는 </a:t>
            </a:r>
            <a:r>
              <a:rPr lang="ko-KR" altLang="en-US" b="1" dirty="0" err="1"/>
              <a:t>보낼때</a:t>
            </a:r>
            <a:r>
              <a:rPr lang="ko-KR" altLang="en-US" b="1" dirty="0"/>
              <a:t> 목적지 주소를 함께 보낸다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C322DF4-FABC-D643-995E-6357308F9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" t="48335" r="3804" b="166"/>
          <a:stretch/>
        </p:blipFill>
        <p:spPr>
          <a:xfrm>
            <a:off x="4129088" y="1546577"/>
            <a:ext cx="7988899" cy="4982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6FC267-BFD6-984D-94A1-A7F28A9A227B}"/>
              </a:ext>
            </a:extLst>
          </p:cNvPr>
          <p:cNvSpPr txBox="1"/>
          <p:nvPr/>
        </p:nvSpPr>
        <p:spPr>
          <a:xfrm>
            <a:off x="4170600" y="2278241"/>
            <a:ext cx="5773499" cy="1363134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4EF13-B46F-9843-A895-15541D1CF210}"/>
              </a:ext>
            </a:extLst>
          </p:cNvPr>
          <p:cNvSpPr txBox="1"/>
          <p:nvPr/>
        </p:nvSpPr>
        <p:spPr>
          <a:xfrm>
            <a:off x="9442542" y="3641375"/>
            <a:ext cx="1583623" cy="31820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1515-235E-264A-9C95-53869CFA21DA}"/>
              </a:ext>
            </a:extLst>
          </p:cNvPr>
          <p:cNvSpPr txBox="1"/>
          <p:nvPr/>
        </p:nvSpPr>
        <p:spPr>
          <a:xfrm>
            <a:off x="4129087" y="4244711"/>
            <a:ext cx="7572375" cy="1913201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0ACB7-8A62-0347-989D-9DF46D4D9D3B}"/>
              </a:ext>
            </a:extLst>
          </p:cNvPr>
          <p:cNvSpPr txBox="1"/>
          <p:nvPr/>
        </p:nvSpPr>
        <p:spPr>
          <a:xfrm flipV="1">
            <a:off x="4185143" y="3997946"/>
            <a:ext cx="7932843" cy="111235"/>
          </a:xfrm>
          <a:prstGeom prst="rect">
            <a:avLst/>
          </a:prstGeom>
          <a:noFill/>
          <a:ln w="1111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898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222600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데이터 경계 이해하기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2031325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b="1" dirty="0">
                <a:latin typeface="+mj-ea"/>
                <a:ea typeface="+mj-ea"/>
              </a:rPr>
              <a:t>데이터의 경계가 존재하기 때문에 </a:t>
            </a:r>
            <a:r>
              <a:rPr lang="en-US" altLang="ko-KR" b="1" dirty="0">
                <a:latin typeface="+mj-ea"/>
                <a:ea typeface="+mj-ea"/>
              </a:rPr>
              <a:t>5</a:t>
            </a:r>
            <a:r>
              <a:rPr lang="ko-KR" altLang="en-US" b="1" dirty="0">
                <a:latin typeface="+mj-ea"/>
                <a:ea typeface="+mj-ea"/>
              </a:rPr>
              <a:t>초간의 </a:t>
            </a:r>
            <a:r>
              <a:rPr lang="en" altLang="ko-Kore-KR" b="1" dirty="0">
                <a:latin typeface="+mj-ea"/>
                <a:ea typeface="+mj-ea"/>
              </a:rPr>
              <a:t>delay</a:t>
            </a:r>
            <a:r>
              <a:rPr lang="ko-KR" altLang="en-US" b="1" dirty="0" err="1">
                <a:latin typeface="+mj-ea"/>
                <a:ea typeface="+mj-ea"/>
              </a:rPr>
              <a:t>를</a:t>
            </a:r>
            <a:r>
              <a:rPr lang="ko-KR" altLang="en-US" b="1" dirty="0">
                <a:latin typeface="+mj-ea"/>
                <a:ea typeface="+mj-ea"/>
              </a:rPr>
              <a:t> 삽입해서 총 </a:t>
            </a:r>
            <a:r>
              <a:rPr lang="en-US" altLang="ko-KR" b="1" dirty="0">
                <a:latin typeface="+mj-ea"/>
                <a:ea typeface="+mj-ea"/>
              </a:rPr>
              <a:t>3</a:t>
            </a:r>
            <a:r>
              <a:rPr lang="ko-KR" altLang="en-US" b="1" dirty="0">
                <a:latin typeface="+mj-ea"/>
                <a:ea typeface="+mj-ea"/>
              </a:rPr>
              <a:t>개의 메시지를 </a:t>
            </a:r>
            <a:r>
              <a:rPr lang="en-US" altLang="ko-KR" b="1" dirty="0">
                <a:latin typeface="+mj-ea"/>
                <a:ea typeface="+mj-ea"/>
              </a:rPr>
              <a:t>3</a:t>
            </a:r>
            <a:r>
              <a:rPr lang="ko-KR" altLang="en-US" b="1" dirty="0">
                <a:latin typeface="+mj-ea"/>
                <a:ea typeface="+mj-ea"/>
              </a:rPr>
              <a:t>번의 </a:t>
            </a:r>
            <a:r>
              <a:rPr lang="en" altLang="ko-Kore-KR" b="1" dirty="0" err="1">
                <a:latin typeface="+mj-ea"/>
                <a:ea typeface="+mj-ea"/>
              </a:rPr>
              <a:t>recvfrom</a:t>
            </a:r>
            <a:r>
              <a:rPr lang="en-US" altLang="ko-KR" b="1" dirty="0">
                <a:latin typeface="+mj-ea"/>
                <a:ea typeface="+mj-ea"/>
              </a:rPr>
              <a:t>()</a:t>
            </a:r>
            <a:r>
              <a:rPr lang="ko-KR" altLang="en-US" b="1" dirty="0">
                <a:latin typeface="+mj-ea"/>
                <a:ea typeface="+mj-ea"/>
              </a:rPr>
              <a:t> 함수 호출을 통해서 수신한다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425CCB8-25D2-B140-B519-750573BA1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07" b="-273"/>
          <a:stretch/>
        </p:blipFill>
        <p:spPr>
          <a:xfrm>
            <a:off x="4440612" y="2008264"/>
            <a:ext cx="7532953" cy="3992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6FC267-BFD6-984D-94A1-A7F28A9A227B}"/>
              </a:ext>
            </a:extLst>
          </p:cNvPr>
          <p:cNvSpPr txBox="1"/>
          <p:nvPr/>
        </p:nvSpPr>
        <p:spPr>
          <a:xfrm>
            <a:off x="4440612" y="2101134"/>
            <a:ext cx="6032126" cy="106660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B832E-471C-F643-96ED-CD7AE8783671}"/>
              </a:ext>
            </a:extLst>
          </p:cNvPr>
          <p:cNvSpPr txBox="1"/>
          <p:nvPr/>
        </p:nvSpPr>
        <p:spPr>
          <a:xfrm>
            <a:off x="9242600" y="5299654"/>
            <a:ext cx="2073100" cy="227758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EAB1E-9E0E-BD45-A3C7-87130D9C92F6}"/>
              </a:ext>
            </a:extLst>
          </p:cNvPr>
          <p:cNvSpPr txBox="1"/>
          <p:nvPr/>
        </p:nvSpPr>
        <p:spPr>
          <a:xfrm>
            <a:off x="4440612" y="3390134"/>
            <a:ext cx="7460260" cy="56141"/>
          </a:xfrm>
          <a:prstGeom prst="rect">
            <a:avLst/>
          </a:prstGeom>
          <a:noFill/>
          <a:ln w="1111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99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222600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Connect()</a:t>
            </a:r>
            <a:r>
              <a:rPr lang="ko-KR" altLang="en-US" sz="3200" dirty="0">
                <a:solidFill>
                  <a:schemeClr val="bg1"/>
                </a:solidFill>
              </a:rPr>
              <a:t> 가 있는 </a:t>
            </a:r>
            <a:r>
              <a:rPr lang="en-US" altLang="ko-KR" sz="3200" dirty="0">
                <a:solidFill>
                  <a:schemeClr val="bg1"/>
                </a:solidFill>
              </a:rPr>
              <a:t>UDP </a:t>
            </a:r>
            <a:r>
              <a:rPr lang="ko-KR" altLang="en-US" sz="3200" dirty="0">
                <a:solidFill>
                  <a:schemeClr val="bg1"/>
                </a:solidFill>
              </a:rPr>
              <a:t>통신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2031325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일반 </a:t>
            </a:r>
            <a:r>
              <a:rPr lang="en-US" altLang="ko-KR" b="1" dirty="0"/>
              <a:t>UDP</a:t>
            </a:r>
            <a:r>
              <a:rPr lang="ko-KR" altLang="en-US" b="1" dirty="0"/>
              <a:t> 연결에 </a:t>
            </a:r>
            <a:r>
              <a:rPr lang="en-US" altLang="ko-KR" b="1" dirty="0"/>
              <a:t>Connect() </a:t>
            </a:r>
            <a:r>
              <a:rPr lang="ko-KR" altLang="en-US" b="1" dirty="0"/>
              <a:t>함수를 추가하여 </a:t>
            </a:r>
            <a:r>
              <a:rPr lang="en-US" altLang="ko-KR" b="1" dirty="0"/>
              <a:t>write() </a:t>
            </a:r>
            <a:r>
              <a:rPr lang="ko-KR" altLang="en-US" b="1" dirty="0"/>
              <a:t>와 </a:t>
            </a:r>
            <a:r>
              <a:rPr lang="en-US" altLang="ko-KR" b="1" dirty="0"/>
              <a:t>read() </a:t>
            </a:r>
            <a:r>
              <a:rPr lang="ko-KR" altLang="en-US" b="1" dirty="0"/>
              <a:t>함수를 사용하여 송</a:t>
            </a:r>
            <a:r>
              <a:rPr lang="en-US" altLang="ko-KR" b="1" dirty="0"/>
              <a:t>,</a:t>
            </a:r>
            <a:r>
              <a:rPr lang="ko-KR" altLang="en-US" b="1" dirty="0"/>
              <a:t>수신 가능한 </a:t>
            </a:r>
            <a:r>
              <a:rPr lang="en-US" altLang="ko-KR" b="1" dirty="0" err="1"/>
              <a:t>uecho_con_client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-bind()</a:t>
            </a:r>
            <a:r>
              <a:rPr lang="ko-KR" altLang="en-US" b="1" dirty="0"/>
              <a:t> </a:t>
            </a:r>
            <a:r>
              <a:rPr lang="ko-KR" altLang="en-US" b="1" dirty="0" err="1"/>
              <a:t>처럼</a:t>
            </a:r>
            <a:r>
              <a:rPr lang="ko-KR" altLang="en-US" b="1" dirty="0"/>
              <a:t> 미리 주소와 연결하고 단순하게 송</a:t>
            </a:r>
            <a:r>
              <a:rPr lang="en-US" altLang="ko-KR" b="1" dirty="0"/>
              <a:t>,</a:t>
            </a:r>
            <a:r>
              <a:rPr lang="ko-KR" altLang="en-US" b="1" dirty="0"/>
              <a:t>수신 한다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26E0DB31-1C21-9B48-80AE-858020159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6"/>
          <a:stretch/>
        </p:blipFill>
        <p:spPr>
          <a:xfrm>
            <a:off x="4545881" y="1677479"/>
            <a:ext cx="7572106" cy="4051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6FC267-BFD6-984D-94A1-A7F28A9A227B}"/>
              </a:ext>
            </a:extLst>
          </p:cNvPr>
          <p:cNvSpPr txBox="1"/>
          <p:nvPr/>
        </p:nvSpPr>
        <p:spPr>
          <a:xfrm>
            <a:off x="4545881" y="3202025"/>
            <a:ext cx="4740994" cy="2070450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E820C-68EA-1340-A569-D0FA93C7BC58}"/>
              </a:ext>
            </a:extLst>
          </p:cNvPr>
          <p:cNvSpPr txBox="1"/>
          <p:nvPr/>
        </p:nvSpPr>
        <p:spPr>
          <a:xfrm>
            <a:off x="9419687" y="2508216"/>
            <a:ext cx="2698299" cy="33078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40C16-072B-5641-9FCD-35F6F9751A0B}"/>
              </a:ext>
            </a:extLst>
          </p:cNvPr>
          <p:cNvSpPr txBox="1"/>
          <p:nvPr/>
        </p:nvSpPr>
        <p:spPr>
          <a:xfrm>
            <a:off x="9419688" y="1706055"/>
            <a:ext cx="1310225" cy="33078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D2699-AA2B-0042-929F-B39A14AD2D7E}"/>
              </a:ext>
            </a:extLst>
          </p:cNvPr>
          <p:cNvSpPr txBox="1"/>
          <p:nvPr/>
        </p:nvSpPr>
        <p:spPr>
          <a:xfrm>
            <a:off x="4657725" y="2320841"/>
            <a:ext cx="7460260" cy="56141"/>
          </a:xfrm>
          <a:prstGeom prst="rect">
            <a:avLst/>
          </a:prstGeom>
          <a:noFill/>
          <a:ln w="1111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477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870418" y="2385752"/>
            <a:ext cx="482618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</a:rPr>
              <a:t>감사합니다 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145</Words>
  <Application>Microsoft Macintosh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KWONHANGIL</dc:creator>
  <cp:lastModifiedBy>KWONHANGIL</cp:lastModifiedBy>
  <cp:revision>7</cp:revision>
  <dcterms:created xsi:type="dcterms:W3CDTF">2020-04-02T06:12:56Z</dcterms:created>
  <dcterms:modified xsi:type="dcterms:W3CDTF">2020-04-23T14:21:03Z</dcterms:modified>
</cp:coreProperties>
</file>