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4" r:id="rId3"/>
    <p:sldId id="301" r:id="rId4"/>
    <p:sldId id="303" r:id="rId5"/>
    <p:sldId id="305" r:id="rId6"/>
    <p:sldId id="30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5872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2020. 4. 9.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4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</a:t>
            </a:r>
            <a:r>
              <a:rPr lang="en-US" altLang="ko-KR" sz="2800" dirty="0">
                <a:solidFill>
                  <a:prstClr val="white"/>
                </a:solidFill>
              </a:rPr>
              <a:t>TCP</a:t>
            </a:r>
            <a:r>
              <a:rPr lang="ko-KR" altLang="en-US" sz="2800" dirty="0">
                <a:solidFill>
                  <a:prstClr val="white"/>
                </a:solidFill>
              </a:rPr>
              <a:t> 기반 서버</a:t>
            </a:r>
            <a:r>
              <a:rPr lang="en-US" altLang="ko-KR" sz="2800" dirty="0">
                <a:solidFill>
                  <a:prstClr val="white"/>
                </a:solidFill>
              </a:rPr>
              <a:t>/</a:t>
            </a:r>
            <a:r>
              <a:rPr lang="ko-KR" altLang="en-US" sz="2800" dirty="0">
                <a:solidFill>
                  <a:prstClr val="white"/>
                </a:solidFill>
              </a:rPr>
              <a:t> 클라이언트 </a:t>
            </a:r>
            <a:r>
              <a:rPr lang="en-US" altLang="ko-KR" sz="2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88913" y="5232392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2020.04.09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22260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echo_server.c</a:t>
            </a:r>
            <a:r>
              <a:rPr lang="en-US" altLang="ko-KR" sz="3200" dirty="0">
                <a:solidFill>
                  <a:schemeClr val="bg1"/>
                </a:solidFill>
              </a:rPr>
              <a:t> , </a:t>
            </a:r>
            <a:r>
              <a:rPr lang="en-US" altLang="ko-KR" sz="3200" dirty="0" err="1">
                <a:solidFill>
                  <a:schemeClr val="bg1"/>
                </a:solidFill>
              </a:rPr>
              <a:t>echo_client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컴파일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308324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학교 리눅스 서버에 접속한다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echo_server.c</a:t>
            </a:r>
            <a:r>
              <a:rPr lang="ko-KR" altLang="en-US" b="1" dirty="0"/>
              <a:t> 와 </a:t>
            </a:r>
            <a:r>
              <a:rPr lang="en-US" altLang="ko-KR" b="1" dirty="0" err="1"/>
              <a:t>echo_client.c</a:t>
            </a:r>
            <a:r>
              <a:rPr lang="en-US" altLang="ko-KR" b="1" dirty="0"/>
              <a:t> </a:t>
            </a:r>
            <a:r>
              <a:rPr lang="ko-KR" altLang="en-US" b="1" dirty="0"/>
              <a:t>파일을 </a:t>
            </a:r>
            <a:r>
              <a:rPr lang="en-US" altLang="ko-KR" b="1" dirty="0" err="1"/>
              <a:t>makefile</a:t>
            </a:r>
            <a:r>
              <a:rPr lang="en-US" altLang="ko-KR" b="1" dirty="0"/>
              <a:t> </a:t>
            </a:r>
            <a:r>
              <a:rPr lang="ko-KR" altLang="en-US" b="1" dirty="0"/>
              <a:t>로 컴파일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echo_server.c</a:t>
            </a:r>
            <a:r>
              <a:rPr lang="ko-KR" altLang="en-US" b="1" dirty="0"/>
              <a:t> 는 </a:t>
            </a:r>
            <a:r>
              <a:rPr lang="en-US" altLang="ko-KR" b="1" dirty="0" err="1"/>
              <a:t>eserver</a:t>
            </a:r>
            <a:r>
              <a:rPr lang="ko-KR" altLang="en-US" b="1" dirty="0"/>
              <a:t> 로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echo_client.c</a:t>
            </a:r>
            <a:r>
              <a:rPr lang="en-US" altLang="ko-KR" b="1" dirty="0"/>
              <a:t> </a:t>
            </a:r>
            <a:r>
              <a:rPr lang="ko-KR" altLang="en-US" b="1" dirty="0"/>
              <a:t> 는 </a:t>
            </a:r>
            <a:r>
              <a:rPr lang="en-US" altLang="ko-KR" b="1" dirty="0" err="1"/>
              <a:t>eclient</a:t>
            </a:r>
            <a:r>
              <a:rPr lang="en-US" altLang="ko-KR" b="1" dirty="0"/>
              <a:t> </a:t>
            </a:r>
            <a:r>
              <a:rPr lang="ko-KR" altLang="en-US" b="1" dirty="0"/>
              <a:t>로 컴파일 되었음을 확인 할 수 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E2C63-6ED5-8C4D-BC22-36611C7B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" b="4478"/>
          <a:stretch/>
        </p:blipFill>
        <p:spPr>
          <a:xfrm>
            <a:off x="4391378" y="2104351"/>
            <a:ext cx="7272162" cy="2649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6FC267-BFD6-984D-94A1-A7F28A9A227B}"/>
              </a:ext>
            </a:extLst>
          </p:cNvPr>
          <p:cNvSpPr txBox="1"/>
          <p:nvPr/>
        </p:nvSpPr>
        <p:spPr>
          <a:xfrm>
            <a:off x="4391378" y="2663970"/>
            <a:ext cx="5509860" cy="92219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89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Server open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85164" y="2309346"/>
            <a:ext cx="3824733" cy="646331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./</a:t>
            </a:r>
            <a:r>
              <a:rPr lang="en-US" altLang="ko-KR" b="1" dirty="0" err="1"/>
              <a:t>eserver</a:t>
            </a:r>
            <a:r>
              <a:rPr lang="ko-KR" altLang="en-US" b="1" dirty="0"/>
              <a:t>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</a:t>
            </a:r>
            <a:r>
              <a:rPr lang="en-US" altLang="ko-KR" b="1" dirty="0"/>
              <a:t>1030</a:t>
            </a:r>
            <a:r>
              <a:rPr lang="ko-KR" altLang="en-US" b="1" dirty="0"/>
              <a:t> 포트로</a:t>
            </a:r>
            <a:r>
              <a:rPr lang="en-US" altLang="ko-KR" b="1" dirty="0"/>
              <a:t> server</a:t>
            </a:r>
            <a:r>
              <a:rPr lang="ko-KR" altLang="en-US" b="1" dirty="0" err="1"/>
              <a:t>를</a:t>
            </a:r>
            <a:r>
              <a:rPr lang="ko-KR" altLang="en-US" b="1" dirty="0"/>
              <a:t> 연다</a:t>
            </a:r>
            <a:r>
              <a:rPr lang="en-US" altLang="ko-KR" b="1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68A400-3F26-D64D-9C8A-F6546FF39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" t="9530" r="11797"/>
          <a:stretch/>
        </p:blipFill>
        <p:spPr>
          <a:xfrm>
            <a:off x="4305146" y="2586743"/>
            <a:ext cx="7886854" cy="16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1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Server </a:t>
            </a:r>
            <a:r>
              <a:rPr lang="ko-KR" altLang="en-US" sz="3200" dirty="0">
                <a:solidFill>
                  <a:schemeClr val="bg1"/>
                </a:solidFill>
              </a:rPr>
              <a:t>접속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1762939"/>
            <a:ext cx="3824733" cy="3416320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열려 있는 </a:t>
            </a:r>
            <a:r>
              <a:rPr lang="en-US" altLang="ko-KR" b="1" dirty="0"/>
              <a:t>1030</a:t>
            </a:r>
            <a:r>
              <a:rPr lang="ko-KR" altLang="en-US" b="1" dirty="0"/>
              <a:t> 포트를 통해 서버에 접속한다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Ip </a:t>
            </a:r>
            <a:r>
              <a:rPr lang="ko-KR" altLang="en-US" b="1" dirty="0"/>
              <a:t>는 내 자신이므로 </a:t>
            </a:r>
            <a:r>
              <a:rPr lang="en-US" altLang="ko-KR" b="1" dirty="0"/>
              <a:t>127.0.0.1</a:t>
            </a:r>
            <a:r>
              <a:rPr lang="ko-KR" altLang="en-US" b="1" dirty="0"/>
              <a:t> 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-Listen </a:t>
            </a:r>
            <a:r>
              <a:rPr lang="ko-KR" altLang="en-US" b="1" dirty="0"/>
              <a:t>하고 있던 </a:t>
            </a:r>
            <a:r>
              <a:rPr lang="en-US" altLang="ko-KR" b="1" dirty="0"/>
              <a:t>server</a:t>
            </a:r>
            <a:r>
              <a:rPr lang="ko-KR" altLang="en-US" b="1" dirty="0"/>
              <a:t>는 </a:t>
            </a:r>
            <a:r>
              <a:rPr lang="en-US" altLang="ko-KR" b="1" dirty="0"/>
              <a:t>accept </a:t>
            </a:r>
            <a:r>
              <a:rPr lang="ko-KR" altLang="en-US" b="1" dirty="0"/>
              <a:t>하고 </a:t>
            </a:r>
            <a:r>
              <a:rPr lang="en-US" altLang="ko-KR" b="1" dirty="0"/>
              <a:t>connect</a:t>
            </a:r>
            <a:r>
              <a:rPr lang="ko-KR" altLang="en-US" b="1" dirty="0"/>
              <a:t> 성공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-client </a:t>
            </a:r>
            <a:r>
              <a:rPr lang="ko-KR" altLang="en-US" b="1" dirty="0"/>
              <a:t>가 메시지를 입력하면 </a:t>
            </a:r>
            <a:r>
              <a:rPr lang="en-US" altLang="ko-KR" b="1" dirty="0"/>
              <a:t>server</a:t>
            </a:r>
            <a:r>
              <a:rPr lang="ko-KR" altLang="en-US" b="1" dirty="0"/>
              <a:t>는 동일한 메시지를 </a:t>
            </a:r>
            <a:r>
              <a:rPr lang="en-US" altLang="ko-KR" b="1" dirty="0"/>
              <a:t>client </a:t>
            </a:r>
            <a:r>
              <a:rPr lang="ko-KR" altLang="en-US" b="1" dirty="0"/>
              <a:t>에게 전송한다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q </a:t>
            </a:r>
            <a:r>
              <a:rPr lang="ko-KR" altLang="en-US" b="1" dirty="0" err="1"/>
              <a:t>를</a:t>
            </a:r>
            <a:r>
              <a:rPr lang="ko-KR" altLang="en-US" b="1" dirty="0"/>
              <a:t> 누르면 연결이 종료 된다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3BDA84-C7FD-EE4C-A648-E7EBFFB5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22" y="2008264"/>
            <a:ext cx="8150578" cy="2585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2619C-77F4-3547-B448-3A02B10893FA}"/>
              </a:ext>
            </a:extLst>
          </p:cNvPr>
          <p:cNvSpPr txBox="1"/>
          <p:nvPr/>
        </p:nvSpPr>
        <p:spPr>
          <a:xfrm>
            <a:off x="4041422" y="3086100"/>
            <a:ext cx="4251834" cy="44291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CD3B7-40FC-774D-9628-E0FB03C6BE88}"/>
              </a:ext>
            </a:extLst>
          </p:cNvPr>
          <p:cNvSpPr txBox="1"/>
          <p:nvPr/>
        </p:nvSpPr>
        <p:spPr>
          <a:xfrm>
            <a:off x="4041422" y="3529013"/>
            <a:ext cx="4251834" cy="44291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DA14E-E830-454B-9CFC-4F5C64AC309F}"/>
              </a:ext>
            </a:extLst>
          </p:cNvPr>
          <p:cNvSpPr txBox="1"/>
          <p:nvPr/>
        </p:nvSpPr>
        <p:spPr>
          <a:xfrm>
            <a:off x="4041422" y="3971926"/>
            <a:ext cx="4251834" cy="44291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438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여러 </a:t>
            </a:r>
            <a:r>
              <a:rPr lang="en-US" altLang="ko-KR" sz="3200" dirty="0">
                <a:solidFill>
                  <a:schemeClr val="bg1"/>
                </a:solidFill>
              </a:rPr>
              <a:t>client </a:t>
            </a:r>
            <a:r>
              <a:rPr lang="ko-KR" altLang="en-US" sz="3200" dirty="0">
                <a:solidFill>
                  <a:schemeClr val="bg1"/>
                </a:solidFill>
              </a:rPr>
              <a:t>접속 과정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862322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-1030</a:t>
            </a:r>
            <a:r>
              <a:rPr lang="ko-KR" altLang="en-US" b="1" dirty="0"/>
              <a:t> 포트를 통해 열려 있는 </a:t>
            </a:r>
            <a:r>
              <a:rPr lang="en-US" altLang="ko-KR" b="1" dirty="0"/>
              <a:t>server</a:t>
            </a:r>
            <a:r>
              <a:rPr lang="ko-KR" altLang="en-US" b="1" dirty="0"/>
              <a:t>는 </a:t>
            </a:r>
            <a:r>
              <a:rPr lang="en-US" altLang="ko-KR" b="1" dirty="0"/>
              <a:t>5</a:t>
            </a:r>
            <a:r>
              <a:rPr lang="ko-KR" altLang="en-US" b="1" dirty="0"/>
              <a:t>개의 </a:t>
            </a:r>
            <a:r>
              <a:rPr lang="en-US" altLang="ko-KR" b="1" dirty="0"/>
              <a:t>client </a:t>
            </a:r>
            <a:r>
              <a:rPr lang="ko-KR" altLang="en-US" b="1" dirty="0" err="1"/>
              <a:t>를</a:t>
            </a:r>
            <a:r>
              <a:rPr lang="ko-KR" altLang="en-US" b="1" dirty="0"/>
              <a:t> 대기 시킬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첫번째로 들어온 </a:t>
            </a:r>
            <a:r>
              <a:rPr lang="en-US" altLang="ko-KR" b="1" dirty="0"/>
              <a:t>client </a:t>
            </a:r>
            <a:r>
              <a:rPr lang="ko-KR" altLang="en-US" b="1" dirty="0" err="1"/>
              <a:t>와의</a:t>
            </a:r>
            <a:r>
              <a:rPr lang="ko-KR" altLang="en-US" b="1" dirty="0"/>
              <a:t> 연결이 해제되면 </a:t>
            </a:r>
            <a:r>
              <a:rPr lang="en-US" altLang="ko-KR" b="1" dirty="0"/>
              <a:t>client 2 </a:t>
            </a:r>
            <a:r>
              <a:rPr lang="ko-KR" altLang="en-US" b="1" dirty="0"/>
              <a:t>가 연결되고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가 해제 되면 </a:t>
            </a:r>
            <a:r>
              <a:rPr lang="en-US" altLang="ko-KR" b="1" dirty="0"/>
              <a:t>client 3 </a:t>
            </a:r>
            <a:r>
              <a:rPr lang="ko-KR" altLang="en-US" b="1" dirty="0"/>
              <a:t>이 </a:t>
            </a:r>
            <a:r>
              <a:rPr lang="ko-KR" altLang="en-US" b="1" dirty="0" err="1"/>
              <a:t>연결되고를</a:t>
            </a:r>
            <a:r>
              <a:rPr lang="ko-KR" altLang="en-US" b="1" dirty="0"/>
              <a:t> 반복하여 </a:t>
            </a:r>
            <a:r>
              <a:rPr lang="en-US" altLang="ko-KR" b="1" dirty="0"/>
              <a:t>client 5</a:t>
            </a:r>
            <a:r>
              <a:rPr lang="ko-KR" altLang="en-US" b="1" dirty="0"/>
              <a:t>까지 연결되고 끝난다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1C0E13E-B63F-3442-9E0E-54CC73E4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80" y="909894"/>
            <a:ext cx="7711611" cy="560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A043C-D472-4340-9B52-2CB8637B79CC}"/>
              </a:ext>
            </a:extLst>
          </p:cNvPr>
          <p:cNvSpPr txBox="1"/>
          <p:nvPr/>
        </p:nvSpPr>
        <p:spPr>
          <a:xfrm>
            <a:off x="4492978" y="1865666"/>
            <a:ext cx="6615289" cy="699911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673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205</Words>
  <Application>Microsoft Macintosh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3</cp:revision>
  <dcterms:created xsi:type="dcterms:W3CDTF">2020-04-02T06:12:56Z</dcterms:created>
  <dcterms:modified xsi:type="dcterms:W3CDTF">2020-04-09T14:49:31Z</dcterms:modified>
</cp:coreProperties>
</file>