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1" r:id="rId3"/>
    <p:sldId id="303" r:id="rId4"/>
    <p:sldId id="304" r:id="rId5"/>
    <p:sldId id="305" r:id="rId6"/>
    <p:sldId id="306" r:id="rId7"/>
    <p:sldId id="307" r:id="rId8"/>
    <p:sldId id="300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E41D-E77E-014D-95BB-F28252AF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A358-AFDA-D34A-82BA-FB7CA9DB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422D-A397-AA45-B2A9-765F15B6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D89-58E6-054E-9DBC-EF6BDB6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419A-B76A-B945-B62C-790F79F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3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F565-9C58-8A4A-A0F7-2D07C23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BA374-A712-CF46-8AF4-B245928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A3D4-7D2D-EB44-AD44-0E946F5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65D-5CF6-E74A-8D8D-3A9891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0685-5833-4A41-9725-EDD8DE3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6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ABE24-EF18-F842-B854-27426D1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5E87E-8864-9344-B7FB-1D28E573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334F0-39E8-2241-BF5C-3FED6F4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8315-022A-1242-8774-870C302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3E83-1248-C84D-BB6A-363EBD4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4903-B761-F44B-945D-A0F5F4D9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F949-C978-4C43-9AE5-EFB1E0B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90E-F3EF-614A-94BD-6C07D1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D1CD-7D36-EC41-8C9C-D563A6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DADD8-AAA9-4A4A-B392-2DAE60BD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6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125-A60B-3D4E-8A0C-8976030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66CE-B277-604E-822C-6FB175FC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19BC-DAF7-834E-9B41-9017960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E47B-5EF2-EB40-8D66-01B9821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3F5B-679B-A747-845B-AC2D255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0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11C0-A1BB-C648-8D68-52428A6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D1487-DBA7-354D-B678-D16FDDA9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04AA0-BD7D-FC40-B6DF-93A2332C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075E-84CB-4D44-AB1B-848805C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7A43-773B-3C48-A441-5A1A922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72962-5E5B-924B-8301-D33FE34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6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ACB-CF86-344E-94AF-00EA58C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95A7-A967-A640-824A-FCE47CF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D4FDF-4845-7143-A579-5E5506D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53013-A5D4-D147-BF6E-4326B678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B5F16-9349-7942-96BD-AACAED93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A35C5-FE1B-754B-9611-43AE279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B149-4B32-2044-A1B1-E7DB5EA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4B56-26D2-2948-9A78-B02E8E1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31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9C8D-C5B1-2941-AC0C-0054955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87CB4-FA1B-5045-8305-DC518198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738-9834-5F42-AB86-A63A87A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4714-3B7F-0E42-8513-751A12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95B70-5C6A-844C-BBAD-D422723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E17A4-6F13-584B-BE9A-996CEC3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00F7-1EA8-964E-8BBF-5C945DD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CB5D-E6C9-3A4E-B6EC-E1DC412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4FC7-F2C9-7546-B47F-2D817C76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47EA9-4F29-E440-9D6D-48A9778F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9DBD-B908-1845-8E4C-FF0A410F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FE228-B230-7441-96E5-51E0C1F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CBB41-04F9-C64B-8C14-640379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8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FCE-6585-8445-BCEC-F324A4D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61514-0C7E-CB41-A28C-DE91EDFE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1C4E-3F2A-6345-829A-7E12122B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CCB0A-6E80-614F-A37C-D30D4AE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669F7-60D7-3B46-B186-3575B81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6A37-F18B-0147-89D6-A6BA113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EF09-69DF-D74A-A8A0-4FEDC43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FD86C-7BE0-A64E-8D07-959E936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20BB-B799-454D-8BA2-B369B119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424E-B578-3A40-830D-815C20E689C5}" type="datetimeFigureOut">
              <a:rPr kumimoji="1" lang="ko-Kore-KR" altLang="en-US" smtClean="0"/>
              <a:t>2020. 4. 2.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36D9-D237-584E-BFC5-65C181CB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CAA7-828A-AB4E-8D5C-FE087B19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7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789642"/>
            <a:ext cx="5602514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</a:t>
            </a:r>
            <a:r>
              <a:rPr lang="en-US" altLang="ko-KR" sz="2800" dirty="0">
                <a:solidFill>
                  <a:prstClr val="white"/>
                </a:solidFill>
              </a:rPr>
              <a:t>3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주소 체계와 데이터 정렬 실습</a:t>
            </a:r>
            <a:endParaRPr lang="en-US" altLang="ko-KR" sz="280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293512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655168" cy="1140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7199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88913" y="5232392"/>
            <a:ext cx="135165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2020.04.02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249888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</a:rPr>
              <a:t>Chapter03 </a:t>
            </a:r>
            <a:r>
              <a:rPr lang="ko-KR" altLang="en-US" sz="3200" dirty="0">
                <a:solidFill>
                  <a:schemeClr val="bg1"/>
                </a:solidFill>
              </a:rPr>
              <a:t>파일들 </a:t>
            </a:r>
            <a:r>
              <a:rPr lang="en-US" altLang="ko-KR" sz="3200" dirty="0" err="1">
                <a:solidFill>
                  <a:schemeClr val="bg1"/>
                </a:solidFill>
              </a:rPr>
              <a:t>makefile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로 컴파일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15522" y="1839929"/>
            <a:ext cx="3824733" cy="3970318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-make </a:t>
            </a:r>
            <a:r>
              <a:rPr lang="ko-KR" altLang="en-US" b="1" dirty="0" err="1"/>
              <a:t>를</a:t>
            </a:r>
            <a:r>
              <a:rPr lang="ko-KR" altLang="en-US" b="1" dirty="0"/>
              <a:t> 사용하여 </a:t>
            </a:r>
            <a:r>
              <a:rPr lang="en-US" altLang="ko-KR" b="1" dirty="0" err="1"/>
              <a:t>endian_conv.c</a:t>
            </a:r>
            <a:r>
              <a:rPr lang="en-US" altLang="ko-KR" b="1" dirty="0"/>
              <a:t>  , </a:t>
            </a:r>
            <a:r>
              <a:rPr lang="en-US" altLang="ko-KR" b="1" dirty="0" err="1"/>
              <a:t>inet_addr.c</a:t>
            </a:r>
            <a:r>
              <a:rPr lang="en-US" altLang="ko-KR" b="1" dirty="0"/>
              <a:t> , </a:t>
            </a:r>
            <a:r>
              <a:rPr lang="en-US" altLang="ko-KR" b="1" dirty="0" err="1"/>
              <a:t>inet_aton.c</a:t>
            </a:r>
            <a:r>
              <a:rPr lang="en-US" altLang="ko-KR" b="1" dirty="0"/>
              <a:t> , </a:t>
            </a:r>
            <a:r>
              <a:rPr lang="en-US" altLang="ko-KR" b="1" dirty="0" err="1"/>
              <a:t>inet_ntoa.c</a:t>
            </a:r>
            <a:r>
              <a:rPr lang="en-US" altLang="ko-KR" b="1" dirty="0"/>
              <a:t> </a:t>
            </a:r>
            <a:r>
              <a:rPr lang="ko-KR" altLang="en-US" b="1" dirty="0" err="1"/>
              <a:t>를</a:t>
            </a:r>
            <a:r>
              <a:rPr lang="ko-KR" altLang="en-US" b="1" dirty="0"/>
              <a:t> 컴파일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컴파일 도중 </a:t>
            </a:r>
            <a:r>
              <a:rPr lang="en-US" altLang="ko-KR" b="1" dirty="0" err="1"/>
              <a:t>endian_conv.c</a:t>
            </a:r>
            <a:r>
              <a:rPr lang="en-US" altLang="ko-KR" b="1" dirty="0"/>
              <a:t> </a:t>
            </a:r>
            <a:r>
              <a:rPr lang="ko-KR" altLang="en-US" b="1" dirty="0"/>
              <a:t>가 </a:t>
            </a:r>
            <a:r>
              <a:rPr lang="en-US" altLang="ko-KR" b="1" dirty="0"/>
              <a:t>warning</a:t>
            </a:r>
            <a:r>
              <a:rPr lang="ko-KR" altLang="en-US" b="1" dirty="0"/>
              <a:t> 발생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간단하게 </a:t>
            </a:r>
            <a:r>
              <a:rPr lang="en-US" altLang="ko-KR" b="1" dirty="0"/>
              <a:t>warning </a:t>
            </a:r>
            <a:r>
              <a:rPr lang="ko-KR" altLang="en-US" b="1" dirty="0"/>
              <a:t>을 요약하자면</a:t>
            </a:r>
            <a:r>
              <a:rPr lang="en-US" altLang="ko-KR" b="1" dirty="0"/>
              <a:t>, main</a:t>
            </a:r>
            <a:r>
              <a:rPr lang="ko-KR" altLang="en-US" b="1" dirty="0" err="1"/>
              <a:t>함수중</a:t>
            </a:r>
            <a:r>
              <a:rPr lang="ko-KR" altLang="en-US" b="1" dirty="0"/>
              <a:t> </a:t>
            </a:r>
            <a:r>
              <a:rPr lang="en-US" altLang="ko-KR" b="1" dirty="0"/>
              <a:t>10</a:t>
            </a:r>
            <a:r>
              <a:rPr lang="ko-KR" altLang="en-US" b="1" dirty="0"/>
              <a:t>번째 줄</a:t>
            </a:r>
            <a:r>
              <a:rPr lang="en-US" altLang="ko-KR" b="1" dirty="0"/>
              <a:t>, 11</a:t>
            </a:r>
            <a:r>
              <a:rPr lang="ko-KR" altLang="en-US" b="1" dirty="0"/>
              <a:t>번째 글자에서 </a:t>
            </a:r>
            <a:r>
              <a:rPr lang="en-US" altLang="ko-KR" b="1" dirty="0" err="1"/>
              <a:t>htons</a:t>
            </a:r>
            <a:r>
              <a:rPr lang="en-US" altLang="ko-KR" b="1" dirty="0"/>
              <a:t> </a:t>
            </a:r>
            <a:r>
              <a:rPr lang="ko-KR" altLang="en-US" b="1" dirty="0"/>
              <a:t>함수 선언이 명확하지 않음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두번째 </a:t>
            </a:r>
            <a:r>
              <a:rPr lang="en-US" altLang="ko-KR" b="1" dirty="0"/>
              <a:t>waring</a:t>
            </a:r>
            <a:r>
              <a:rPr lang="ko-KR" altLang="en-US" b="1" dirty="0"/>
              <a:t>도 </a:t>
            </a:r>
            <a:r>
              <a:rPr lang="en-US" altLang="ko-KR" b="1" dirty="0"/>
              <a:t>11</a:t>
            </a:r>
            <a:r>
              <a:rPr lang="ko-KR" altLang="en-US" b="1" dirty="0"/>
              <a:t>번째 줄 </a:t>
            </a:r>
            <a:r>
              <a:rPr lang="en-US" altLang="ko-KR" b="1" dirty="0"/>
              <a:t>, 11</a:t>
            </a:r>
            <a:r>
              <a:rPr lang="ko-KR" altLang="en-US" b="1" dirty="0"/>
              <a:t>번째 글자에서 </a:t>
            </a:r>
            <a:r>
              <a:rPr lang="en-US" altLang="ko-KR" b="1" dirty="0"/>
              <a:t>hton1 </a:t>
            </a:r>
            <a:r>
              <a:rPr lang="ko-KR" altLang="en-US" b="1" dirty="0"/>
              <a:t>함수의 선언이 명확하지 않다고 경고하고 있다</a:t>
            </a:r>
            <a:r>
              <a:rPr lang="en-US" altLang="ko-KR" b="1" dirty="0"/>
              <a:t>.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6D5C8C7-C871-BD4F-A526-EE6342575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9" t="6245" r="6153" b="12019"/>
          <a:stretch/>
        </p:blipFill>
        <p:spPr>
          <a:xfrm>
            <a:off x="4278490" y="1237865"/>
            <a:ext cx="7755466" cy="4978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72FF33-F53D-0D4B-BFA1-3537704BCBA6}"/>
              </a:ext>
            </a:extLst>
          </p:cNvPr>
          <p:cNvSpPr txBox="1"/>
          <p:nvPr/>
        </p:nvSpPr>
        <p:spPr>
          <a:xfrm>
            <a:off x="4289780" y="4470401"/>
            <a:ext cx="7484532" cy="1083734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701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6154866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endian_conv.c</a:t>
            </a:r>
            <a:r>
              <a:rPr lang="en-US" altLang="ko-KR" sz="3200" dirty="0">
                <a:solidFill>
                  <a:schemeClr val="bg1"/>
                </a:solidFill>
              </a:rPr>
              <a:t>  warning </a:t>
            </a:r>
            <a:r>
              <a:rPr lang="ko-KR" altLang="en-US" sz="3200" dirty="0">
                <a:solidFill>
                  <a:schemeClr val="bg1"/>
                </a:solidFill>
              </a:rPr>
              <a:t>해결 과정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4" y="2008264"/>
            <a:ext cx="3410020" cy="1754326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-vim </a:t>
            </a:r>
            <a:r>
              <a:rPr lang="ko-KR" altLang="en-US" b="1" dirty="0" err="1"/>
              <a:t>를</a:t>
            </a:r>
            <a:r>
              <a:rPr lang="ko-KR" altLang="en-US" b="1" dirty="0"/>
              <a:t> 사용하여 </a:t>
            </a:r>
            <a:r>
              <a:rPr lang="en-US" altLang="ko-KR" b="1" dirty="0" err="1"/>
              <a:t>endian_conv.c</a:t>
            </a:r>
            <a:r>
              <a:rPr lang="en-US" altLang="ko-KR" b="1" dirty="0"/>
              <a:t> </a:t>
            </a:r>
            <a:r>
              <a:rPr lang="ko-KR" altLang="en-US" b="1" dirty="0"/>
              <a:t>파일을 편집한다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-#include &lt;</a:t>
            </a:r>
            <a:r>
              <a:rPr lang="en-US" altLang="ko-KR" b="1" dirty="0" err="1"/>
              <a:t>arpa</a:t>
            </a:r>
            <a:r>
              <a:rPr lang="en-US" altLang="ko-KR" b="1" dirty="0"/>
              <a:t>/</a:t>
            </a:r>
            <a:r>
              <a:rPr lang="en-US" altLang="ko-KR" b="1" dirty="0" err="1"/>
              <a:t>inet.h</a:t>
            </a:r>
            <a:r>
              <a:rPr lang="en-US" altLang="ko-KR" b="1" dirty="0"/>
              <a:t>&gt; </a:t>
            </a:r>
            <a:r>
              <a:rPr lang="ko-KR" altLang="en-US" b="1" dirty="0" err="1"/>
              <a:t>를</a:t>
            </a:r>
            <a:r>
              <a:rPr lang="ko-KR" altLang="en-US" b="1" dirty="0"/>
              <a:t> 추가한다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88614CD-5C67-5743-A84F-387DF93A4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0" t="54281" r="6764" b="12583"/>
          <a:stretch/>
        </p:blipFill>
        <p:spPr>
          <a:xfrm>
            <a:off x="3484033" y="1027455"/>
            <a:ext cx="8707967" cy="1905063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3DE0303-BCA7-894E-92E0-AA101D47D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80" t="6198" r="6814" b="46770"/>
          <a:stretch/>
        </p:blipFill>
        <p:spPr>
          <a:xfrm>
            <a:off x="3484032" y="2932518"/>
            <a:ext cx="8707968" cy="3879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005E1B-7CD1-D244-A204-7BD89B2E2499}"/>
              </a:ext>
            </a:extLst>
          </p:cNvPr>
          <p:cNvSpPr txBox="1"/>
          <p:nvPr/>
        </p:nvSpPr>
        <p:spPr>
          <a:xfrm>
            <a:off x="3526897" y="3456113"/>
            <a:ext cx="1830917" cy="200055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sz="700" dirty="0"/>
          </a:p>
        </p:txBody>
      </p:sp>
      <p:sp>
        <p:nvSpPr>
          <p:cNvPr id="16" name="굽은 화살표[B] 15">
            <a:extLst>
              <a:ext uri="{FF2B5EF4-FFF2-40B4-BE49-F238E27FC236}">
                <a16:creationId xmlns:a16="http://schemas.microsoft.com/office/drawing/2014/main" id="{470848ED-08B2-D84D-B517-DF186B75C03D}"/>
              </a:ext>
            </a:extLst>
          </p:cNvPr>
          <p:cNvSpPr/>
          <p:nvPr/>
        </p:nvSpPr>
        <p:spPr>
          <a:xfrm rot="10800000">
            <a:off x="8707968" y="2956601"/>
            <a:ext cx="977899" cy="94479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7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34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351488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endian_conv.c.c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정상 컴파일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 및 출력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3" y="2008264"/>
            <a:ext cx="3824733" cy="2585323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-vim</a:t>
            </a:r>
            <a:r>
              <a:rPr lang="ko-KR" altLang="en-US" b="1" dirty="0"/>
              <a:t> 을 통해 </a:t>
            </a:r>
            <a:r>
              <a:rPr lang="ko-KR" altLang="en-US" b="1" dirty="0" err="1"/>
              <a:t>해더</a:t>
            </a:r>
            <a:r>
              <a:rPr lang="ko-KR" altLang="en-US" b="1" dirty="0"/>
              <a:t> 파일을 추가한 후</a:t>
            </a:r>
            <a:endParaRPr lang="en-US" altLang="ko-KR" b="1" dirty="0"/>
          </a:p>
          <a:p>
            <a:r>
              <a:rPr lang="en-US" altLang="ko-KR" b="1" dirty="0" err="1"/>
              <a:t>gcc</a:t>
            </a:r>
            <a:r>
              <a:rPr lang="en-US" altLang="ko-KR" b="1" dirty="0"/>
              <a:t> </a:t>
            </a:r>
            <a:r>
              <a:rPr lang="ko-KR" altLang="en-US" b="1" dirty="0"/>
              <a:t>컴파일을 다시 수행한다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-ls </a:t>
            </a:r>
            <a:r>
              <a:rPr lang="ko-KR" altLang="en-US" b="1" dirty="0" err="1"/>
              <a:t>를</a:t>
            </a:r>
            <a:r>
              <a:rPr lang="ko-KR" altLang="en-US" b="1" dirty="0"/>
              <a:t> 해보면 정상적으로 </a:t>
            </a:r>
            <a:r>
              <a:rPr lang="en-US" altLang="ko-KR" b="1" dirty="0" err="1"/>
              <a:t>endian_con.c</a:t>
            </a:r>
            <a:r>
              <a:rPr lang="en-US" altLang="ko-KR" b="1" dirty="0"/>
              <a:t> </a:t>
            </a:r>
            <a:r>
              <a:rPr lang="ko-KR" altLang="en-US" b="1" dirty="0"/>
              <a:t>파일이 </a:t>
            </a:r>
            <a:r>
              <a:rPr lang="en-US" altLang="ko-KR" b="1" dirty="0"/>
              <a:t>conv </a:t>
            </a:r>
            <a:r>
              <a:rPr lang="ko-KR" altLang="en-US" b="1" dirty="0"/>
              <a:t>로 컴파일 된 것을 확인할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-./conv </a:t>
            </a:r>
            <a:r>
              <a:rPr lang="ko-KR" altLang="en-US" b="1" dirty="0"/>
              <a:t>로 실행 시키면 정상적으로 동작하는 것을 확인할 수 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024B9A-17C7-A443-A9BE-F4E6F4255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"/>
          <a:stretch/>
        </p:blipFill>
        <p:spPr>
          <a:xfrm>
            <a:off x="4006182" y="1433688"/>
            <a:ext cx="7903649" cy="1411112"/>
          </a:xfrm>
          <a:prstGeom prst="rect">
            <a:avLst/>
          </a:prstGeom>
        </p:spPr>
      </p:pic>
      <p:pic>
        <p:nvPicPr>
          <p:cNvPr id="10" name="그림 9" descr="나이프이(가) 표시된 사진&#10;&#10;자동 생성된 설명">
            <a:extLst>
              <a:ext uri="{FF2B5EF4-FFF2-40B4-BE49-F238E27FC236}">
                <a16:creationId xmlns:a16="http://schemas.microsoft.com/office/drawing/2014/main" id="{550D2E7F-08F8-5E43-B15D-94D5E5D25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1"/>
          <a:stretch/>
        </p:blipFill>
        <p:spPr>
          <a:xfrm>
            <a:off x="4006183" y="4169305"/>
            <a:ext cx="7903648" cy="1646783"/>
          </a:xfrm>
          <a:prstGeom prst="rect">
            <a:avLst/>
          </a:prstGeom>
        </p:spPr>
      </p:pic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D324DA0C-B1EE-954E-ABE2-91A17D47EB52}"/>
              </a:ext>
            </a:extLst>
          </p:cNvPr>
          <p:cNvSpPr/>
          <p:nvPr/>
        </p:nvSpPr>
        <p:spPr>
          <a:xfrm>
            <a:off x="7676447" y="3081867"/>
            <a:ext cx="319497" cy="6886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7349E-61D6-4941-9DD9-4697B915D287}"/>
              </a:ext>
            </a:extLst>
          </p:cNvPr>
          <p:cNvSpPr txBox="1"/>
          <p:nvPr/>
        </p:nvSpPr>
        <p:spPr>
          <a:xfrm>
            <a:off x="9403644" y="1749778"/>
            <a:ext cx="2472320" cy="27699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90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577266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Inet_addr.c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 컴파일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및 출력</a:t>
            </a:r>
            <a:r>
              <a:rPr lang="en-US" altLang="ko-KR" sz="3200" dirty="0">
                <a:solidFill>
                  <a:schemeClr val="bg1"/>
                </a:solidFill>
              </a:rPr>
              <a:t>, Error</a:t>
            </a:r>
            <a:r>
              <a:rPr lang="ko-KR" altLang="en-US" sz="3200" dirty="0">
                <a:solidFill>
                  <a:schemeClr val="bg1"/>
                </a:solidFill>
              </a:rPr>
              <a:t> 원인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04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0" y="1342347"/>
            <a:ext cx="3824733" cy="5586145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b="1" dirty="0"/>
              <a:t>-</a:t>
            </a:r>
            <a:r>
              <a:rPr lang="en-US" altLang="ko-KR" sz="1700" b="1" dirty="0" err="1"/>
              <a:t>inet_addr.c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파일은 </a:t>
            </a:r>
            <a:r>
              <a:rPr lang="en-US" altLang="ko-KR" sz="1700" b="1" dirty="0"/>
              <a:t>make </a:t>
            </a:r>
            <a:r>
              <a:rPr lang="ko-KR" altLang="en-US" sz="1700" b="1" dirty="0" err="1"/>
              <a:t>를</a:t>
            </a:r>
            <a:r>
              <a:rPr lang="ko-KR" altLang="en-US" sz="1700" b="1" dirty="0"/>
              <a:t> 통해 정상적으로 컴파일이 되었다</a:t>
            </a:r>
            <a:r>
              <a:rPr lang="en-US" altLang="ko-KR" sz="1700" b="1" dirty="0"/>
              <a:t>.</a:t>
            </a:r>
          </a:p>
          <a:p>
            <a:endParaRPr lang="en-US" altLang="ko-KR" sz="1700" b="1" dirty="0"/>
          </a:p>
          <a:p>
            <a:r>
              <a:rPr lang="en-US" altLang="ko-KR" sz="1700" b="1" dirty="0"/>
              <a:t>-ls </a:t>
            </a:r>
            <a:r>
              <a:rPr lang="ko-KR" altLang="en-US" sz="1700" b="1" dirty="0" err="1"/>
              <a:t>를</a:t>
            </a:r>
            <a:r>
              <a:rPr lang="ko-KR" altLang="en-US" sz="1700" b="1" dirty="0"/>
              <a:t> 통해 </a:t>
            </a:r>
            <a:r>
              <a:rPr lang="en-US" altLang="ko-KR" sz="1700" b="1" dirty="0" err="1"/>
              <a:t>addr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파일로 컴파일 </a:t>
            </a:r>
            <a:r>
              <a:rPr lang="ko-KR" altLang="en-US" sz="1700" b="1" dirty="0" err="1"/>
              <a:t>된것을</a:t>
            </a:r>
            <a:r>
              <a:rPr lang="ko-KR" altLang="en-US" sz="1700" b="1" dirty="0"/>
              <a:t> 확인할 수 있다</a:t>
            </a:r>
            <a:r>
              <a:rPr lang="en-US" altLang="ko-KR" sz="1700" b="1" dirty="0"/>
              <a:t>.</a:t>
            </a:r>
          </a:p>
          <a:p>
            <a:endParaRPr lang="en-US" altLang="ko-KR" sz="1700" b="1" dirty="0"/>
          </a:p>
          <a:p>
            <a:r>
              <a:rPr lang="en-US" altLang="ko-KR" sz="1700" b="1" dirty="0"/>
              <a:t>-./</a:t>
            </a:r>
            <a:r>
              <a:rPr lang="en-US" altLang="ko-KR" sz="1700" b="1" dirty="0" err="1"/>
              <a:t>addr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을 통해 출력을 하면 첫번째는 정상적으로 출력하지만 두번째 주소를 </a:t>
            </a:r>
            <a:r>
              <a:rPr lang="en-US" altLang="ko-KR" sz="1700" b="1" dirty="0"/>
              <a:t>Error </a:t>
            </a:r>
            <a:r>
              <a:rPr lang="ko-KR" altLang="en-US" sz="1700" b="1" dirty="0"/>
              <a:t>가 발생한다</a:t>
            </a:r>
            <a:r>
              <a:rPr lang="en-US" altLang="ko-KR" sz="1700" b="1" dirty="0"/>
              <a:t>. </a:t>
            </a:r>
          </a:p>
          <a:p>
            <a:endParaRPr lang="en-US" altLang="ko-KR" sz="1700" b="1" dirty="0"/>
          </a:p>
          <a:p>
            <a:r>
              <a:rPr lang="en-US" altLang="ko-KR" sz="1700" b="1" dirty="0"/>
              <a:t>-</a:t>
            </a:r>
            <a:r>
              <a:rPr lang="ko-KR" altLang="en-US" sz="1700" b="1" dirty="0"/>
              <a:t>이 파일은 문자열 주소 정보를 네트워크 바이트 주소로 변환하는 함수이며 첫번째 주소는 </a:t>
            </a:r>
            <a:r>
              <a:rPr lang="en-US" altLang="ko-KR" sz="1700" b="1" dirty="0"/>
              <a:t>127.212.124.78 </a:t>
            </a:r>
            <a:r>
              <a:rPr lang="ko-KR" altLang="en-US" sz="1700" b="1" dirty="0"/>
              <a:t>이고 두번째 주소는 </a:t>
            </a:r>
            <a:r>
              <a:rPr lang="en-US" altLang="ko-KR" sz="1700" b="1" dirty="0"/>
              <a:t>127.212.124.256</a:t>
            </a:r>
            <a:r>
              <a:rPr lang="ko-KR" altLang="en-US" sz="1700" b="1" dirty="0"/>
              <a:t> 이다</a:t>
            </a:r>
            <a:r>
              <a:rPr lang="en-US" altLang="ko-KR" sz="1700" b="1" dirty="0"/>
              <a:t>. </a:t>
            </a:r>
          </a:p>
          <a:p>
            <a:r>
              <a:rPr lang="ko-KR" altLang="en-US" sz="1700" b="1" dirty="0"/>
              <a:t>여기서 두번째 변환 과정에서 </a:t>
            </a:r>
            <a:r>
              <a:rPr lang="en-US" altLang="ko-KR" sz="1700" b="1" dirty="0"/>
              <a:t>Error </a:t>
            </a:r>
            <a:r>
              <a:rPr lang="ko-KR" altLang="en-US" sz="1700" b="1" dirty="0"/>
              <a:t>가 발생한 이유는 두번째 주소 마지막에 </a:t>
            </a:r>
            <a:r>
              <a:rPr lang="en-US" altLang="ko-KR" sz="1700" b="1" dirty="0"/>
              <a:t>255</a:t>
            </a:r>
            <a:r>
              <a:rPr lang="ko-KR" altLang="en-US" sz="1700" b="1" dirty="0" err="1"/>
              <a:t>를</a:t>
            </a:r>
            <a:r>
              <a:rPr lang="ko-KR" altLang="en-US" sz="1700" b="1" dirty="0"/>
              <a:t> 넘는 </a:t>
            </a:r>
            <a:r>
              <a:rPr lang="en-US" altLang="ko-KR" sz="1700" b="1" dirty="0"/>
              <a:t>256</a:t>
            </a:r>
            <a:r>
              <a:rPr lang="ko-KR" altLang="en-US" sz="1700" b="1" dirty="0"/>
              <a:t>이 사용되었기 때문이다</a:t>
            </a:r>
            <a:r>
              <a:rPr lang="en-US" altLang="ko-KR" sz="1700" b="1" dirty="0"/>
              <a:t>. </a:t>
            </a:r>
          </a:p>
          <a:p>
            <a:r>
              <a:rPr lang="ko-KR" altLang="en-US" sz="1700" b="1" dirty="0"/>
              <a:t>즉</a:t>
            </a:r>
            <a:r>
              <a:rPr lang="en-US" altLang="ko-KR" sz="1700" b="1" dirty="0"/>
              <a:t>,  .(</a:t>
            </a:r>
            <a:r>
              <a:rPr lang="ko-KR" altLang="en-US" sz="1700" b="1" dirty="0"/>
              <a:t>점</a:t>
            </a:r>
            <a:r>
              <a:rPr lang="en-US" altLang="ko-KR" sz="1700" b="1" dirty="0"/>
              <a:t>)</a:t>
            </a:r>
            <a:r>
              <a:rPr lang="ko-KR" altLang="en-US" sz="1700" b="1" dirty="0" err="1"/>
              <a:t>으로</a:t>
            </a:r>
            <a:r>
              <a:rPr lang="ko-KR" altLang="en-US" sz="1700" b="1" dirty="0"/>
              <a:t> 표시되는 </a:t>
            </a:r>
            <a:r>
              <a:rPr lang="en-US" altLang="ko-KR" sz="1700" b="1" dirty="0"/>
              <a:t>IP </a:t>
            </a:r>
            <a:r>
              <a:rPr lang="ko-KR" altLang="en-US" sz="1700" b="1" dirty="0"/>
              <a:t>주소 값의 최대값은 </a:t>
            </a:r>
            <a:r>
              <a:rPr lang="en-US" altLang="ko-KR" sz="1700" b="1" dirty="0"/>
              <a:t>255 </a:t>
            </a:r>
            <a:r>
              <a:rPr lang="ko-KR" altLang="en-US" sz="1700" b="1" dirty="0"/>
              <a:t>이다</a:t>
            </a:r>
            <a:r>
              <a:rPr lang="en-US" altLang="ko-KR" sz="1700" b="1" dirty="0"/>
              <a:t>.</a:t>
            </a:r>
            <a:endParaRPr lang="en-US" altLang="ko-KR" sz="1700" dirty="0"/>
          </a:p>
        </p:txBody>
      </p:sp>
      <p:pic>
        <p:nvPicPr>
          <p:cNvPr id="7" name="그림 6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5F84982E-7349-7546-A5C5-342108CC1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08"/>
          <a:stretch/>
        </p:blipFill>
        <p:spPr>
          <a:xfrm>
            <a:off x="3898746" y="4655256"/>
            <a:ext cx="7569200" cy="1090789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92067B1-BFB1-BB46-99D0-3D9CC89E3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23" t="56790" r="9867" b="12428"/>
          <a:stretch/>
        </p:blipFill>
        <p:spPr>
          <a:xfrm>
            <a:off x="3793067" y="1322084"/>
            <a:ext cx="8398933" cy="21110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319107-BB47-8944-A7D8-D2F6D91F94B6}"/>
              </a:ext>
            </a:extLst>
          </p:cNvPr>
          <p:cNvSpPr txBox="1"/>
          <p:nvPr/>
        </p:nvSpPr>
        <p:spPr>
          <a:xfrm>
            <a:off x="3898746" y="5535916"/>
            <a:ext cx="1628775" cy="261610"/>
          </a:xfrm>
          <a:prstGeom prst="rect">
            <a:avLst/>
          </a:prstGeom>
          <a:noFill/>
          <a:ln w="41275">
            <a:solidFill>
              <a:srgbClr val="FF0000">
                <a:alpha val="97000"/>
              </a:srgbClr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kumimoji="1" lang="ko-Kore-KR" altLang="en-US" sz="1100" dirty="0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A3139A6B-8789-F547-9317-DE4B28ED6230}"/>
              </a:ext>
            </a:extLst>
          </p:cNvPr>
          <p:cNvSpPr/>
          <p:nvPr/>
        </p:nvSpPr>
        <p:spPr>
          <a:xfrm>
            <a:off x="6807200" y="3589867"/>
            <a:ext cx="451556" cy="812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566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inet_aton.c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컴파일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및 출력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05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74014" y="1871417"/>
            <a:ext cx="3824733" cy="3693319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err="1"/>
              <a:t>inet_aton.c</a:t>
            </a:r>
            <a:r>
              <a:rPr lang="en-US" altLang="ko-KR" b="1" dirty="0"/>
              <a:t> </a:t>
            </a:r>
            <a:r>
              <a:rPr lang="ko-KR" altLang="en-US" b="1" dirty="0"/>
              <a:t>도 마찬가지로 </a:t>
            </a:r>
            <a:r>
              <a:rPr lang="en-US" altLang="ko-KR" b="1" dirty="0" err="1"/>
              <a:t>makefile</a:t>
            </a:r>
            <a:r>
              <a:rPr lang="en-US" altLang="ko-KR" b="1" dirty="0"/>
              <a:t> </a:t>
            </a:r>
            <a:r>
              <a:rPr lang="ko-KR" altLang="en-US" b="1" dirty="0"/>
              <a:t>을 통해 정상적으로 컴파일 되었다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-./</a:t>
            </a:r>
            <a:r>
              <a:rPr lang="en-US" altLang="ko-KR" b="1" dirty="0" err="1"/>
              <a:t>aton</a:t>
            </a:r>
            <a:r>
              <a:rPr lang="en-US" altLang="ko-KR" b="1" dirty="0"/>
              <a:t> </a:t>
            </a:r>
            <a:r>
              <a:rPr lang="ko-KR" altLang="en-US" b="1" dirty="0" err="1"/>
              <a:t>으로</a:t>
            </a:r>
            <a:r>
              <a:rPr lang="ko-KR" altLang="en-US" b="1" dirty="0"/>
              <a:t> 출력해보면 정상적인 </a:t>
            </a:r>
            <a:r>
              <a:rPr lang="en-US" altLang="ko-KR" b="1" dirty="0"/>
              <a:t>32</a:t>
            </a:r>
            <a:r>
              <a:rPr lang="ko-KR" altLang="en-US" b="1" dirty="0"/>
              <a:t>비트 </a:t>
            </a:r>
            <a:r>
              <a:rPr lang="ko-KR" altLang="en-US" b="1" dirty="0" err="1"/>
              <a:t>추소를</a:t>
            </a:r>
            <a:r>
              <a:rPr lang="ko-KR" altLang="en-US" b="1" dirty="0"/>
              <a:t> 출력한다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문자열 정보를 주면 소켓어드레스 주소로 때려 넣는 함수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inet_addr</a:t>
            </a:r>
            <a:r>
              <a:rPr lang="en-US" altLang="ko-KR" b="1" dirty="0"/>
              <a:t> </a:t>
            </a:r>
            <a:r>
              <a:rPr lang="ko-KR" altLang="en-US" b="1" dirty="0"/>
              <a:t>함수와 기능상으로 동일하나</a:t>
            </a:r>
            <a:r>
              <a:rPr lang="en-US" altLang="ko-KR" b="1" dirty="0"/>
              <a:t>, </a:t>
            </a:r>
            <a:r>
              <a:rPr lang="en-US" altLang="ko-KR" b="1" dirty="0" err="1"/>
              <a:t>in_addr</a:t>
            </a:r>
            <a:r>
              <a:rPr lang="ko-KR" altLang="en-US" b="1" dirty="0"/>
              <a:t>형 구조체 변수의 변환의 결과가 저장 된다는 차이점이 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734BE605-4D6A-4547-9B21-0C22853E1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3" t="56790" r="9867" b="12428"/>
          <a:stretch/>
        </p:blipFill>
        <p:spPr>
          <a:xfrm>
            <a:off x="3898747" y="1413641"/>
            <a:ext cx="8293254" cy="2506718"/>
          </a:xfrm>
          <a:prstGeom prst="rect">
            <a:avLst/>
          </a:prstGeom>
        </p:spPr>
      </p:pic>
      <p:pic>
        <p:nvPicPr>
          <p:cNvPr id="7" name="그림 6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F1808485-E6CC-A549-9718-5348CBB1A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726" r="25393" b="37180"/>
          <a:stretch/>
        </p:blipFill>
        <p:spPr>
          <a:xfrm>
            <a:off x="3898747" y="4848597"/>
            <a:ext cx="8293254" cy="595762"/>
          </a:xfrm>
          <a:prstGeom prst="rect">
            <a:avLst/>
          </a:prstGeom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62B260B5-9AF5-4241-86FF-8FA5FD37009E}"/>
              </a:ext>
            </a:extLst>
          </p:cNvPr>
          <p:cNvSpPr/>
          <p:nvPr/>
        </p:nvSpPr>
        <p:spPr>
          <a:xfrm>
            <a:off x="7409790" y="4056992"/>
            <a:ext cx="388883" cy="6831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4B2BED-574C-0041-BA1F-B9F24CAA6356}"/>
              </a:ext>
            </a:extLst>
          </p:cNvPr>
          <p:cNvSpPr txBox="1"/>
          <p:nvPr/>
        </p:nvSpPr>
        <p:spPr>
          <a:xfrm>
            <a:off x="3898747" y="5136444"/>
            <a:ext cx="5414586" cy="369332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7503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4826185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inet_ntoa.c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컴파일 및 출력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06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17569" y="1872796"/>
            <a:ext cx="3685188" cy="3416320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err="1"/>
              <a:t>inet_ntoa.c</a:t>
            </a:r>
            <a:r>
              <a:rPr lang="en-US" altLang="ko-KR" b="1" dirty="0"/>
              <a:t> </a:t>
            </a:r>
            <a:r>
              <a:rPr lang="ko-KR" altLang="en-US" b="1" dirty="0"/>
              <a:t>파일도 </a:t>
            </a:r>
            <a:r>
              <a:rPr lang="en-US" altLang="ko-KR" b="1" dirty="0" err="1"/>
              <a:t>makefile</a:t>
            </a:r>
            <a:r>
              <a:rPr lang="ko-KR" altLang="en-US" b="1" dirty="0"/>
              <a:t>로 정상적으로 컴파일 되었다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-./</a:t>
            </a:r>
            <a:r>
              <a:rPr lang="en-US" altLang="ko-KR" b="1" dirty="0" err="1"/>
              <a:t>ntoa</a:t>
            </a:r>
            <a:r>
              <a:rPr lang="ko-KR" altLang="en-US" b="1" dirty="0"/>
              <a:t> 로 출력하면 정상적으로 문자열 주소로 변환하여 출력하는 모습을 확인할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en-US" altLang="ko-KR" b="1" dirty="0" err="1"/>
              <a:t>inet_ntoa</a:t>
            </a:r>
            <a:r>
              <a:rPr lang="en-US" altLang="ko-KR" b="1" dirty="0"/>
              <a:t> </a:t>
            </a:r>
            <a:r>
              <a:rPr lang="ko-KR" altLang="en-US" b="1" dirty="0"/>
              <a:t>함수는 </a:t>
            </a:r>
            <a:r>
              <a:rPr lang="en-US" altLang="ko-KR" b="1" dirty="0" err="1"/>
              <a:t>inet_aton</a:t>
            </a:r>
            <a:r>
              <a:rPr lang="en-US" altLang="ko-KR" b="1" dirty="0"/>
              <a:t> </a:t>
            </a:r>
            <a:r>
              <a:rPr lang="ko-KR" altLang="en-US" b="1" dirty="0"/>
              <a:t>과 반대의 기능을 제공한다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네트워크 바이트 </a:t>
            </a:r>
            <a:r>
              <a:rPr lang="en-US" altLang="ko-KR" b="1" dirty="0"/>
              <a:t>IP </a:t>
            </a:r>
            <a:r>
              <a:rPr lang="ko-KR" altLang="en-US" b="1" dirty="0"/>
              <a:t>주소를 문자열 주소로 변환하는 함수이다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CEFC351-3896-0443-B7F5-5755B20B9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3" t="56790" r="9867" b="12428"/>
          <a:stretch/>
        </p:blipFill>
        <p:spPr>
          <a:xfrm>
            <a:off x="3793067" y="1055636"/>
            <a:ext cx="8398933" cy="2726142"/>
          </a:xfrm>
          <a:prstGeom prst="rect">
            <a:avLst/>
          </a:prstGeom>
        </p:spPr>
      </p:pic>
      <p:pic>
        <p:nvPicPr>
          <p:cNvPr id="7" name="그림 6" descr="텍스트, 신문이(가) 표시된 사진&#10;&#10;자동 생성된 설명">
            <a:extLst>
              <a:ext uri="{FF2B5EF4-FFF2-40B4-BE49-F238E27FC236}">
                <a16:creationId xmlns:a16="http://schemas.microsoft.com/office/drawing/2014/main" id="{E75B4683-0F2A-E549-BA8D-29D52B681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65" r="23796"/>
          <a:stretch/>
        </p:blipFill>
        <p:spPr>
          <a:xfrm>
            <a:off x="3804941" y="4989689"/>
            <a:ext cx="8076238" cy="1224465"/>
          </a:xfrm>
          <a:prstGeom prst="rect">
            <a:avLst/>
          </a:prstGeom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801071FC-BB67-0440-BAAF-61E7EBB245BC}"/>
              </a:ext>
            </a:extLst>
          </p:cNvPr>
          <p:cNvSpPr/>
          <p:nvPr/>
        </p:nvSpPr>
        <p:spPr>
          <a:xfrm>
            <a:off x="7213600" y="3984978"/>
            <a:ext cx="474133" cy="801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8F3DB-FEFC-424E-BBF8-708B2C7EEF52}"/>
              </a:ext>
            </a:extLst>
          </p:cNvPr>
          <p:cNvSpPr txBox="1"/>
          <p:nvPr/>
        </p:nvSpPr>
        <p:spPr>
          <a:xfrm>
            <a:off x="3804941" y="5260540"/>
            <a:ext cx="4310359" cy="705284"/>
          </a:xfrm>
          <a:prstGeom prst="rect">
            <a:avLst/>
          </a:prstGeom>
          <a:noFill/>
          <a:ln w="3492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891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870418" y="2385752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438</Words>
  <Application>Microsoft Macintosh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6</cp:revision>
  <dcterms:created xsi:type="dcterms:W3CDTF">2020-04-02T06:12:56Z</dcterms:created>
  <dcterms:modified xsi:type="dcterms:W3CDTF">2020-04-02T07:01:58Z</dcterms:modified>
</cp:coreProperties>
</file>