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1" r:id="rId3"/>
    <p:sldId id="307" r:id="rId4"/>
    <p:sldId id="308" r:id="rId5"/>
    <p:sldId id="30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2020. 3. 18.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5954136" cy="711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네트워크 프로그래밍</a:t>
            </a: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</a:t>
            </a:r>
            <a:r>
              <a:rPr lang="en-US" altLang="ko-KR" sz="2800" dirty="0">
                <a:solidFill>
                  <a:prstClr val="white"/>
                </a:solidFill>
              </a:rPr>
              <a:t>(</a:t>
            </a:r>
            <a:r>
              <a:rPr lang="ko-KR" altLang="en-US" sz="2800" dirty="0" err="1">
                <a:solidFill>
                  <a:prstClr val="white"/>
                </a:solidFill>
              </a:rPr>
              <a:t>민정환</a:t>
            </a:r>
            <a:r>
              <a:rPr lang="ko-KR" altLang="en-US" sz="2800" dirty="0">
                <a:solidFill>
                  <a:prstClr val="white"/>
                </a:solidFill>
              </a:rPr>
              <a:t> 교수님</a:t>
            </a:r>
            <a:r>
              <a:rPr lang="en-US" altLang="ko-KR" sz="28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white"/>
                </a:solidFill>
              </a:rPr>
              <a:t>1</a:t>
            </a:r>
            <a:r>
              <a:rPr lang="ko-KR" altLang="en-US" sz="2800" dirty="0">
                <a:solidFill>
                  <a:prstClr val="white"/>
                </a:solidFill>
              </a:rPr>
              <a:t>주차 </a:t>
            </a:r>
            <a:r>
              <a:rPr lang="en-US" altLang="ko-KR" sz="2800" dirty="0">
                <a:solidFill>
                  <a:prstClr val="white"/>
                </a:solidFill>
              </a:rPr>
              <a:t>REPORT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white"/>
                </a:solidFill>
              </a:rPr>
              <a:t>Linux </a:t>
            </a:r>
            <a:r>
              <a:rPr lang="ko-KR" altLang="en-US" sz="2800" dirty="0">
                <a:solidFill>
                  <a:prstClr val="white"/>
                </a:solidFill>
              </a:rPr>
              <a:t>서버 원격 접속</a:t>
            </a: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0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14422" y="3208926"/>
            <a:ext cx="3839513" cy="1128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2017154043</a:t>
            </a:r>
            <a:r>
              <a:rPr lang="ko-KR" altLang="en-US" sz="2400" dirty="0">
                <a:solidFill>
                  <a:schemeClr val="bg1"/>
                </a:solidFill>
              </a:rPr>
              <a:t> 컴퓨터공학과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      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권한길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97917" y="2674157"/>
            <a:ext cx="2954655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한국산업기술대학교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87542" y="4953612"/>
            <a:ext cx="1425390" cy="956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2020.03.18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735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Linux </a:t>
            </a:r>
            <a:r>
              <a:rPr lang="ko-KR" altLang="en-US" sz="3200" dirty="0">
                <a:solidFill>
                  <a:schemeClr val="bg1"/>
                </a:solidFill>
              </a:rPr>
              <a:t>서버 접속 절차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 descr="나이프, 테이블이(가) 표시된 사진&#10;&#10;자동 생성된 설명">
            <a:extLst>
              <a:ext uri="{FF2B5EF4-FFF2-40B4-BE49-F238E27FC236}">
                <a16:creationId xmlns:a16="http://schemas.microsoft.com/office/drawing/2014/main" id="{D3B0C648-B1C2-7D49-AC3E-C0353927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90" y="1837266"/>
            <a:ext cx="7988300" cy="111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1690890" y="3481920"/>
            <a:ext cx="798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en" altLang="ko-Kore-KR" b="1" dirty="0"/>
              <a:t>SSH</a:t>
            </a:r>
            <a:r>
              <a:rPr lang="ko-KR" altLang="en-US" dirty="0"/>
              <a:t>란 </a:t>
            </a:r>
            <a:r>
              <a:rPr lang="en" altLang="ko-Kore-KR" dirty="0"/>
              <a:t>Secure Shell Protocol, </a:t>
            </a:r>
            <a:r>
              <a:rPr lang="ko-KR" altLang="en-US" dirty="0"/>
              <a:t>즉 네트워크 프로토콜 중 하나로 컴퓨터와 컴퓨터가 인터넷과 같은 </a:t>
            </a:r>
            <a:r>
              <a:rPr lang="en" altLang="ko-Kore-KR" dirty="0"/>
              <a:t>Public Network</a:t>
            </a:r>
            <a:r>
              <a:rPr lang="ko-KR" altLang="en-US" dirty="0" err="1"/>
              <a:t>를</a:t>
            </a:r>
            <a:r>
              <a:rPr lang="ko-KR" altLang="en-US" dirty="0"/>
              <a:t> 통해 서로 통신을 할 때 보안적으로 안전하게 통신을 하기 위해 사용하는 프로토콜입니다</a:t>
            </a:r>
            <a:r>
              <a:rPr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-MacOS </a:t>
            </a:r>
            <a:r>
              <a:rPr kumimoji="1" lang="ko-KR" altLang="en-US" dirty="0"/>
              <a:t>환경에서는 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 이미 구축이 되어 있어서 따로 </a:t>
            </a:r>
            <a:r>
              <a:rPr kumimoji="1" lang="en-US" altLang="ko-KR" dirty="0"/>
              <a:t>Putty </a:t>
            </a:r>
            <a:r>
              <a:rPr kumimoji="1" lang="ko-KR" altLang="en-US" dirty="0"/>
              <a:t>프로그램 같은 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 SW </a:t>
            </a:r>
            <a:r>
              <a:rPr kumimoji="1" lang="ko-KR" altLang="en-US" dirty="0"/>
              <a:t>없이도 원격 접속이 가능합니다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735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Linux </a:t>
            </a:r>
            <a:r>
              <a:rPr lang="ko-KR" altLang="en-US" sz="3200" dirty="0">
                <a:solidFill>
                  <a:schemeClr val="bg1"/>
                </a:solidFill>
              </a:rPr>
              <a:t>서버 접속 절차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 descr="스크린샷, 조류, 나무이(가) 표시된 사진&#10;&#10;자동 생성된 설명">
            <a:extLst>
              <a:ext uri="{FF2B5EF4-FFF2-40B4-BE49-F238E27FC236}">
                <a16:creationId xmlns:a16="http://schemas.microsoft.com/office/drawing/2014/main" id="{36A24315-661D-9F4C-9AAF-1CF6932F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90" y="1686278"/>
            <a:ext cx="7988300" cy="210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C944-110C-D040-9365-4A8ADED43BE2}"/>
              </a:ext>
            </a:extLst>
          </p:cNvPr>
          <p:cNvSpPr txBox="1"/>
          <p:nvPr/>
        </p:nvSpPr>
        <p:spPr>
          <a:xfrm>
            <a:off x="1556090" y="4170544"/>
            <a:ext cx="798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ssh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문법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  </a:t>
            </a:r>
            <a:r>
              <a:rPr kumimoji="1" lang="en-US" altLang="ko-KR" b="1" dirty="0">
                <a:solidFill>
                  <a:srgbClr val="FF0000"/>
                </a:solidFill>
              </a:rPr>
              <a:t>ID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@ </a:t>
            </a:r>
            <a:r>
              <a:rPr kumimoji="1" lang="en-US" altLang="ko-KR" b="1" dirty="0">
                <a:solidFill>
                  <a:srgbClr val="FF0000"/>
                </a:solidFill>
              </a:rPr>
              <a:t>IP</a:t>
            </a:r>
            <a:r>
              <a:rPr kumimoji="1" lang="ko-KR" altLang="en-US" b="1" dirty="0">
                <a:solidFill>
                  <a:srgbClr val="FF0000"/>
                </a:solidFill>
              </a:rPr>
              <a:t>주소 </a:t>
            </a:r>
            <a:r>
              <a:rPr kumimoji="1" lang="en-US" altLang="ko-KR" dirty="0"/>
              <a:t>–p </a:t>
            </a:r>
            <a:r>
              <a:rPr kumimoji="1" lang="ko-KR" altLang="en-US" b="1" dirty="0">
                <a:solidFill>
                  <a:srgbClr val="FF0000"/>
                </a:solidFill>
              </a:rPr>
              <a:t>포트 번호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endParaRPr kumimoji="1" lang="en-US" altLang="ko-KR" b="1" dirty="0"/>
          </a:p>
          <a:p>
            <a:r>
              <a:rPr kumimoji="1" lang="ko-KR" altLang="en-US" dirty="0"/>
              <a:t>비밀번호를 입력하고 원격 접속에 성공한다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177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735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Linux </a:t>
            </a:r>
            <a:r>
              <a:rPr lang="ko-KR" altLang="en-US" sz="3200" dirty="0">
                <a:solidFill>
                  <a:schemeClr val="bg1"/>
                </a:solidFill>
              </a:rPr>
              <a:t>서버 접속 절차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DE3EF776-5D5C-6949-9F05-C8382F92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9"/>
          <a:stretch/>
        </p:blipFill>
        <p:spPr>
          <a:xfrm>
            <a:off x="4346688" y="957211"/>
            <a:ext cx="7845312" cy="5900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971F3-907A-E746-B3AC-1FDBE94FC484}"/>
              </a:ext>
            </a:extLst>
          </p:cNvPr>
          <p:cNvSpPr txBox="1"/>
          <p:nvPr/>
        </p:nvSpPr>
        <p:spPr>
          <a:xfrm>
            <a:off x="4346689" y="6387737"/>
            <a:ext cx="2080238" cy="195943"/>
          </a:xfrm>
          <a:prstGeom prst="rect">
            <a:avLst/>
          </a:prstGeom>
          <a:noFill/>
          <a:ln w="41275" cap="rnd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03013-CD88-724C-B1CA-E44281A8C533}"/>
              </a:ext>
            </a:extLst>
          </p:cNvPr>
          <p:cNvSpPr txBox="1"/>
          <p:nvPr/>
        </p:nvSpPr>
        <p:spPr>
          <a:xfrm>
            <a:off x="0" y="4216286"/>
            <a:ext cx="465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접속하여</a:t>
            </a:r>
            <a:r>
              <a:rPr kumimoji="1" lang="ko-KR" altLang="en-US" sz="2400" dirty="0"/>
              <a:t> 원격 서버 제어 가능</a:t>
            </a:r>
            <a:endParaRPr kumimoji="1" lang="ko-Kore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4C8E3-D53D-0347-AA99-B211232A5033}"/>
              </a:ext>
            </a:extLst>
          </p:cNvPr>
          <p:cNvSpPr txBox="1"/>
          <p:nvPr/>
        </p:nvSpPr>
        <p:spPr>
          <a:xfrm>
            <a:off x="539667" y="2818553"/>
            <a:ext cx="293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원격</a:t>
            </a:r>
            <a:r>
              <a:rPr kumimoji="1" lang="ko-KR" altLang="en-US" sz="3200" dirty="0"/>
              <a:t> 접속 성공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906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926173" y="2207336"/>
            <a:ext cx="482618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schemeClr val="bg1"/>
                </a:solidFill>
              </a:rPr>
              <a:t>감사합니다 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118</Words>
  <Application>Microsoft Macintosh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KWONHANGIL</cp:lastModifiedBy>
  <cp:revision>100</cp:revision>
  <dcterms:created xsi:type="dcterms:W3CDTF">2017-10-09T06:24:25Z</dcterms:created>
  <dcterms:modified xsi:type="dcterms:W3CDTF">2020-03-18T04:59:50Z</dcterms:modified>
</cp:coreProperties>
</file>