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  <p:sldId id="305" r:id="rId3"/>
    <p:sldId id="306" r:id="rId4"/>
    <p:sldId id="30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6"/>
    <p:restoredTop sz="95872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E41D-E77E-014D-95BB-F28252AF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2A358-AFDA-D34A-82BA-FB7CA9DB0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3422D-A397-AA45-B2A9-765F15B6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A1D89-58E6-054E-9DBC-EF6BDB68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A419A-B76A-B945-B62C-790F79FD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3138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1F565-9C58-8A4A-A0F7-2D07C238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BA374-A712-CF46-8AF4-B2459287B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EA3D4-7D2D-EB44-AD44-0E946F5A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2765D-5CF6-E74A-8D8D-3A989151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80685-5833-4A41-9725-EDD8DE3D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26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FABE24-EF18-F842-B854-27426D136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25E87E-8864-9344-B7FB-1D28E573F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334F0-39E8-2241-BF5C-3FED6F4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F8315-022A-1242-8774-870C302C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3E83-1248-C84D-BB6A-363EBD4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96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4903-B761-F44B-945D-A0F5F4D9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DF949-C978-4C43-9AE5-EFB1E0B7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C790E-F3EF-614A-94BD-6C07D17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BD1CD-7D36-EC41-8C9C-D563A62B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DADD8-AAA9-4A4A-B392-2DAE60BD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56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A125-A60B-3D4E-8A0C-89760308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566CE-B277-604E-822C-6FB175FC7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319BC-DAF7-834E-9B41-90179607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6AE47B-5EF2-EB40-8D66-01B9821A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83F5B-679B-A747-845B-AC2D255A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909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C11C0-A1BB-C648-8D68-52428A6F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D1487-DBA7-354D-B678-D16FDDA9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604AA0-BD7D-FC40-B6DF-93A2332CE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F075E-84CB-4D44-AB1B-848805C3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17A43-773B-3C48-A441-5A1A922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72962-5E5B-924B-8301-D33FE34D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6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C9ACB-CF86-344E-94AF-00EA58C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495A7-A967-A640-824A-FCE47CF6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6D4FDF-4845-7143-A579-5E5506DF7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353013-A5D4-D147-BF6E-4326B678B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8B5F16-9349-7942-96BD-AACAED93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A35C5-FE1B-754B-9611-43AE279A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96B149-4B32-2044-A1B1-E7DB5EA3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B14B56-26D2-2948-9A78-B02E8E14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31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F9C8D-C5B1-2941-AC0C-00549554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F87CB4-FA1B-5045-8305-DC518198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98738-9834-5F42-AB86-A63A87A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AB4714-3B7F-0E42-8513-751A12A1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55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95B70-5C6A-844C-BBAD-D422723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CE17A4-6F13-584B-BE9A-996CEC3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B00F7-1EA8-964E-8BBF-5C945DDC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966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CB5D-E6C9-3A4E-B6EC-E1DC412B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4FC7-F2C9-7546-B47F-2D817C76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47EA9-4F29-E440-9D6D-48A9778F9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39DBD-B908-1845-8E4C-FF0A410F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FE228-B230-7441-96E5-51E0C1F4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CBB41-04F9-C64B-8C14-6403798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385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1FCE-6585-8445-BCEC-F324A4D3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E61514-0C7E-CB41-A28C-DE91EDFEB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1C4E-3F2A-6345-829A-7E12122B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CCB0A-6E80-614F-A37C-D30D4AE9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669F7-60D7-3B46-B186-3575B815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86A37-F18B-0147-89D6-A6BA1131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49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D0EF09-69DF-D74A-A8A0-4FEDC43B5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FD86C-7BE0-A64E-8D07-959E936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20BB-B799-454D-8BA2-B369B1195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6424E-B578-3A40-830D-815C20E689C5}" type="datetimeFigureOut">
              <a:rPr kumimoji="1" lang="ko-Kore-KR" altLang="en-US" smtClean="0"/>
              <a:t>2020. 4. 17.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36D9-D237-584E-BFC5-65C181CBD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CAA7-828A-AB4E-8D5C-FE087B19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2792-AFA4-6D4D-BEF4-17C88745A9F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477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" y="789642"/>
            <a:ext cx="5602514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네트워크 프로그래밍</a:t>
            </a: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 </a:t>
            </a:r>
            <a:r>
              <a:rPr lang="en-US" altLang="ko-KR" sz="2800" dirty="0">
                <a:solidFill>
                  <a:prstClr val="white"/>
                </a:solidFill>
              </a:rPr>
              <a:t>(</a:t>
            </a:r>
            <a:r>
              <a:rPr lang="ko-KR" altLang="en-US" sz="2800" dirty="0" err="1">
                <a:solidFill>
                  <a:prstClr val="white"/>
                </a:solidFill>
              </a:rPr>
              <a:t>민정환</a:t>
            </a:r>
            <a:r>
              <a:rPr lang="ko-KR" altLang="en-US" sz="2800" dirty="0">
                <a:solidFill>
                  <a:prstClr val="white"/>
                </a:solidFill>
              </a:rPr>
              <a:t> 교수님</a:t>
            </a:r>
            <a:r>
              <a:rPr lang="en-US" altLang="ko-KR" sz="2800" dirty="0">
                <a:solidFill>
                  <a:prstClr val="white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          </a:t>
            </a:r>
            <a:r>
              <a:rPr lang="en-US" altLang="ko-KR" sz="2800" dirty="0">
                <a:solidFill>
                  <a:prstClr val="white"/>
                </a:solidFill>
              </a:rPr>
              <a:t>5</a:t>
            </a:r>
            <a:r>
              <a:rPr lang="ko-KR" altLang="en-US" sz="2800" dirty="0">
                <a:solidFill>
                  <a:prstClr val="white"/>
                </a:solidFill>
              </a:rPr>
              <a:t>주차 </a:t>
            </a:r>
            <a:r>
              <a:rPr lang="en-US" altLang="ko-KR" sz="2800" dirty="0">
                <a:solidFill>
                  <a:prstClr val="white"/>
                </a:solidFill>
              </a:rPr>
              <a:t>REPORT</a:t>
            </a:r>
          </a:p>
          <a:p>
            <a:pPr>
              <a:lnSpc>
                <a:spcPct val="150000"/>
              </a:lnSpc>
            </a:pPr>
            <a:endParaRPr lang="en-US" altLang="ko-KR" sz="28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prstClr val="white"/>
                </a:solidFill>
              </a:rPr>
              <a:t>      </a:t>
            </a:r>
            <a:r>
              <a:rPr lang="en-US" altLang="ko-KR" sz="2800" dirty="0">
                <a:solidFill>
                  <a:prstClr val="white"/>
                </a:solidFill>
              </a:rPr>
              <a:t>TCP</a:t>
            </a:r>
            <a:r>
              <a:rPr lang="ko-KR" altLang="en-US" sz="2800" dirty="0">
                <a:solidFill>
                  <a:prstClr val="white"/>
                </a:solidFill>
              </a:rPr>
              <a:t> 기반 서버</a:t>
            </a:r>
            <a:r>
              <a:rPr lang="en-US" altLang="ko-KR" sz="2800" dirty="0">
                <a:solidFill>
                  <a:prstClr val="white"/>
                </a:solidFill>
              </a:rPr>
              <a:t>/</a:t>
            </a:r>
            <a:r>
              <a:rPr lang="ko-KR" altLang="en-US" sz="2800" dirty="0">
                <a:solidFill>
                  <a:prstClr val="white"/>
                </a:solidFill>
              </a:rPr>
              <a:t> 클라이언트 </a:t>
            </a:r>
            <a:r>
              <a:rPr lang="en-US" altLang="ko-KR" sz="28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602514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3790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14422" y="3208926"/>
            <a:ext cx="3655168" cy="1140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2017154043</a:t>
            </a:r>
            <a:r>
              <a:rPr lang="ko-KR" altLang="en-US" sz="2400" dirty="0">
                <a:solidFill>
                  <a:schemeClr val="bg1"/>
                </a:solidFill>
              </a:rPr>
              <a:t> 컴퓨터공학과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                                     </a:t>
            </a:r>
            <a:r>
              <a:rPr lang="ko-KR" altLang="en-US" sz="2400" dirty="0" err="1">
                <a:solidFill>
                  <a:schemeClr val="bg1"/>
                </a:solidFill>
              </a:rPr>
              <a:t>권한길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97199" y="2674157"/>
            <a:ext cx="2954655" cy="5749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</a:rPr>
              <a:t>한국산업기술대학교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088913" y="5232392"/>
            <a:ext cx="1351652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</a:rPr>
              <a:t>2020.04.17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2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5" y="45639"/>
            <a:ext cx="8702885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echo_server.c</a:t>
            </a:r>
            <a:r>
              <a:rPr lang="en-US" altLang="ko-KR" sz="3200" dirty="0">
                <a:solidFill>
                  <a:schemeClr val="bg1"/>
                </a:solidFill>
              </a:rPr>
              <a:t> , echo_client2 </a:t>
            </a:r>
            <a:r>
              <a:rPr lang="ko-KR" altLang="en-US" sz="3200" dirty="0">
                <a:solidFill>
                  <a:schemeClr val="bg1"/>
                </a:solidFill>
              </a:rPr>
              <a:t> 컴파일 및 실행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282297" y="1493179"/>
            <a:ext cx="3824733" cy="5078313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컴파일한 </a:t>
            </a:r>
            <a:r>
              <a:rPr lang="en-US" altLang="ko-KR" b="1" dirty="0" err="1"/>
              <a:t>echo_server</a:t>
            </a:r>
            <a:r>
              <a:rPr lang="en-US" altLang="ko-KR" b="1" dirty="0"/>
              <a:t> </a:t>
            </a:r>
            <a:r>
              <a:rPr lang="ko-KR" altLang="en-US" b="1" dirty="0"/>
              <a:t>와 </a:t>
            </a:r>
            <a:r>
              <a:rPr lang="en-US" altLang="ko-KR" b="1" dirty="0"/>
              <a:t>echo_client2 </a:t>
            </a:r>
            <a:r>
              <a:rPr lang="ko-KR" altLang="en-US" b="1" dirty="0"/>
              <a:t>동시 실행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포트 번호 뒤에 붙인 </a:t>
            </a:r>
            <a:r>
              <a:rPr lang="en-US" altLang="ko-KR" b="1" dirty="0"/>
              <a:t>&amp;</a:t>
            </a:r>
            <a:r>
              <a:rPr lang="ko-KR" altLang="en-US" b="1" dirty="0"/>
              <a:t>는 백그라운드로 실행시키는 기능이다</a:t>
            </a:r>
            <a:r>
              <a:rPr lang="en-US" altLang="ko-KR" b="1" dirty="0"/>
              <a:t>.</a:t>
            </a:r>
            <a:r>
              <a:rPr lang="ko-KR" altLang="en-US" b="1" dirty="0"/>
              <a:t> 즉 </a:t>
            </a:r>
            <a:r>
              <a:rPr lang="ko-KR" altLang="en-US" b="1" dirty="0" err="1"/>
              <a:t>멀티테이킹</a:t>
            </a:r>
            <a:r>
              <a:rPr lang="ko-KR" altLang="en-US" b="1" dirty="0"/>
              <a:t> 가능하도록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메시지를 주고 받을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-q </a:t>
            </a:r>
            <a:r>
              <a:rPr lang="ko-KR" altLang="en-US" b="1" dirty="0" err="1"/>
              <a:t>를</a:t>
            </a:r>
            <a:r>
              <a:rPr lang="ko-KR" altLang="en-US" b="1" dirty="0"/>
              <a:t> 입력하면 연결이 </a:t>
            </a:r>
            <a:r>
              <a:rPr lang="ko-KR" altLang="en-US" b="1" dirty="0" err="1"/>
              <a:t>끝긴다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-jobs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사용중인 프로세스를 조회할 수 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-kill</a:t>
            </a:r>
            <a:r>
              <a:rPr lang="ko-KR" altLang="en-US" b="1" dirty="0"/>
              <a:t> </a:t>
            </a:r>
            <a:r>
              <a:rPr lang="en-US" altLang="ko-KR" b="1" dirty="0"/>
              <a:t>-9</a:t>
            </a:r>
            <a:r>
              <a:rPr lang="ko-KR" altLang="en-US" b="1" dirty="0"/>
              <a:t> </a:t>
            </a:r>
            <a:r>
              <a:rPr lang="en-US" altLang="ko-KR" b="1" dirty="0"/>
              <a:t>%</a:t>
            </a:r>
            <a:r>
              <a:rPr lang="ko-KR" altLang="en-US" b="1" dirty="0"/>
              <a:t>번호 </a:t>
            </a:r>
            <a:r>
              <a:rPr lang="ko-KR" altLang="en-US" b="1" dirty="0" err="1"/>
              <a:t>를</a:t>
            </a:r>
            <a:r>
              <a:rPr lang="ko-KR" altLang="en-US" b="1" dirty="0"/>
              <a:t> 입력하고 다시 </a:t>
            </a:r>
            <a:r>
              <a:rPr lang="en-US" altLang="ko-KR" b="1" dirty="0"/>
              <a:t>jobs </a:t>
            </a:r>
            <a:r>
              <a:rPr lang="ko-KR" altLang="en-US" b="1" dirty="0"/>
              <a:t>호 확인하면 프로세스가 죽었음을 확인할 수 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pic>
        <p:nvPicPr>
          <p:cNvPr id="12" name="그림 11" descr="조류이(가) 표시된 사진&#10;&#10;자동 생성된 설명">
            <a:extLst>
              <a:ext uri="{FF2B5EF4-FFF2-40B4-BE49-F238E27FC236}">
                <a16:creationId xmlns:a16="http://schemas.microsoft.com/office/drawing/2014/main" id="{6F8A4CF0-79CE-9F4B-A632-281AE2C6B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03" b="33445"/>
          <a:stretch/>
        </p:blipFill>
        <p:spPr>
          <a:xfrm>
            <a:off x="4153528" y="1493179"/>
            <a:ext cx="7146003" cy="989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EA81CD-2E98-D941-BF74-95B5B34A7872}"/>
              </a:ext>
            </a:extLst>
          </p:cNvPr>
          <p:cNvSpPr txBox="1"/>
          <p:nvPr/>
        </p:nvSpPr>
        <p:spPr>
          <a:xfrm>
            <a:off x="4153528" y="2169365"/>
            <a:ext cx="4047497" cy="369332"/>
          </a:xfrm>
          <a:prstGeom prst="rect">
            <a:avLst/>
          </a:prstGeom>
          <a:noFill/>
          <a:ln w="412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3" name="그림 12" descr="텍스트, 스크린샷, 신문이(가) 표시된 사진&#10;&#10;자동 생성된 설명">
            <a:extLst>
              <a:ext uri="{FF2B5EF4-FFF2-40B4-BE49-F238E27FC236}">
                <a16:creationId xmlns:a16="http://schemas.microsoft.com/office/drawing/2014/main" id="{771FDE9F-A25F-4E40-922C-8AF48404A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3" y="2721664"/>
            <a:ext cx="7823200" cy="384982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1C12CC-08D6-4E40-9B75-0CF87DDA3EC5}"/>
              </a:ext>
            </a:extLst>
          </p:cNvPr>
          <p:cNvSpPr/>
          <p:nvPr/>
        </p:nvSpPr>
        <p:spPr>
          <a:xfrm>
            <a:off x="9167775" y="2721664"/>
            <a:ext cx="2741927" cy="707336"/>
          </a:xfrm>
          <a:prstGeom prst="rect">
            <a:avLst/>
          </a:prstGeom>
          <a:ln w="412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809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5590" y="4941"/>
            <a:ext cx="1299074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763356" y="45639"/>
            <a:ext cx="7038566" cy="750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>
                <a:solidFill>
                  <a:schemeClr val="bg1"/>
                </a:solidFill>
              </a:rPr>
              <a:t>op_server.c</a:t>
            </a:r>
            <a:r>
              <a:rPr lang="en-US" altLang="ko-KR" sz="3200" dirty="0">
                <a:solidFill>
                  <a:schemeClr val="bg1"/>
                </a:solidFill>
              </a:rPr>
              <a:t> , </a:t>
            </a:r>
            <a:r>
              <a:rPr lang="en-US" altLang="ko-KR" sz="3200" dirty="0" err="1">
                <a:solidFill>
                  <a:schemeClr val="bg1"/>
                </a:solidFill>
              </a:rPr>
              <a:t>op_client.c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컴파일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  <a:r>
              <a:rPr lang="ko-KR" altLang="en-US" sz="3200" dirty="0">
                <a:solidFill>
                  <a:schemeClr val="bg1"/>
                </a:solidFill>
              </a:rPr>
              <a:t>및 실행 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4956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66E75-B099-0F45-95E3-14DA2B4C353F}"/>
              </a:ext>
            </a:extLst>
          </p:cNvPr>
          <p:cNvSpPr txBox="1"/>
          <p:nvPr/>
        </p:nvSpPr>
        <p:spPr>
          <a:xfrm>
            <a:off x="276722" y="1694687"/>
            <a:ext cx="3824733" cy="4801314"/>
          </a:xfrm>
          <a:prstGeom prst="rect">
            <a:avLst/>
          </a:prstGeom>
          <a:solidFill>
            <a:schemeClr val="accent4">
              <a:alpha val="4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</a:t>
            </a:r>
            <a:r>
              <a:rPr lang="en-US" altLang="ko-KR" b="1" dirty="0" err="1"/>
              <a:t>op_server.c</a:t>
            </a:r>
            <a:r>
              <a:rPr lang="en-US" altLang="ko-KR" b="1" dirty="0"/>
              <a:t> </a:t>
            </a:r>
            <a:r>
              <a:rPr lang="ko-KR" altLang="en-US" b="1" dirty="0"/>
              <a:t>와 </a:t>
            </a:r>
            <a:r>
              <a:rPr lang="en-US" altLang="ko-KR" b="1" dirty="0" err="1"/>
              <a:t>op_client.c</a:t>
            </a:r>
            <a:r>
              <a:rPr lang="en-US" altLang="ko-KR" b="1" dirty="0"/>
              <a:t> </a:t>
            </a:r>
            <a:r>
              <a:rPr lang="ko-KR" altLang="en-US" b="1" dirty="0" err="1"/>
              <a:t>를</a:t>
            </a:r>
            <a:r>
              <a:rPr lang="en-US" altLang="ko-KR" b="1" dirty="0"/>
              <a:t> </a:t>
            </a:r>
            <a:r>
              <a:rPr lang="en-US" altLang="ko-KR" b="1" dirty="0" err="1"/>
              <a:t>Makefile</a:t>
            </a:r>
            <a:r>
              <a:rPr lang="en-US" altLang="ko-KR" b="1" dirty="0"/>
              <a:t> </a:t>
            </a:r>
            <a:r>
              <a:rPr lang="ko-KR" altLang="en-US" b="1" dirty="0"/>
              <a:t>을 통하여 컴파일 한다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컴파일한 </a:t>
            </a:r>
            <a:r>
              <a:rPr lang="en-US" altLang="ko-KR" b="1" dirty="0" err="1"/>
              <a:t>opserver</a:t>
            </a:r>
            <a:r>
              <a:rPr lang="ko-KR" altLang="en-US" b="1" dirty="0"/>
              <a:t>와 </a:t>
            </a:r>
            <a:r>
              <a:rPr lang="en-US" altLang="ko-KR" b="1" dirty="0" err="1"/>
              <a:t>opclient</a:t>
            </a:r>
            <a:r>
              <a:rPr lang="en-US" altLang="ko-KR" b="1" dirty="0"/>
              <a:t> </a:t>
            </a:r>
            <a:r>
              <a:rPr lang="ko-KR" altLang="en-US" b="1" dirty="0" err="1"/>
              <a:t>를</a:t>
            </a:r>
            <a:r>
              <a:rPr lang="ko-KR" altLang="en-US" b="1" dirty="0"/>
              <a:t> 동시에 실행한다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-operand count</a:t>
            </a:r>
            <a:r>
              <a:rPr lang="ko-KR" altLang="en-US" b="1" dirty="0"/>
              <a:t>는 최대 </a:t>
            </a:r>
            <a:r>
              <a:rPr lang="en-US" altLang="ko-KR" b="1" dirty="0"/>
              <a:t>5</a:t>
            </a:r>
            <a:r>
              <a:rPr lang="ko-KR" altLang="en-US" b="1" dirty="0"/>
              <a:t>까지 입력 가능하다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처음 입력할 </a:t>
            </a:r>
            <a:r>
              <a:rPr lang="en-US" altLang="ko-KR" b="1" dirty="0"/>
              <a:t>operand</a:t>
            </a:r>
            <a:r>
              <a:rPr lang="ko-KR" altLang="en-US" b="1" dirty="0"/>
              <a:t> 수를 입력 받고 </a:t>
            </a:r>
            <a:r>
              <a:rPr lang="en-US" altLang="ko-KR" b="1" dirty="0"/>
              <a:t>operand</a:t>
            </a:r>
            <a:r>
              <a:rPr lang="ko-KR" altLang="en-US" b="1" dirty="0"/>
              <a:t> 을 차례대로 입력 받은 후 마지막에 </a:t>
            </a:r>
            <a:r>
              <a:rPr lang="en-US" altLang="ko-KR" b="1" dirty="0"/>
              <a:t>operator </a:t>
            </a:r>
            <a:r>
              <a:rPr lang="ko-KR" altLang="en-US" b="1" dirty="0" err="1"/>
              <a:t>를</a:t>
            </a:r>
            <a:r>
              <a:rPr lang="ko-KR" altLang="en-US" b="1" dirty="0"/>
              <a:t> 입력 받으면 </a:t>
            </a:r>
            <a:r>
              <a:rPr lang="en-US" altLang="ko-KR" b="1" dirty="0"/>
              <a:t>result </a:t>
            </a:r>
            <a:r>
              <a:rPr lang="ko-KR" altLang="en-US" b="1" dirty="0" err="1"/>
              <a:t>를</a:t>
            </a:r>
            <a:r>
              <a:rPr lang="ko-KR" altLang="en-US" b="1" dirty="0"/>
              <a:t> 출력하는 계산기 프로그램 이다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마찬가지로 </a:t>
            </a:r>
            <a:r>
              <a:rPr lang="en-US" altLang="ko-KR" b="1" dirty="0"/>
              <a:t>kill -9 </a:t>
            </a:r>
            <a:r>
              <a:rPr lang="ko-KR" altLang="en-US" b="1" dirty="0"/>
              <a:t>번호 </a:t>
            </a:r>
            <a:r>
              <a:rPr lang="ko-KR" altLang="en-US" b="1" dirty="0" err="1"/>
              <a:t>를</a:t>
            </a:r>
            <a:r>
              <a:rPr lang="ko-KR" altLang="en-US" b="1" dirty="0"/>
              <a:t> 통해 프로세스를 죽인다</a:t>
            </a:r>
            <a:r>
              <a:rPr lang="en-US" altLang="ko-KR" b="1" dirty="0"/>
              <a:t>.</a:t>
            </a:r>
          </a:p>
        </p:txBody>
      </p:sp>
      <p:pic>
        <p:nvPicPr>
          <p:cNvPr id="11" name="그림 10" descr="조류이(가) 표시된 사진&#10;&#10;자동 생성된 설명">
            <a:extLst>
              <a:ext uri="{FF2B5EF4-FFF2-40B4-BE49-F238E27FC236}">
                <a16:creationId xmlns:a16="http://schemas.microsoft.com/office/drawing/2014/main" id="{635023E0-B217-5746-856A-6BC92650E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70" r="21903"/>
          <a:stretch/>
        </p:blipFill>
        <p:spPr>
          <a:xfrm>
            <a:off x="4178947" y="1694687"/>
            <a:ext cx="5829539" cy="102591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167DD7-33CB-1845-B42F-2999E08E9A3F}"/>
              </a:ext>
            </a:extLst>
          </p:cNvPr>
          <p:cNvSpPr/>
          <p:nvPr/>
        </p:nvSpPr>
        <p:spPr>
          <a:xfrm>
            <a:off x="4178947" y="1700662"/>
            <a:ext cx="2741927" cy="707336"/>
          </a:xfrm>
          <a:prstGeom prst="rect">
            <a:avLst/>
          </a:prstGeom>
          <a:ln w="412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ko-Kore-KR" altLang="en-US" dirty="0"/>
          </a:p>
        </p:txBody>
      </p:sp>
      <p:pic>
        <p:nvPicPr>
          <p:cNvPr id="10" name="그림 9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00F3CE72-1AD0-6F4D-B623-223560C0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55" y="2983444"/>
            <a:ext cx="7736978" cy="337623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3D94D8-53DC-6E4D-A78F-98D5F8560DC7}"/>
              </a:ext>
            </a:extLst>
          </p:cNvPr>
          <p:cNvSpPr/>
          <p:nvPr/>
        </p:nvSpPr>
        <p:spPr>
          <a:xfrm>
            <a:off x="9450073" y="2983146"/>
            <a:ext cx="2465205" cy="707336"/>
          </a:xfrm>
          <a:prstGeom prst="rect">
            <a:avLst/>
          </a:prstGeom>
          <a:ln w="41275">
            <a:solidFill>
              <a:srgbClr val="FF0000"/>
            </a:solidFill>
            <a:prstDash val="dash"/>
          </a:ln>
        </p:spPr>
        <p:txBody>
          <a:bodyPr wrap="square">
            <a:spAutoFit/>
          </a:bodyPr>
          <a:lstStyle/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7177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870418" y="2385752"/>
            <a:ext cx="482618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600" b="1" dirty="0">
                <a:solidFill>
                  <a:schemeClr val="bg1"/>
                </a:solidFill>
              </a:rPr>
              <a:t>감사합니다 </a:t>
            </a:r>
            <a:endParaRPr lang="en-US" altLang="ko-K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3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199</Words>
  <Application>Microsoft Macintosh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KWONHANGIL</dc:creator>
  <cp:lastModifiedBy>KWONHANGIL</cp:lastModifiedBy>
  <cp:revision>6</cp:revision>
  <dcterms:created xsi:type="dcterms:W3CDTF">2020-04-02T06:12:56Z</dcterms:created>
  <dcterms:modified xsi:type="dcterms:W3CDTF">2020-04-16T15:49:33Z</dcterms:modified>
</cp:coreProperties>
</file>