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3" r:id="rId6"/>
    <p:sldId id="272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 Support Chat Bot With ML 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168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endParaRPr lang="en-IN"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 Asad Mohammed Khan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2DDAA5-CCA6-BB9C-4864-605A9B04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999138"/>
              </p:ext>
            </p:extLst>
          </p:nvPr>
        </p:nvGraphicFramePr>
        <p:xfrm>
          <a:off x="197505" y="2576852"/>
          <a:ext cx="6088118" cy="1788160"/>
        </p:xfrm>
        <a:graphic>
          <a:graphicData uri="http://schemas.openxmlformats.org/drawingml/2006/table">
            <a:tbl>
              <a:tblPr firstRow="1" bandRow="1"/>
              <a:tblGrid>
                <a:gridCol w="1998980">
                  <a:extLst>
                    <a:ext uri="{9D8B030D-6E8A-4147-A177-3AD203B41FA5}">
                      <a16:colId xmlns:a16="http://schemas.microsoft.com/office/drawing/2014/main" val="1059652169"/>
                    </a:ext>
                  </a:extLst>
                </a:gridCol>
                <a:gridCol w="4089138">
                  <a:extLst>
                    <a:ext uri="{9D8B030D-6E8A-4147-A177-3AD203B41FA5}">
                      <a16:colId xmlns:a16="http://schemas.microsoft.com/office/drawing/2014/main" val="4125461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   STUDENT 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20211CSE0354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NAVEEN KUMAR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4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20211CSE0369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MAHMADKAIP R SHIKKALAGAR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20211CSE0383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MOHAN S 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4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20221LCS0013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MADHU 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860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</a:t>
            </a:r>
            <a:r>
              <a:rPr lang="en-IN" sz="2200" dirty="0"/>
              <a:t>Software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  <a:r>
              <a:rPr lang="en-US" dirty="0"/>
              <a:t> </a:t>
            </a:r>
            <a:r>
              <a:rPr lang="en-US" sz="2100" dirty="0"/>
              <a:t>The organization aims to enhance its customer support system by developing a machine learning-powered chatbot that can handle customer queries in real-time. The chatbot should understand natural language, categorize inquiries, and provide accurate, relevant responses. It should also be able to escalate issues to human agents when necessary, ensuring a seamless transition.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IN" sz="2200" dirty="0"/>
              <a:t>Medium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React.js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2)    </a:t>
            </a:r>
            <a:r>
              <a:rPr lang="en-IN" sz="2000" dirty="0"/>
              <a:t>Node.js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000" dirty="0"/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3)   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spaCy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4)    </a:t>
            </a:r>
            <a:r>
              <a:rPr lang="en-IN" sz="2000" dirty="0"/>
              <a:t>Scikit-learn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000" b="1" dirty="0"/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5)  </a:t>
            </a:r>
            <a:r>
              <a:rPr lang="en-IN" sz="2000" dirty="0"/>
              <a:t> MongoDB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IN" sz="2000" dirty="0"/>
              <a:t>Operating System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IN" sz="2000" dirty="0"/>
              <a:t>Programming Languages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IN" sz="2000" dirty="0"/>
              <a:t>Libraries and Frameworks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IN" sz="2000" dirty="0"/>
              <a:t>Database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IN" sz="2000" dirty="0"/>
              <a:t>Development Tools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9AB5F-BEDA-6922-8DF8-F85B4DDD1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96" y="1202184"/>
            <a:ext cx="9709608" cy="46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F217CAC-FBA8-7AE3-D5C4-37615BCC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333182"/>
            <a:ext cx="1047196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Kumar and P. Gupta, "Chatbot for Customer Support System Using AI and ML,"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Journal of Advanced Research in Computer Science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9, no. 3, pp. 25-30, 2019.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J. Smith, "Natural Language Processing Techniques in Chatbots: A Comprehensive Survey,"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Artificial Intelligence Research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45, no. 2, pp. 112-120, May 2020.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S. Zhang and Y. Wang, "Improving Chatbot Interactions with Machine Learning,"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11th IEEE International Conference on AI and ML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2021, pp. 45-50.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L. Davis, "An Overview of Machine Learning Algorithms for Chatbots,"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7, pp. 123-140, 2020.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2A7F9-D650-D579-B704-76921D472925}"/>
              </a:ext>
            </a:extLst>
          </p:cNvPr>
          <p:cNvSpPr txBox="1"/>
          <p:nvPr/>
        </p:nvSpPr>
        <p:spPr>
          <a:xfrm>
            <a:off x="4685121" y="2875002"/>
            <a:ext cx="3120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438</Words>
  <Application>Microsoft Office PowerPoint</Application>
  <PresentationFormat>Widescreen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Verdana</vt:lpstr>
      <vt:lpstr>Wingdings</vt:lpstr>
      <vt:lpstr>Bioinformatics</vt:lpstr>
      <vt:lpstr>Customer Support Chat Bot With ML 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Kaif Shikkalagar</cp:lastModifiedBy>
  <cp:revision>40</cp:revision>
  <dcterms:modified xsi:type="dcterms:W3CDTF">2024-09-18T03:30:40Z</dcterms:modified>
</cp:coreProperties>
</file>