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8" r:id="rId5"/>
    <p:sldId id="276"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avii354/CUSTOMER-SUPPORT-CHATBOT-WITH-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introduction-to-natural-language-processing-for-text-df845750fb63%0d"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5" Type="http://schemas.openxmlformats.org/officeDocument/2006/relationships/hyperlink" Target="https://www.analyticsvidhya.com/blog/2023/10/a-step-by-step-guide-to-pdf-chatbots-with-langchain-and-ollama/" TargetMode="External"/><Relationship Id="rId4" Type="http://schemas.openxmlformats.org/officeDocument/2006/relationships/hyperlink" Target="https://www.ijrte.org/wp-content/uploads/papers/v8i1S3/A10170681S319.pdf"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 168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r>
                        <a:rPr lang="en-US" altLang="en-GB" sz="1800" b="1" u="none" strike="noStrike" cap="none" dirty="0">
                          <a:solidFill>
                            <a:srgbClr val="17365D"/>
                          </a:solidFill>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20211CSE0354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Naveen Kumar M</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20211CSE0369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Mahmadkaip 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Mohan S G</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20221LCS0013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Madhu K</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a:latin typeface="Times New Roman" panose="02020603050405020304" charset="0"/>
              <a:cs typeface="Times New Roman" panose="02020603050405020304" charset="0"/>
            </a:endParaRPr>
          </a:p>
          <a:p>
            <a:pPr>
              <a:lnSpc>
                <a:spcPct val="120000"/>
              </a:lnSpc>
            </a:pP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36061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https://github.com/navii354/CUSTOMER-SUPPORT-CHATBOT-WITH-ML</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sym typeface="+mn-ea"/>
              </a:rPr>
              <a:t> Customer Support Chatbot Using Machine Learning </a:t>
            </a:r>
            <a:r>
              <a:rPr lang="en-IN" dirty="0">
                <a:sym typeface="+mn-ea"/>
                <a:hlinkClick r:id="rId2"/>
              </a:rPr>
              <a:t>https://www.researchgate.net/publication/343980800_Customer_Support_Chatbot_Using_Machine_Learning</a:t>
            </a:r>
            <a:r>
              <a:rPr lang="en-IN" dirty="0">
                <a:sym typeface="+mn-ea"/>
              </a:rPr>
              <a:t> </a:t>
            </a:r>
          </a:p>
          <a:p>
            <a:r>
              <a:rPr lang="en-GB">
                <a:sym typeface="+mn-ea"/>
              </a:rPr>
              <a:t>Yordanov, V.: Introduction to NLP for text. </a:t>
            </a:r>
            <a:r>
              <a:rPr lang="en-GB" u="sng">
                <a:sym typeface="+mn-ea"/>
                <a:hlinkClick r:id="rId3" action="ppaction://hlinkfile"/>
              </a:rPr>
              <a:t>https://towardsdatascience.com/introduction-to-natural-language-processing-for-text-df845750fb63</a:t>
            </a:r>
            <a:endParaRPr lang="en-GB" u="sng"/>
          </a:p>
          <a:p>
            <a:r>
              <a:rPr lang="en-US" dirty="0">
                <a:sym typeface="+mn-ea"/>
              </a:rPr>
              <a:t>Customer Support Chatbot with ML Research paper </a:t>
            </a:r>
            <a:r>
              <a:rPr lang="en-US" dirty="0">
                <a:sym typeface="+mn-ea"/>
                <a:hlinkClick r:id="rId4"/>
              </a:rPr>
              <a:t>https://www.ijrte.org/wp- content/uploads/papers/v8i1S3/A10170681S319.pdf</a:t>
            </a:r>
            <a:r>
              <a:rPr lang="en-US" dirty="0">
                <a:sym typeface="+mn-ea"/>
              </a:rPr>
              <a:t> </a:t>
            </a:r>
            <a:endParaRPr lang="en-GB"/>
          </a:p>
          <a:p>
            <a:r>
              <a:rPr lang="en-IN" dirty="0" err="1">
                <a:sym typeface="+mn-ea"/>
              </a:rPr>
              <a:t>Ollama</a:t>
            </a:r>
            <a:r>
              <a:rPr lang="en-IN" dirty="0">
                <a:sym typeface="+mn-ea"/>
              </a:rPr>
              <a:t> </a:t>
            </a:r>
            <a:r>
              <a:rPr lang="en-IN" dirty="0">
                <a:sym typeface="+mn-ea"/>
                <a:hlinkClick r:id="rId5"/>
              </a:rPr>
              <a:t>https://www.analyticsvidhya.com/blog/2023/10/a-step-by-step-guide-to-pdf-chatbots-with-langchain-and-ollama/</a:t>
            </a:r>
            <a:endParaRPr lang="en-GB"/>
          </a:p>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p>
          <a:p>
            <a:pPr algn="l"/>
            <a:r>
              <a:rPr lang="en-US" sz="2800">
                <a:latin typeface="Times New Roman" panose="02020603050405020304" charset="0"/>
                <a:cs typeface="Times New Roman" panose="02020603050405020304" charset="0"/>
              </a:rPr>
              <a:t>A chatbot can enhance business operations </a:t>
            </a:r>
          </a:p>
          <a:p>
            <a:pPr algn="l"/>
            <a:r>
              <a:rPr lang="en-US" sz="2800">
                <a:latin typeface="Times New Roman" panose="02020603050405020304" charset="0"/>
                <a:cs typeface="Times New Roman" panose="02020603050405020304" charset="0"/>
              </a:rPr>
              <a:t>and customer service efficiency through   innovation.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0000"/>
                    </a:ext>
                  </a:extLst>
                </a:gridCol>
                <a:gridCol w="4421414">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001"/>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20000"/>
                    </a:ext>
                  </a:extLst>
                </a:gridCol>
                <a:gridCol w="4520492">
                  <a:extLst>
                    <a:ext uri="{9D8B030D-6E8A-4147-A177-3AD203B41FA5}">
                      <a16:colId xmlns:a16="http://schemas.microsoft.com/office/drawing/2014/main" val="20001"/>
                    </a:ext>
                  </a:extLst>
                </a:gridCol>
                <a:gridCol w="3196060">
                  <a:extLst>
                    <a:ext uri="{9D8B030D-6E8A-4147-A177-3AD203B41FA5}">
                      <a16:colId xmlns:a16="http://schemas.microsoft.com/office/drawing/2014/main" val="20002"/>
                    </a:ext>
                  </a:extLst>
                </a:gridCol>
                <a:gridCol w="3007970">
                  <a:extLst>
                    <a:ext uri="{9D8B030D-6E8A-4147-A177-3AD203B41FA5}">
                      <a16:colId xmlns:a16="http://schemas.microsoft.com/office/drawing/2014/main" val="20003"/>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1000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00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endParaRPr lang="en-IN" dirty="0"/>
          </a:p>
        </p:txBody>
      </p:sp>
      <p:sp>
        <p:nvSpPr>
          <p:cNvPr id="3" name="Content Placeholder 2"/>
          <p:cNvSpPr>
            <a:spLocks noGrp="1"/>
          </p:cNvSpPr>
          <p:nvPr>
            <p:ph idx="1"/>
          </p:nvPr>
        </p:nvSpPr>
        <p:spPr>
          <a:xfrm>
            <a:off x="812799" y="1143001"/>
            <a:ext cx="11190147" cy="4952997"/>
          </a:xfrm>
        </p:spPr>
        <p:txBody>
          <a:bodyPr/>
          <a:lstStyle/>
          <a:p>
            <a:r>
              <a:rPr lang="en-US" dirty="0">
                <a:latin typeface="Times New Roman" panose="02020603050405020304" charset="0"/>
                <a:cs typeface="Times New Roman" panose="02020603050405020304" charset="0"/>
              </a:rPr>
              <a:t>Software Requirements: Windows OS , Visual Studio , </a:t>
            </a:r>
          </a:p>
          <a:p>
            <a:r>
              <a:rPr lang="en-US" dirty="0">
                <a:latin typeface="Times New Roman" panose="02020603050405020304" charset="0"/>
                <a:cs typeface="Times New Roman" panose="02020603050405020304" charset="0"/>
              </a:rPr>
              <a:t>Html , CSS , Java Script for fronted.</a:t>
            </a:r>
          </a:p>
          <a:p>
            <a:r>
              <a:rPr lang="en-US" dirty="0">
                <a:latin typeface="Times New Roman" panose="02020603050405020304" charset="0"/>
                <a:cs typeface="Times New Roman" panose="02020603050405020304" charset="0"/>
              </a:rPr>
              <a:t>Python ML Algorithms-NLP for backend.</a:t>
            </a:r>
          </a:p>
          <a:p>
            <a:r>
              <a:rPr lang="en-US" dirty="0">
                <a:latin typeface="Times New Roman" panose="02020603050405020304" charset="0"/>
                <a:cs typeface="Times New Roman" panose="02020603050405020304" charset="0"/>
              </a:rPr>
              <a:t>SQL Database for storing the Queries.</a:t>
            </a:r>
            <a:endParaRPr lang="en-IN"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TotalTime>
  <Words>1217</Words>
  <Application>Microsoft Office PowerPoint</Application>
  <PresentationFormat>Widescreen</PresentationFormat>
  <Paragraphs>124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Customer Support Chatbot With ML</vt:lpstr>
      <vt:lpstr>Introduction</vt:lpstr>
      <vt:lpstr>Literature Review</vt:lpstr>
      <vt:lpstr>Literature Review</vt:lpstr>
      <vt:lpstr>Existing method Drawback</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23</cp:revision>
  <dcterms:created xsi:type="dcterms:W3CDTF">2023-03-16T03:26:00Z</dcterms:created>
  <dcterms:modified xsi:type="dcterms:W3CDTF">2024-10-18T05:37:05Z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D642BA61BAEF4155B5266F4FB8CD4DA1_13</vt:lpwstr>
  </property>
  <property fmtid="{D5CDD505-2E9C-101B-9397-08002B2CF9AE}" pid="3" name="KSOProductBuildVer">
    <vt:lpwstr>1033-12.2.0.18586</vt:lpwstr>
  </property>
</Properties>
</file>