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83" r:id="rId2"/>
    <p:sldId id="284" r:id="rId3"/>
    <p:sldId id="257" r:id="rId4"/>
    <p:sldId id="276" r:id="rId5"/>
    <p:sldId id="278" r:id="rId6"/>
    <p:sldId id="279" r:id="rId7"/>
    <p:sldId id="259" r:id="rId8"/>
    <p:sldId id="260" r:id="rId9"/>
    <p:sldId id="281" r:id="rId10"/>
    <p:sldId id="286" r:id="rId11"/>
    <p:sldId id="273" r:id="rId12"/>
    <p:sldId id="270" r:id="rId13"/>
    <p:sldId id="263" r:id="rId14"/>
    <p:sldId id="264" r:id="rId15"/>
    <p:sldId id="268" r:id="rId16"/>
    <p:sldId id="265" r:id="rId17"/>
    <p:sldId id="282"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66" d="100"/>
          <a:sy n="66" d="100"/>
        </p:scale>
        <p:origin x="3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05-02-2025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05/02/2025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05/02/2025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05/02/2025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05/02/2025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CSE-G157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612842896"/>
              </p:ext>
            </p:extLst>
          </p:nvPr>
        </p:nvGraphicFramePr>
        <p:xfrm>
          <a:off x="553085" y="2653030"/>
          <a:ext cx="5725160" cy="146308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20211CSE0354</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Naveen Kumar M</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20211CSE0383</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Mohan S G</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65760">
                <a:tc>
                  <a:txBody>
                    <a:bodyPr/>
                    <a:lstStyle/>
                    <a:p>
                      <a:pPr marL="0" marR="0" lvl="0" indent="0" algn="ctr" rtl="0">
                        <a:spcBef>
                          <a:spcPts val="0"/>
                        </a:spcBef>
                        <a:spcAft>
                          <a:spcPts val="0"/>
                        </a:spcAft>
                        <a:buNone/>
                      </a:pPr>
                      <a:r>
                        <a:rPr lang="en-GB" sz="1800" u="none" strike="noStrike" cap="none" dirty="0"/>
                        <a:t>20221LCS0013</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Madhu K</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314822609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Asad Mohammed Khan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Amarnath</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J.L &amp; Dr.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2" name="TextBox 41">
            <a:extLst>
              <a:ext uri="{FF2B5EF4-FFF2-40B4-BE49-F238E27FC236}">
                <a16:creationId xmlns:a16="http://schemas.microsoft.com/office/drawing/2014/main" id="{61A37407-E16B-21E3-85FD-4F99C0133D06}"/>
              </a:ext>
            </a:extLst>
          </p:cNvPr>
          <p:cNvSpPr txBox="1"/>
          <p:nvPr/>
        </p:nvSpPr>
        <p:spPr>
          <a:xfrm>
            <a:off x="898216" y="1051965"/>
            <a:ext cx="954860" cy="369332"/>
          </a:xfrm>
          <a:prstGeom prst="rect">
            <a:avLst/>
          </a:prstGeom>
          <a:noFill/>
        </p:spPr>
        <p:txBody>
          <a:bodyPr wrap="square" rtlCol="0">
            <a:spAutoFit/>
          </a:bodyPr>
          <a:lstStyle/>
          <a:p>
            <a:endParaRPr lang="en-IN" dirty="0"/>
          </a:p>
        </p:txBody>
      </p:sp>
      <p:pic>
        <p:nvPicPr>
          <p:cNvPr id="82" name="Picture 81">
            <a:extLst>
              <a:ext uri="{FF2B5EF4-FFF2-40B4-BE49-F238E27FC236}">
                <a16:creationId xmlns:a16="http://schemas.microsoft.com/office/drawing/2014/main" id="{AC354225-0FB7-A568-5715-C2EA588EB001}"/>
              </a:ext>
            </a:extLst>
          </p:cNvPr>
          <p:cNvPicPr>
            <a:picLocks noChangeAspect="1"/>
          </p:cNvPicPr>
          <p:nvPr/>
        </p:nvPicPr>
        <p:blipFill>
          <a:blip r:embed="rId2"/>
          <a:stretch>
            <a:fillRect/>
          </a:stretch>
        </p:blipFill>
        <p:spPr>
          <a:xfrm>
            <a:off x="2629058" y="1165253"/>
            <a:ext cx="6933884" cy="4919958"/>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3864994773"/>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18-Feb-2025 To 21-Feb-2025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2652078977"/>
              </p:ext>
            </p:extLst>
          </p:nvPr>
        </p:nvGraphicFramePr>
        <p:xfrm>
          <a:off x="5954973" y="1571982"/>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17-Mar-2025 To 21-Mar-2025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16-Apr-2025 To 19-Apr-2025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3150806609"/>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10-May-2025 To 17-May-2025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905003"/>
            <a:ext cx="10668000" cy="495299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marR="0" lvl="0" indent="-190500" algn="l" defTabSz="914400" rtl="0" eaLnBrk="1" fontAlgn="auto" latinLnBrk="0" hangingPunct="1">
              <a:lnSpc>
                <a:spcPct val="100000"/>
              </a:lnSpc>
              <a:spcBef>
                <a:spcPts val="0"/>
              </a:spcBef>
              <a:spcAft>
                <a:spcPts val="0"/>
              </a:spcAft>
              <a:buClr>
                <a:srgbClr val="000000"/>
              </a:buClr>
              <a:buSzPct val="100000"/>
              <a:buFont typeface="Arial" panose="020B0604020202020204"/>
              <a:buNone/>
              <a:tabLst/>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 </a:t>
            </a:r>
            <a:r>
              <a:rPr kumimoji="0" lang="en-GB" altLang="en-US"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https://github.com/navii354/Summer-Term-Timetable-Generation.git </a:t>
            </a:r>
            <a:endPar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endParaRP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93340"/>
          </a:xfrm>
          <a:prstGeom prst="rect">
            <a:avLst/>
          </a:prstGeom>
          <a:noFill/>
          <a:ln>
            <a:noFill/>
          </a:ln>
        </p:spPr>
        <p:txBody>
          <a:bodyPr spcFirstLastPara="1" wrap="square" lIns="91425" tIns="45700" rIns="91425" bIns="45700" anchor="t" anchorCtr="0">
            <a:normAutofit fontScale="25000" lnSpcReduction="20000"/>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72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72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by faculty and can also view substitute response. Principal can approve reject request. It is a comprehensive timetable management solutions for colleges which help to overcome the challenges in manually setting the timetable. By </a:t>
            </a:r>
            <a:r>
              <a:rPr lang="en-US" sz="3200">
                <a:latin typeface="Times New Roman" panose="02020603050405020304" pitchFamily="18" charset="0"/>
                <a:cs typeface="Times New Roman" panose="02020603050405020304" pitchFamily="18" charset="0"/>
              </a:rPr>
              <a:t>using this software </a:t>
            </a:r>
            <a:r>
              <a:rPr lang="en-US" sz="3200" dirty="0">
                <a:latin typeface="Times New Roman" panose="02020603050405020304" pitchFamily="18" charset="0"/>
                <a:cs typeface="Times New Roman" panose="02020603050405020304" pitchFamily="18" charset="0"/>
              </a:rPr>
              <a:t>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17938759"/>
              </p:ext>
            </p:extLst>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extLst>
                    <a:ext uri="{9D8B030D-6E8A-4147-A177-3AD203B41FA5}">
                      <a16:colId xmlns:a16="http://schemas.microsoft.com/office/drawing/2014/main" val="2400391149"/>
                    </a:ext>
                  </a:extLst>
                </a:gridCol>
                <a:gridCol w="4718163">
                  <a:extLst>
                    <a:ext uri="{9D8B030D-6E8A-4147-A177-3AD203B41FA5}">
                      <a16:colId xmlns:a16="http://schemas.microsoft.com/office/drawing/2014/main" val="3931570721"/>
                    </a:ext>
                  </a:extLst>
                </a:gridCol>
                <a:gridCol w="2424531">
                  <a:extLst>
                    <a:ext uri="{9D8B030D-6E8A-4147-A177-3AD203B41FA5}">
                      <a16:colId xmlns:a16="http://schemas.microsoft.com/office/drawing/2014/main" val="1681513467"/>
                    </a:ext>
                  </a:extLst>
                </a:gridCol>
                <a:gridCol w="2549900">
                  <a:extLst>
                    <a:ext uri="{9D8B030D-6E8A-4147-A177-3AD203B41FA5}">
                      <a16:colId xmlns:a16="http://schemas.microsoft.com/office/drawing/2014/main" val="1229159050"/>
                    </a:ext>
                  </a:extLst>
                </a:gridCol>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1007645441"/>
              </p:ext>
            </p:extLst>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extLst>
                    <a:ext uri="{9D8B030D-6E8A-4147-A177-3AD203B41FA5}">
                      <a16:colId xmlns:a16="http://schemas.microsoft.com/office/drawing/2014/main" val="2400391149"/>
                    </a:ext>
                  </a:extLst>
                </a:gridCol>
                <a:gridCol w="4603925">
                  <a:extLst>
                    <a:ext uri="{9D8B030D-6E8A-4147-A177-3AD203B41FA5}">
                      <a16:colId xmlns:a16="http://schemas.microsoft.com/office/drawing/2014/main" val="3931570721"/>
                    </a:ext>
                  </a:extLst>
                </a:gridCol>
                <a:gridCol w="2523018">
                  <a:extLst>
                    <a:ext uri="{9D8B030D-6E8A-4147-A177-3AD203B41FA5}">
                      <a16:colId xmlns:a16="http://schemas.microsoft.com/office/drawing/2014/main" val="1681513467"/>
                    </a:ext>
                  </a:extLst>
                </a:gridCol>
                <a:gridCol w="2629626">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3646923799"/>
              </p:ext>
            </p:extLst>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extLst>
                    <a:ext uri="{9D8B030D-6E8A-4147-A177-3AD203B41FA5}">
                      <a16:colId xmlns:a16="http://schemas.microsoft.com/office/drawing/2014/main" val="2400391149"/>
                    </a:ext>
                  </a:extLst>
                </a:gridCol>
                <a:gridCol w="4791471">
                  <a:extLst>
                    <a:ext uri="{9D8B030D-6E8A-4147-A177-3AD203B41FA5}">
                      <a16:colId xmlns:a16="http://schemas.microsoft.com/office/drawing/2014/main" val="3931570721"/>
                    </a:ext>
                  </a:extLst>
                </a:gridCol>
                <a:gridCol w="2385037">
                  <a:extLst>
                    <a:ext uri="{9D8B030D-6E8A-4147-A177-3AD203B41FA5}">
                      <a16:colId xmlns:a16="http://schemas.microsoft.com/office/drawing/2014/main" val="1681513467"/>
                    </a:ext>
                  </a:extLst>
                </a:gridCol>
                <a:gridCol w="2555795">
                  <a:extLst>
                    <a:ext uri="{9D8B030D-6E8A-4147-A177-3AD203B41FA5}">
                      <a16:colId xmlns:a16="http://schemas.microsoft.com/office/drawing/2014/main" val="1229159050"/>
                    </a:ext>
                  </a:extLst>
                </a:gridCol>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Java-based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p>
        </p:txBody>
      </p:sp>
    </p:spTree>
    <p:extLst>
      <p:ext uri="{BB962C8B-B14F-4D97-AF65-F5344CB8AC3E}">
        <p14:creationId xmlns:p14="http://schemas.microsoft.com/office/powerpoint/2010/main" val="9052956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428</TotalTime>
  <Words>1764</Words>
  <Application>Microsoft Office PowerPoint</Application>
  <PresentationFormat>Widescreen</PresentationFormat>
  <Paragraphs>168</Paragraphs>
  <Slides>18</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Arial Black</vt:lpstr>
      <vt:lpstr>Bookman Old Style</vt:lpstr>
      <vt:lpstr>Calibri</vt:lpstr>
      <vt:lpstr>Cambria</vt:lpstr>
      <vt:lpstr>Times New Roman</vt:lpstr>
      <vt:lpstr>Verdana</vt:lpstr>
      <vt:lpstr>Wingdings</vt:lpstr>
      <vt:lpstr>Bioinformatics</vt:lpstr>
      <vt:lpstr>SUMMER-TERM TIMETABLE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naveen kumar.M</cp:lastModifiedBy>
  <cp:revision>28</cp:revision>
  <dcterms:created xsi:type="dcterms:W3CDTF">2023-03-16T03:26:27Z</dcterms:created>
  <dcterms:modified xsi:type="dcterms:W3CDTF">2025-02-05T07:48:00Z</dcterms:modified>
</cp:coreProperties>
</file>