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3" r:id="rId3"/>
    <p:sldId id="284" r:id="rId5"/>
    <p:sldId id="257" r:id="rId6"/>
    <p:sldId id="276" r:id="rId7"/>
    <p:sldId id="278" r:id="rId8"/>
    <p:sldId id="279" r:id="rId9"/>
    <p:sldId id="259" r:id="rId10"/>
    <p:sldId id="260" r:id="rId11"/>
    <p:sldId id="281" r:id="rId12"/>
    <p:sldId id="286" r:id="rId13"/>
    <p:sldId id="273" r:id="rId14"/>
    <p:sldId id="270" r:id="rId15"/>
    <p:sldId id="263" r:id="rId16"/>
    <p:sldId id="287"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a:t>
            </a:r>
            <a:r>
              <a:rPr lang="en-US" altLang="en-GB" dirty="0">
                <a:latin typeface="Cambria" panose="02040503050406030204" pitchFamily="18" charset="0"/>
                <a:ea typeface="Cambria" panose="02040503050406030204" pitchFamily="18" charset="0"/>
              </a:rPr>
              <a:t>57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653030"/>
          <a:ext cx="5725160" cy="1463080"/>
        </p:xfrm>
        <a:graphic>
          <a:graphicData uri="http://schemas.openxmlformats.org/drawingml/2006/table">
            <a:tbl>
              <a:tblPr firstRow="1" bandRow="1">
                <a:noFill/>
              </a:tblPr>
              <a:tblGrid>
                <a:gridCol w="2202815"/>
                <a:gridCol w="3522345"/>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Font typeface="+mj-lt"/>
                        <a:buNone/>
                      </a:pPr>
                      <a:r>
                        <a:rPr lang="en-GB" sz="1800" u="none" strike="noStrike" cap="none" dirty="0"/>
                        <a:t>20211CSE03</a:t>
                      </a:r>
                      <a:r>
                        <a:rPr lang="en-US" altLang="en-GB" sz="1800" u="none" strike="noStrike" cap="none" dirty="0"/>
                        <a:t>74</a:t>
                      </a:r>
                      <a:endParaRPr lang="en-US" alt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1800" u="none" strike="noStrike" cap="none" dirty="0"/>
                        <a:t>Ravi Mahipati</a:t>
                      </a:r>
                      <a:endParaRPr lang="en-US" alt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GB" sz="1800" u="none" strike="noStrike" cap="none" dirty="0"/>
                        <a:t>20211CSE038</a:t>
                      </a:r>
                      <a:r>
                        <a:rPr lang="en-US" altLang="en-GB" sz="1800" u="none" strike="noStrike" cap="none" dirty="0"/>
                        <a:t>5</a:t>
                      </a:r>
                      <a:endParaRPr lang="en-US" alt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1800" u="none" strike="noStrike" cap="none" dirty="0"/>
                        <a:t>Tarun</a:t>
                      </a:r>
                      <a:r>
                        <a:rPr lang="en-GB" sz="1800" u="none" strike="noStrike" cap="none" dirty="0"/>
                        <a:t> G</a:t>
                      </a:r>
                      <a:r>
                        <a:rPr lang="en-US" altLang="en-GB" sz="1800" u="none" strike="noStrike" cap="none" dirty="0"/>
                        <a:t> S</a:t>
                      </a:r>
                      <a:endParaRPr lang="en-US" alt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GB" sz="1800" u="none" strike="noStrike" cap="none" dirty="0"/>
                        <a:t>202</a:t>
                      </a:r>
                      <a:r>
                        <a:rPr lang="en-US" altLang="en-GB" sz="1800" u="none" strike="noStrike" cap="none" dirty="0"/>
                        <a:t>11CSE0572</a:t>
                      </a:r>
                      <a:endParaRPr lang="en-US" alt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1800" u="none" strike="noStrike" cap="none" dirty="0"/>
                        <a:t>V S Krishna Chaitany Avvari</a:t>
                      </a:r>
                      <a:endParaRPr lang="en-US" alt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Shwetha Singh</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endParaRPr lang="en-GB" dirty="0"/>
          </a:p>
        </p:txBody>
      </p:sp>
      <p:sp>
        <p:nvSpPr>
          <p:cNvPr id="42" name="TextBox 41"/>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1"/>
          <a:stretch>
            <a:fillRect/>
          </a:stretch>
        </p:blipFill>
        <p:spPr>
          <a:xfrm>
            <a:off x="2642437" y="1051965"/>
            <a:ext cx="7008725" cy="5051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endParaRPr lang="en-GB" altLang="en-US" sz="2800" dirty="0">
              <a:latin typeface="Cambria" panose="02040503050406030204" pitchFamily="18" charset="0"/>
              <a:ea typeface="Cambria" panose="02040503050406030204" pitchFamily="18" charset="0"/>
              <a:sym typeface="+mn-ea"/>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endParaRPr lang="en-GB" altLang="en-US" sz="2800" dirty="0">
              <a:latin typeface="Cambria" panose="02040503050406030204" pitchFamily="18" charset="0"/>
              <a:ea typeface="Cambria" panose="02040503050406030204" pitchFamily="18" charset="0"/>
              <a:sym typeface="+mn-ea"/>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endParaRPr lang="en-GB" altLang="en-US" sz="2800" dirty="0">
              <a:latin typeface="Cambria" panose="02040503050406030204" pitchFamily="18" charset="0"/>
              <a:ea typeface="Cambria" panose="02040503050406030204" pitchFamily="18" charset="0"/>
              <a:sym typeface="+mn-ea"/>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endParaRPr lang="en-GB" altLang="en-US" sz="2800" dirty="0">
              <a:latin typeface="Cambria" panose="02040503050406030204" pitchFamily="18" charset="0"/>
              <a:ea typeface="Cambria" panose="02040503050406030204" pitchFamily="18" charset="0"/>
              <a:sym typeface="+mn-ea"/>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endParaRPr lang="en-GB" altLang="en-US" sz="2800" dirty="0">
              <a:latin typeface="Cambria" panose="02040503050406030204" pitchFamily="18" charset="0"/>
              <a:ea typeface="Cambria" panose="02040503050406030204" pitchFamily="18" charset="0"/>
              <a:sym typeface="+mn-ea"/>
            </a:endParaRP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endParaRPr lang="en-GB" dirty="0">
              <a:latin typeface="Cambria" panose="02040503050406030204" pitchFamily="18" charset="0"/>
              <a:ea typeface="Cambria" panose="02040503050406030204" pitchFamily="18" charset="0"/>
            </a:endParaRPr>
          </a:p>
        </p:txBody>
      </p:sp>
      <p:graphicFrame>
        <p:nvGraphicFramePr>
          <p:cNvPr id="2" name="Google Shape;133;p3"/>
          <p:cNvGraphicFramePr/>
          <p:nvPr/>
        </p:nvGraphicFramePr>
        <p:xfrm>
          <a:off x="949235" y="1571982"/>
          <a:ext cx="4984750" cy="3997125"/>
        </p:xfrm>
        <a:graphic>
          <a:graphicData uri="http://schemas.openxmlformats.org/drawingml/2006/table">
            <a:tbl>
              <a:tblPr firstRow="1" bandRow="1">
                <a:noFill/>
              </a:tblPr>
              <a:tblGrid>
                <a:gridCol w="1337950"/>
                <a:gridCol w="455850"/>
                <a:gridCol w="455850"/>
                <a:gridCol w="455850"/>
                <a:gridCol w="455850"/>
                <a:gridCol w="455850"/>
                <a:gridCol w="455850"/>
                <a:gridCol w="455850"/>
                <a:gridCol w="455850"/>
              </a:tblGrid>
              <a:tr h="444125">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panose="020B0604030504040204"/>
                          <a:ea typeface="Verdana" panose="020B0604030504040204"/>
                          <a:cs typeface="Verdana" panose="020B0604030504040204"/>
                          <a:sym typeface="Verdana" panose="020B0604030504040204"/>
                        </a:rPr>
                        <a:t>REVIEW - 0</a:t>
                      </a:r>
                      <a:endParaRPr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cPr/>
                </a:tc>
                <a:tc hMerge="1">
                  <a:tcPr/>
                </a:tc>
                <a:tc hMerge="1">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1" dirty="0">
                          <a:latin typeface="Verdana" panose="020B0604030504040204"/>
                          <a:ea typeface="Verdana" panose="020B0604030504040204"/>
                          <a:cs typeface="Verdana" panose="020B0604030504040204"/>
                          <a:sym typeface="Verdana" panose="020B0604030504040204"/>
                        </a:rPr>
                        <a:t>REVIEW - 1</a:t>
                      </a:r>
                      <a:endParaRPr lang="en-US"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cPr/>
                </a:tc>
                <a:tc hMerge="1">
                  <a:tcPr/>
                </a:tc>
                <a:tc hMerge="1">
                  <a:tcPr/>
                </a:tc>
              </a:tr>
              <a:tr h="444125">
                <a:tc>
                  <a:txBody>
                    <a:bodyPr/>
                    <a:lstStyle/>
                    <a:p>
                      <a:pPr marL="0" marR="0" lvl="0" indent="0" algn="l" rtl="0">
                        <a:spcBef>
                          <a:spcPts val="0"/>
                        </a:spcBef>
                        <a:spcAft>
                          <a:spcPts val="0"/>
                        </a:spcAft>
                        <a:buNone/>
                      </a:pPr>
                      <a:endParaRPr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b="1" dirty="0"/>
                        <a:t>18-Feb-2025 To 21-Feb-2025</a:t>
                      </a:r>
                      <a:endParaRPr lang="en-US"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b="1" dirty="0">
                          <a:latin typeface="Arial Black" panose="020B0A04020102020204"/>
                          <a:ea typeface="Verdana" panose="020B0604030504040204"/>
                          <a:cs typeface="Verdana" panose="020B0604030504040204"/>
                          <a:sym typeface="Arial Black" panose="020B0A04020102020204"/>
                        </a:rPr>
                        <a:t>PLANNING</a:t>
                      </a:r>
                      <a:r>
                        <a:rPr lang="en-US" sz="1050" dirty="0">
                          <a:latin typeface="Verdana" panose="020B0604030504040204"/>
                          <a:ea typeface="Verdana" panose="020B0604030504040204"/>
                          <a:cs typeface="Verdana" panose="020B0604030504040204"/>
                          <a:sym typeface="Verdana" panose="020B0604030504040204"/>
                        </a:rPr>
                        <a:t> </a:t>
                      </a:r>
                      <a:endParaRPr sz="1050" dirty="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REQUIREMENT ANALYSIS</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DESIGN</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CODING</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TESTING</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DEPLOYMENT</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050" dirty="0">
                          <a:latin typeface="Arial Black" panose="020B0A04020102020204"/>
                          <a:ea typeface="Arial Black" panose="020B0A04020102020204"/>
                          <a:cs typeface="Arial Black" panose="020B0A04020102020204"/>
                          <a:sym typeface="Arial Black" panose="020B0A04020102020204"/>
                        </a:rPr>
                        <a:t>PAPER  PUBLICATION</a:t>
                      </a:r>
                      <a:endParaRPr sz="1050" dirty="0">
                        <a:latin typeface="Arial Black" panose="020B0A04020102020204"/>
                        <a:ea typeface="Arial Black" panose="020B0A04020102020204"/>
                        <a:cs typeface="Arial Black" panose="020B0A04020102020204"/>
                        <a:sym typeface="Arial Black" panose="020B0A04020102020204"/>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r>
            </a:tbl>
          </a:graphicData>
        </a:graphic>
      </p:graphicFrame>
      <p:graphicFrame>
        <p:nvGraphicFramePr>
          <p:cNvPr id="3" name="Google Shape;134;p3"/>
          <p:cNvGraphicFramePr/>
          <p:nvPr/>
        </p:nvGraphicFramePr>
        <p:xfrm>
          <a:off x="5954973" y="1571982"/>
          <a:ext cx="3626872" cy="3997125"/>
        </p:xfrm>
        <a:graphic>
          <a:graphicData uri="http://schemas.openxmlformats.org/drawingml/2006/table">
            <a:tbl>
              <a:tblPr firstRow="1" bandRow="1">
                <a:noFill/>
              </a:tblPr>
              <a:tblGrid>
                <a:gridCol w="459397"/>
                <a:gridCol w="459300"/>
                <a:gridCol w="459300"/>
                <a:gridCol w="459300"/>
                <a:gridCol w="459300"/>
                <a:gridCol w="459300"/>
                <a:gridCol w="459300"/>
                <a:gridCol w="411675"/>
              </a:tblGrid>
              <a:tr h="444125">
                <a:tc gridSpan="4">
                  <a:txBody>
                    <a:bodyPr/>
                    <a:lstStyle/>
                    <a:p>
                      <a:pPr marL="0" marR="0" lvl="0" indent="0" algn="ctr" rtl="0">
                        <a:spcBef>
                          <a:spcPts val="0"/>
                        </a:spcBef>
                        <a:spcAft>
                          <a:spcPts val="0"/>
                        </a:spcAft>
                        <a:buNone/>
                      </a:pPr>
                      <a:r>
                        <a:rPr lang="en-US" sz="1000" b="1" dirty="0">
                          <a:latin typeface="Verdana" panose="020B0604030504040204"/>
                          <a:ea typeface="Verdana" panose="020B0604030504040204"/>
                          <a:cs typeface="Verdana" panose="020B0604030504040204"/>
                          <a:sym typeface="Verdana" panose="020B0604030504040204"/>
                        </a:rPr>
                        <a:t>REVIEW - 2</a:t>
                      </a:r>
                      <a:endParaRPr lang="en-US"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cPr/>
                </a:tc>
                <a:tc hMerge="1">
                  <a:tcPr/>
                </a:tc>
                <a:tc hMerge="1">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b="1" dirty="0">
                          <a:latin typeface="Verdana" panose="020B0604030504040204"/>
                          <a:ea typeface="Verdana" panose="020B0604030504040204"/>
                          <a:cs typeface="Verdana" panose="020B0604030504040204"/>
                          <a:sym typeface="Verdana" panose="020B0604030504040204"/>
                        </a:rPr>
                        <a:t>REVIEW - 3</a:t>
                      </a:r>
                      <a:endParaRPr lang="en-US"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cPr>
                    <a:lnL w="12700" cap="flat" cmpd="sng" algn="ctr">
                      <a:solidFill>
                        <a:srgbClr val="000000"/>
                      </a:solidFill>
                      <a:prstDash val="solid"/>
                      <a:round/>
                      <a:headEnd type="none" w="sm" len="sm"/>
                      <a:tailEnd type="none" w="sm" len="sm"/>
                    </a:lnL>
                  </a:tcPr>
                </a:tc>
                <a:tc hMerge="1">
                  <a:tcPr/>
                </a:tc>
                <a:tc hMerge="1">
                  <a:tcPr/>
                </a:tc>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t>17-Mar-2025 To 21-Mar-2025</a:t>
                      </a:r>
                      <a:endParaRPr lang="en-US" sz="1000"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t>16-Apr-2025 To 19-Apr-2025</a:t>
                      </a:r>
                      <a:endParaRPr lang="en-US" sz="1000"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r>
                        <a:rPr lang="en-US" sz="1800">
                          <a:latin typeface="Verdana" panose="020B0604030504040204"/>
                          <a:ea typeface="Verdana" panose="020B0604030504040204"/>
                          <a:cs typeface="Verdana" panose="020B0604030504040204"/>
                          <a:sym typeface="Verdana" panose="020B0604030504040204"/>
                        </a:rPr>
                        <a:t>`</a:t>
                      </a:r>
                      <a:endParaRPr lang="en-US"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bl>
          </a:graphicData>
        </a:graphic>
      </p:graphicFrame>
      <p:sp>
        <p:nvSpPr>
          <p:cNvPr id="4" name="Google Shape;135;p3"/>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p:cNvGraphicFramePr>
            <a:graphicFrameLocks noGrp="1"/>
          </p:cNvGraphicFramePr>
          <p:nvPr/>
        </p:nvGraphicFramePr>
        <p:xfrm>
          <a:off x="9581845" y="1571191"/>
          <a:ext cx="1856533" cy="3997125"/>
        </p:xfrm>
        <a:graphic>
          <a:graphicData uri="http://schemas.openxmlformats.org/drawingml/2006/table">
            <a:tbl>
              <a:tblPr firstRow="1" bandRow="1">
                <a:noFill/>
              </a:tblPr>
              <a:tblGrid>
                <a:gridCol w="526258"/>
                <a:gridCol w="459300"/>
                <a:gridCol w="459300"/>
                <a:gridCol w="411675"/>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b="1" dirty="0"/>
                        <a:t>Final Viva-Voce</a:t>
                      </a:r>
                      <a:endParaRPr lang="en-US" sz="1000" b="1"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cPr>
                    <a:lnL w="12700" cap="flat" cmpd="sng" algn="ctr">
                      <a:solidFill>
                        <a:srgbClr val="000000"/>
                      </a:solidFill>
                      <a:prstDash val="solid"/>
                      <a:round/>
                      <a:headEnd type="none" w="sm" len="sm"/>
                      <a:tailEnd type="none" w="sm" len="sm"/>
                    </a:lnL>
                  </a:tcPr>
                </a:tc>
                <a:tc hMerge="1">
                  <a:tcPr/>
                </a:tc>
                <a:tc hMerge="1">
                  <a:tcPr/>
                </a:tc>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t>10-May-2025 To 17-May-2025 </a:t>
                      </a:r>
                      <a:endParaRPr lang="en-US" sz="1000" dirty="0">
                        <a:latin typeface="Verdana" panose="020B0604030504040204"/>
                        <a:ea typeface="Verdana" panose="020B0604030504040204"/>
                        <a:cs typeface="Verdana" panose="020B0604030504040204"/>
                        <a:sym typeface="Verdana" panose="020B0604030504040204"/>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r h="444125">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panose="020B0604030504040204"/>
                        <a:ea typeface="Verdana" panose="020B0604030504040204"/>
                        <a:cs typeface="Verdana" panose="020B0604030504040204"/>
                        <a:sym typeface="Verdana" panose="020B0604030504040204"/>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r>
            </a:tbl>
          </a:graphicData>
        </a:graphic>
      </p:graphicFrame>
      <p:sp>
        <p:nvSpPr>
          <p:cNvPr id="6" name="Google Shape;141;p3"/>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4" name="Rectangle 1"/>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2. Navigate to Home1</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 If the user selects About Us: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Display details about the system and its purpose.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b. If the user selects Help:</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Display a help page or FAQs related to system usage.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If the user selects Contact Us: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Display contact details for technical support or system queries.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3. Login Page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If valid:</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Redirect to Home2.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 Else, display "Invalid credentials".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4. Registration</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 If the user is new:</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registration details (name, email, password,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Insert details into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Display "Registration successful".</a:t>
            </a:r>
            <a:endParaRPr lang="en-US"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 Add Teacher: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teacher details (ID, name, department,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b. Add Rooms: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room details (room ID, name, capacity,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Add Timings: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timing details (start time, end time, session type,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 Add Courses: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course details (course ID, name, semester,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e. Add Department: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department details (department ID, name, head of department,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f. Add Sections:</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Accept section details (section ID, course ID, etc.).</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g. Generate Timetable: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Fetch teacher, room, course, and timing details from the database.</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Generate a timetable based on availability and constraints. </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6. Logout</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pic>
        <p:nvPicPr>
          <p:cNvPr id="7" name="Picture 6"/>
          <p:cNvPicPr>
            <a:picLocks noChangeAspect="1"/>
          </p:cNvPicPr>
          <p:nvPr/>
        </p:nvPicPr>
        <p:blipFill>
          <a:blip r:embed="rId1"/>
          <a:stretch>
            <a:fillRect/>
          </a:stretch>
        </p:blipFill>
        <p:spPr>
          <a:xfrm>
            <a:off x="1431069" y="4447714"/>
            <a:ext cx="9431461" cy="1615736"/>
          </a:xfrm>
          <a:prstGeom prst="rect">
            <a:avLst/>
          </a:prstGeom>
        </p:spPr>
      </p:pic>
      <p:sp>
        <p:nvSpPr>
          <p:cNvPr id="3" name="Content Placeholder 2"/>
          <p:cNvSpPr/>
          <p:nvPr>
            <p:ph idx="1"/>
          </p:nvPr>
        </p:nvSpPr>
        <p:spPr/>
        <p:txBody>
          <a:bodyPr/>
          <a:p>
            <a:endParaRPr lang="en-US"/>
          </a:p>
        </p:txBody>
      </p:sp>
      <p:pic>
        <p:nvPicPr>
          <p:cNvPr id="4" name="Picture 3" descr="Screenshot 2025-03-19 115740"/>
          <p:cNvPicPr>
            <a:picLocks noChangeAspect="1"/>
          </p:cNvPicPr>
          <p:nvPr/>
        </p:nvPicPr>
        <p:blipFill>
          <a:blip r:embed="rId2"/>
          <a:srcRect b="24215"/>
          <a:stretch>
            <a:fillRect/>
          </a:stretch>
        </p:blipFill>
        <p:spPr>
          <a:xfrm>
            <a:off x="812800" y="1143000"/>
            <a:ext cx="10122535" cy="3096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https://github.com/S</a:t>
            </a:r>
            <a:r>
              <a:rPr kumimoji="0" lang="en-US" altLang="en-GB"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UMMER</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-T</a:t>
            </a:r>
            <a:r>
              <a:rPr kumimoji="0" lang="en-US" altLang="en-GB"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ERM</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-T</a:t>
            </a:r>
            <a:r>
              <a:rPr kumimoji="0" lang="en-US" altLang="en-GB"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IMETABLE</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a:t>
            </a:r>
            <a:r>
              <a:rPr kumimoji="0" lang="en-US" altLang="en-GB"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ENERATION</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US"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endPar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endParaRPr lang="en-GB"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gridCol w="4718163"/>
                <a:gridCol w="2424531"/>
                <a:gridCol w="2549900"/>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endParaRPr lang="en-IN" sz="1400" dirty="0"/>
                    </a:p>
                  </a:txBody>
                  <a:tcPr anchor="ctr"/>
                </a:tc>
                <a:tc>
                  <a:txBody>
                    <a:bodyPr/>
                    <a:lstStyle/>
                    <a:p>
                      <a:pPr algn="just"/>
                      <a:r>
                        <a:rPr lang="en-US" sz="1400" dirty="0"/>
                        <a:t>LIMITATIONS</a:t>
                      </a:r>
                      <a:endParaRPr lang="en-IN" sz="1400" dirty="0"/>
                    </a:p>
                  </a:txBody>
                  <a:tcPr anchor="ctr"/>
                </a:tc>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endParaRPr lang="en-IN" sz="1800" i="1"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gridCol w="4603925"/>
                <a:gridCol w="2523018"/>
                <a:gridCol w="2629626"/>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endParaRPr lang="en-IN" sz="1400" dirty="0"/>
                    </a:p>
                  </a:txBody>
                  <a:tcPr anchor="ctr"/>
                </a:tc>
                <a:tc>
                  <a:txBody>
                    <a:bodyPr/>
                    <a:lstStyle/>
                    <a:p>
                      <a:pPr algn="ctr"/>
                      <a:r>
                        <a:rPr lang="en-US" sz="1400" dirty="0"/>
                        <a:t>LIMITATIONS</a:t>
                      </a:r>
                      <a:endParaRPr lang="en-IN" sz="1400" dirty="0"/>
                    </a:p>
                  </a:txBody>
                  <a:tcPr anchor="ctr"/>
                </a:tc>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endParaRPr lang="en-US" sz="1800" b="0" i="1" dirty="0">
                        <a:latin typeface="Times New Roman" panose="02020603050405020304" pitchFamily="18" charset="0"/>
                        <a:cs typeface="Times New Roman" panose="02020603050405020304" pitchFamily="18" charset="0"/>
                      </a:endParaRP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endParaRPr lang="en-US" sz="1800" b="0" i="1" dirty="0">
                        <a:latin typeface="Times New Roman" panose="02020603050405020304" pitchFamily="18" charset="0"/>
                        <a:cs typeface="Times New Roman" panose="02020603050405020304" pitchFamily="18" charset="0"/>
                      </a:endParaRP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gridCol w="4791471"/>
                <a:gridCol w="2385037"/>
                <a:gridCol w="2555795"/>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endParaRPr lang="en-IN" sz="1400" dirty="0"/>
                    </a:p>
                  </a:txBody>
                  <a:tcPr anchor="ctr"/>
                </a:tc>
                <a:tc>
                  <a:txBody>
                    <a:bodyPr/>
                    <a:lstStyle/>
                    <a:p>
                      <a:pPr algn="ctr"/>
                      <a:r>
                        <a:rPr lang="en-US" sz="1400" dirty="0"/>
                        <a:t>LIMITATIONS</a:t>
                      </a:r>
                      <a:endParaRPr lang="en-IN" sz="1400" dirty="0"/>
                    </a:p>
                  </a:txBody>
                  <a:tcPr anchor="ctr"/>
                </a:tc>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endParaRPr lang="en-US" sz="1800" i="1"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endParaRPr lang="en-US" sz="1800" i="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8" name="Rectangle 5"/>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4" name="Rectangle 1"/>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50000"/>
              </a:lnSpc>
              <a:spcBef>
                <a:spcPct val="0"/>
              </a:spcBef>
              <a:spcAft>
                <a:spcPct val="0"/>
              </a:spcAft>
              <a:buClrTx/>
              <a:buSzTx/>
              <a:buFontTx/>
              <a:buNone/>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12457</Words>
  <Application>WPS Presentation</Application>
  <PresentationFormat>Widescreen</PresentationFormat>
  <Paragraphs>391</Paragraphs>
  <Slides>20</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Verdana</vt:lpstr>
      <vt:lpstr>Verdana</vt:lpstr>
      <vt:lpstr>Cambria</vt:lpstr>
      <vt:lpstr>Arial</vt:lpstr>
      <vt:lpstr>Times New Roman</vt:lpstr>
      <vt:lpstr>Bookman Old Style</vt:lpstr>
      <vt:lpstr>Microsoft YaHei</vt:lpstr>
      <vt:lpstr>Arial Unicode MS</vt:lpstr>
      <vt:lpstr>Calibri</vt:lpstr>
      <vt:lpstr>Arial Black</vt:lpstr>
      <vt:lpstr>Bookman Old Style</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naveen</cp:lastModifiedBy>
  <cp:revision>30</cp:revision>
  <dcterms:created xsi:type="dcterms:W3CDTF">2023-03-16T03:26:00Z</dcterms:created>
  <dcterms:modified xsi:type="dcterms:W3CDTF">2025-03-19T06:34:16Z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540AE50D072B4B098A5C4B02AF48480D_12</vt:lpwstr>
  </property>
  <property fmtid="{D5CDD505-2E9C-101B-9397-08002B2CF9AE}" pid="3" name="KSOProductBuildVer">
    <vt:lpwstr>1033-12.2.0.20326</vt:lpwstr>
  </property>
</Properties>
</file>