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556" autoAdjust="0"/>
    <p:restoredTop sz="94660"/>
  </p:normalViewPr>
  <p:slideViewPr>
    <p:cSldViewPr snapToGrid="0">
      <p:cViewPr varScale="1">
        <p:scale>
          <a:sx n="66" d="100"/>
          <a:sy n="66" d="100"/>
        </p:scale>
        <p:origin x="3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92313831"/>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Naveen Kumar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Mohan S G</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20221LCS0013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Madhu K</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924093614"/>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Asad Mohammed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https://github.com/navii354/Summer-Term-Timetable-Generation.git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a:t>
            </a:r>
            <a:r>
              <a:rPr lang="en-US" sz="3200" dirty="0" err="1">
                <a:latin typeface="Times New Roman" panose="02020603050405020304" pitchFamily="18" charset="0"/>
                <a:cs typeface="Times New Roman" panose="02020603050405020304" pitchFamily="18" charset="0"/>
              </a:rPr>
              <a:t>byfaculty</a:t>
            </a:r>
            <a:r>
              <a:rPr lang="en-US" sz="3200" dirty="0">
                <a:latin typeface="Times New Roman" panose="02020603050405020304" pitchFamily="18" charset="0"/>
                <a:cs typeface="Times New Roman" panose="02020603050405020304" pitchFamily="18" charset="0"/>
              </a:rPr>
              <a:t> and can also view substitute response. Principal can approve reject request. It is a comprehensive timetable management solutions for colleges which help to overcome the challenges in manually setting the timetable. By using </a:t>
            </a:r>
            <a:r>
              <a:rPr lang="en-US" sz="3200" dirty="0" err="1">
                <a:latin typeface="Times New Roman" panose="02020603050405020304" pitchFamily="18" charset="0"/>
                <a:cs typeface="Times New Roman" panose="02020603050405020304" pitchFamily="18" charset="0"/>
              </a:rPr>
              <a:t>thissoftware</a:t>
            </a:r>
            <a:r>
              <a:rPr lang="en-US" sz="3200" dirty="0">
                <a:latin typeface="Times New Roman" panose="02020603050405020304" pitchFamily="18" charset="0"/>
                <a:cs typeface="Times New Roman" panose="02020603050405020304" pitchFamily="18" charset="0"/>
              </a:rPr>
              <a:t>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469</TotalTime>
  <Words>2585</Words>
  <Application>Microsoft Office PowerPoint</Application>
  <PresentationFormat>Widescreen</PresentationFormat>
  <Paragraphs>277</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30</cp:revision>
  <dcterms:created xsi:type="dcterms:W3CDTF">2023-03-16T03:26:27Z</dcterms:created>
  <dcterms:modified xsi:type="dcterms:W3CDTF">2025-02-05T07:33:51Z</dcterms:modified>
</cp:coreProperties>
</file>