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884" r:id="rId5"/>
  </p:sldMasterIdLst>
  <p:notesMasterIdLst>
    <p:notesMasterId r:id="rId19"/>
  </p:notesMasterIdLst>
  <p:handoutMasterIdLst>
    <p:handoutMasterId r:id="rId20"/>
  </p:handoutMasterIdLst>
  <p:sldIdLst>
    <p:sldId id="260" r:id="rId6"/>
    <p:sldId id="428" r:id="rId7"/>
    <p:sldId id="429" r:id="rId8"/>
    <p:sldId id="430" r:id="rId9"/>
    <p:sldId id="270" r:id="rId10"/>
    <p:sldId id="457" r:id="rId11"/>
    <p:sldId id="424" r:id="rId12"/>
    <p:sldId id="276" r:id="rId13"/>
    <p:sldId id="456" r:id="rId14"/>
    <p:sldId id="441" r:id="rId15"/>
    <p:sldId id="442" r:id="rId16"/>
    <p:sldId id="427" r:id="rId17"/>
    <p:sldId id="431" r:id="rId18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øvmo, Leif Tore" initials="LLT" lastIdx="2" clrIdx="0">
    <p:extLst>
      <p:ext uri="{19B8F6BF-5375-455C-9EA6-DF929625EA0E}">
        <p15:presenceInfo xmlns:p15="http://schemas.microsoft.com/office/powerpoint/2012/main" userId="S-1-12-1-3980238226-1319440518-3474610355-75435738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  <a:srgbClr val="A2AD00"/>
    <a:srgbClr val="06893A"/>
    <a:srgbClr val="005B82"/>
    <a:srgbClr val="66CBEC"/>
    <a:srgbClr val="EFEFEF"/>
    <a:srgbClr val="DADADA"/>
    <a:srgbClr val="3E3832"/>
    <a:srgbClr val="878787"/>
    <a:srgbClr val="C3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719D20-23F6-446C-BE93-C6138F41F5ED}" v="103" dt="2019-03-27T08:05:23.7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6" autoAdjust="0"/>
    <p:restoredTop sz="95103" autoAdjust="0"/>
  </p:normalViewPr>
  <p:slideViewPr>
    <p:cSldViewPr>
      <p:cViewPr varScale="1">
        <p:scale>
          <a:sx n="109" d="100"/>
          <a:sy n="109" d="100"/>
        </p:scale>
        <p:origin x="706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42" y="137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23940"/>
    </p:cViewPr>
  </p:sorterViewPr>
  <p:notesViewPr>
    <p:cSldViewPr>
      <p:cViewPr varScale="1">
        <p:scale>
          <a:sx n="82" d="100"/>
          <a:sy n="82" d="100"/>
        </p:scale>
        <p:origin x="-313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øvmo, Leif Tore" userId="ed3d9d92-1086-4ea5-b358-1acf8a94f62c" providerId="ADAL" clId="{B87AA65D-A89D-4220-AFAE-75E95A644D23}"/>
    <pc:docChg chg="delSld modSld">
      <pc:chgData name="Løvmo, Leif Tore" userId="ed3d9d92-1086-4ea5-b358-1acf8a94f62c" providerId="ADAL" clId="{B87AA65D-A89D-4220-AFAE-75E95A644D23}" dt="2019-03-26T07:08:29.622" v="96" actId="2696"/>
      <pc:docMkLst>
        <pc:docMk/>
      </pc:docMkLst>
      <pc:sldChg chg="modSp">
        <pc:chgData name="Løvmo, Leif Tore" userId="ed3d9d92-1086-4ea5-b358-1acf8a94f62c" providerId="ADAL" clId="{B87AA65D-A89D-4220-AFAE-75E95A644D23}" dt="2019-03-26T07:07:19.445" v="77" actId="20577"/>
        <pc:sldMkLst>
          <pc:docMk/>
          <pc:sldMk cId="2103873731" sldId="260"/>
        </pc:sldMkLst>
        <pc:spChg chg="mod">
          <ac:chgData name="Løvmo, Leif Tore" userId="ed3d9d92-1086-4ea5-b358-1acf8a94f62c" providerId="ADAL" clId="{B87AA65D-A89D-4220-AFAE-75E95A644D23}" dt="2019-03-26T07:07:09.839" v="39" actId="20577"/>
          <ac:spMkLst>
            <pc:docMk/>
            <pc:sldMk cId="2103873731" sldId="260"/>
            <ac:spMk id="7" creationId="{00000000-0000-0000-0000-000000000000}"/>
          </ac:spMkLst>
        </pc:spChg>
        <pc:spChg chg="mod">
          <ac:chgData name="Løvmo, Leif Tore" userId="ed3d9d92-1086-4ea5-b358-1acf8a94f62c" providerId="ADAL" clId="{B87AA65D-A89D-4220-AFAE-75E95A644D23}" dt="2019-03-26T07:07:19.445" v="77" actId="20577"/>
          <ac:spMkLst>
            <pc:docMk/>
            <pc:sldMk cId="2103873731" sldId="260"/>
            <ac:spMk id="8" creationId="{00000000-0000-0000-0000-000000000000}"/>
          </ac:spMkLst>
        </pc:spChg>
      </pc:sldChg>
      <pc:sldChg chg="del">
        <pc:chgData name="Løvmo, Leif Tore" userId="ed3d9d92-1086-4ea5-b358-1acf8a94f62c" providerId="ADAL" clId="{B87AA65D-A89D-4220-AFAE-75E95A644D23}" dt="2019-03-26T07:08:29.406" v="82" actId="2696"/>
        <pc:sldMkLst>
          <pc:docMk/>
          <pc:sldMk cId="3264754289" sldId="265"/>
        </pc:sldMkLst>
      </pc:sldChg>
      <pc:sldChg chg="del">
        <pc:chgData name="Løvmo, Leif Tore" userId="ed3d9d92-1086-4ea5-b358-1acf8a94f62c" providerId="ADAL" clId="{B87AA65D-A89D-4220-AFAE-75E95A644D23}" dt="2019-03-26T07:08:29.491" v="86" actId="2696"/>
        <pc:sldMkLst>
          <pc:docMk/>
          <pc:sldMk cId="3829931184" sldId="271"/>
        </pc:sldMkLst>
      </pc:sldChg>
      <pc:sldChg chg="del">
        <pc:chgData name="Løvmo, Leif Tore" userId="ed3d9d92-1086-4ea5-b358-1acf8a94f62c" providerId="ADAL" clId="{B87AA65D-A89D-4220-AFAE-75E95A644D23}" dt="2019-03-26T07:08:29.622" v="95" actId="2696"/>
        <pc:sldMkLst>
          <pc:docMk/>
          <pc:sldMk cId="2031103788" sldId="275"/>
        </pc:sldMkLst>
      </pc:sldChg>
      <pc:sldChg chg="del">
        <pc:chgData name="Løvmo, Leif Tore" userId="ed3d9d92-1086-4ea5-b358-1acf8a94f62c" providerId="ADAL" clId="{B87AA65D-A89D-4220-AFAE-75E95A644D23}" dt="2019-03-26T07:08:29.607" v="93" actId="2696"/>
        <pc:sldMkLst>
          <pc:docMk/>
          <pc:sldMk cId="2014772355" sldId="316"/>
        </pc:sldMkLst>
      </pc:sldChg>
      <pc:sldChg chg="del">
        <pc:chgData name="Løvmo, Leif Tore" userId="ed3d9d92-1086-4ea5-b358-1acf8a94f62c" providerId="ADAL" clId="{B87AA65D-A89D-4220-AFAE-75E95A644D23}" dt="2019-03-26T07:06:58.049" v="5" actId="2696"/>
        <pc:sldMkLst>
          <pc:docMk/>
          <pc:sldMk cId="3458692205" sldId="373"/>
        </pc:sldMkLst>
      </pc:sldChg>
      <pc:sldChg chg="del">
        <pc:chgData name="Løvmo, Leif Tore" userId="ed3d9d92-1086-4ea5-b358-1acf8a94f62c" providerId="ADAL" clId="{B87AA65D-A89D-4220-AFAE-75E95A644D23}" dt="2019-03-26T07:06:58.064" v="6" actId="2696"/>
        <pc:sldMkLst>
          <pc:docMk/>
          <pc:sldMk cId="2942475643" sldId="374"/>
        </pc:sldMkLst>
      </pc:sldChg>
      <pc:sldChg chg="del">
        <pc:chgData name="Løvmo, Leif Tore" userId="ed3d9d92-1086-4ea5-b358-1acf8a94f62c" providerId="ADAL" clId="{B87AA65D-A89D-4220-AFAE-75E95A644D23}" dt="2019-03-26T07:06:49.627" v="3" actId="2696"/>
        <pc:sldMkLst>
          <pc:docMk/>
          <pc:sldMk cId="3874380785" sldId="375"/>
        </pc:sldMkLst>
      </pc:sldChg>
      <pc:sldChg chg="del">
        <pc:chgData name="Løvmo, Leif Tore" userId="ed3d9d92-1086-4ea5-b358-1acf8a94f62c" providerId="ADAL" clId="{B87AA65D-A89D-4220-AFAE-75E95A644D23}" dt="2019-03-26T07:06:58.037" v="4" actId="2696"/>
        <pc:sldMkLst>
          <pc:docMk/>
          <pc:sldMk cId="3833429950" sldId="376"/>
        </pc:sldMkLst>
      </pc:sldChg>
      <pc:sldChg chg="del">
        <pc:chgData name="Løvmo, Leif Tore" userId="ed3d9d92-1086-4ea5-b358-1acf8a94f62c" providerId="ADAL" clId="{B87AA65D-A89D-4220-AFAE-75E95A644D23}" dt="2019-03-26T07:08:29.569" v="91" actId="2696"/>
        <pc:sldMkLst>
          <pc:docMk/>
          <pc:sldMk cId="2043651622" sldId="379"/>
        </pc:sldMkLst>
      </pc:sldChg>
      <pc:sldChg chg="del">
        <pc:chgData name="Løvmo, Leif Tore" userId="ed3d9d92-1086-4ea5-b358-1acf8a94f62c" providerId="ADAL" clId="{B87AA65D-A89D-4220-AFAE-75E95A644D23}" dt="2019-03-26T07:08:29.585" v="92" actId="2696"/>
        <pc:sldMkLst>
          <pc:docMk/>
          <pc:sldMk cId="3267105870" sldId="386"/>
        </pc:sldMkLst>
      </pc:sldChg>
      <pc:sldChg chg="del">
        <pc:chgData name="Løvmo, Leif Tore" userId="ed3d9d92-1086-4ea5-b358-1acf8a94f62c" providerId="ADAL" clId="{B87AA65D-A89D-4220-AFAE-75E95A644D23}" dt="2019-03-26T07:08:29.391" v="81" actId="2696"/>
        <pc:sldMkLst>
          <pc:docMk/>
          <pc:sldMk cId="2181196249" sldId="403"/>
        </pc:sldMkLst>
      </pc:sldChg>
      <pc:sldChg chg="del">
        <pc:chgData name="Løvmo, Leif Tore" userId="ed3d9d92-1086-4ea5-b358-1acf8a94f62c" providerId="ADAL" clId="{B87AA65D-A89D-4220-AFAE-75E95A644D23}" dt="2019-03-26T07:08:29.422" v="83" actId="2696"/>
        <pc:sldMkLst>
          <pc:docMk/>
          <pc:sldMk cId="1434114195" sldId="425"/>
        </pc:sldMkLst>
      </pc:sldChg>
      <pc:sldChg chg="del">
        <pc:chgData name="Løvmo, Leif Tore" userId="ed3d9d92-1086-4ea5-b358-1acf8a94f62c" providerId="ADAL" clId="{B87AA65D-A89D-4220-AFAE-75E95A644D23}" dt="2019-03-26T07:08:29.437" v="84" actId="2696"/>
        <pc:sldMkLst>
          <pc:docMk/>
          <pc:sldMk cId="2103506379" sldId="426"/>
        </pc:sldMkLst>
      </pc:sldChg>
      <pc:sldChg chg="modTransition">
        <pc:chgData name="Løvmo, Leif Tore" userId="ed3d9d92-1086-4ea5-b358-1acf8a94f62c" providerId="ADAL" clId="{B87AA65D-A89D-4220-AFAE-75E95A644D23}" dt="2019-03-26T07:08:14.766" v="79"/>
        <pc:sldMkLst>
          <pc:docMk/>
          <pc:sldMk cId="446992445" sldId="427"/>
        </pc:sldMkLst>
      </pc:sldChg>
      <pc:sldChg chg="modTransition">
        <pc:chgData name="Løvmo, Leif Tore" userId="ed3d9d92-1086-4ea5-b358-1acf8a94f62c" providerId="ADAL" clId="{B87AA65D-A89D-4220-AFAE-75E95A644D23}" dt="2019-03-26T07:08:18.899" v="80"/>
        <pc:sldMkLst>
          <pc:docMk/>
          <pc:sldMk cId="1154887389" sldId="431"/>
        </pc:sldMkLst>
      </pc:sldChg>
      <pc:sldChg chg="del">
        <pc:chgData name="Løvmo, Leif Tore" userId="ed3d9d92-1086-4ea5-b358-1acf8a94f62c" providerId="ADAL" clId="{B87AA65D-A89D-4220-AFAE-75E95A644D23}" dt="2019-03-26T07:08:29.553" v="90" actId="2696"/>
        <pc:sldMkLst>
          <pc:docMk/>
          <pc:sldMk cId="1701565108" sldId="434"/>
        </pc:sldMkLst>
      </pc:sldChg>
      <pc:sldChg chg="del">
        <pc:chgData name="Løvmo, Leif Tore" userId="ed3d9d92-1086-4ea5-b358-1acf8a94f62c" providerId="ADAL" clId="{B87AA65D-A89D-4220-AFAE-75E95A644D23}" dt="2019-03-26T07:08:29.522" v="88" actId="2696"/>
        <pc:sldMkLst>
          <pc:docMk/>
          <pc:sldMk cId="2957819380" sldId="437"/>
        </pc:sldMkLst>
      </pc:sldChg>
      <pc:sldChg chg="del">
        <pc:chgData name="Løvmo, Leif Tore" userId="ed3d9d92-1086-4ea5-b358-1acf8a94f62c" providerId="ADAL" clId="{B87AA65D-A89D-4220-AFAE-75E95A644D23}" dt="2019-03-26T07:08:29.538" v="89" actId="2696"/>
        <pc:sldMkLst>
          <pc:docMk/>
          <pc:sldMk cId="443047761" sldId="443"/>
        </pc:sldMkLst>
      </pc:sldChg>
      <pc:sldChg chg="del">
        <pc:chgData name="Løvmo, Leif Tore" userId="ed3d9d92-1086-4ea5-b358-1acf8a94f62c" providerId="ADAL" clId="{B87AA65D-A89D-4220-AFAE-75E95A644D23}" dt="2019-03-26T07:06:49.542" v="0" actId="2696"/>
        <pc:sldMkLst>
          <pc:docMk/>
          <pc:sldMk cId="159871357" sldId="449"/>
        </pc:sldMkLst>
      </pc:sldChg>
      <pc:sldChg chg="del">
        <pc:chgData name="Løvmo, Leif Tore" userId="ed3d9d92-1086-4ea5-b358-1acf8a94f62c" providerId="ADAL" clId="{B87AA65D-A89D-4220-AFAE-75E95A644D23}" dt="2019-03-26T07:08:29.469" v="85" actId="2696"/>
        <pc:sldMkLst>
          <pc:docMk/>
          <pc:sldMk cId="2945596927" sldId="450"/>
        </pc:sldMkLst>
      </pc:sldChg>
      <pc:sldChg chg="del">
        <pc:chgData name="Løvmo, Leif Tore" userId="ed3d9d92-1086-4ea5-b358-1acf8a94f62c" providerId="ADAL" clId="{B87AA65D-A89D-4220-AFAE-75E95A644D23}" dt="2019-03-26T07:08:29.506" v="87" actId="2696"/>
        <pc:sldMkLst>
          <pc:docMk/>
          <pc:sldMk cId="3440222076" sldId="451"/>
        </pc:sldMkLst>
      </pc:sldChg>
      <pc:sldChg chg="del">
        <pc:chgData name="Løvmo, Leif Tore" userId="ed3d9d92-1086-4ea5-b358-1acf8a94f62c" providerId="ADAL" clId="{B87AA65D-A89D-4220-AFAE-75E95A644D23}" dt="2019-03-26T07:06:49.604" v="2" actId="2696"/>
        <pc:sldMkLst>
          <pc:docMk/>
          <pc:sldMk cId="2865896208" sldId="452"/>
        </pc:sldMkLst>
      </pc:sldChg>
      <pc:sldChg chg="del">
        <pc:chgData name="Løvmo, Leif Tore" userId="ed3d9d92-1086-4ea5-b358-1acf8a94f62c" providerId="ADAL" clId="{B87AA65D-A89D-4220-AFAE-75E95A644D23}" dt="2019-03-26T07:06:49.573" v="1" actId="2696"/>
        <pc:sldMkLst>
          <pc:docMk/>
          <pc:sldMk cId="4084961201" sldId="453"/>
        </pc:sldMkLst>
      </pc:sldChg>
      <pc:sldChg chg="del">
        <pc:chgData name="Løvmo, Leif Tore" userId="ed3d9d92-1086-4ea5-b358-1acf8a94f62c" providerId="ADAL" clId="{B87AA65D-A89D-4220-AFAE-75E95A644D23}" dt="2019-03-26T07:06:58.080" v="7" actId="2696"/>
        <pc:sldMkLst>
          <pc:docMk/>
          <pc:sldMk cId="4009196628" sldId="454"/>
        </pc:sldMkLst>
      </pc:sldChg>
      <pc:sldChg chg="del">
        <pc:chgData name="Løvmo, Leif Tore" userId="ed3d9d92-1086-4ea5-b358-1acf8a94f62c" providerId="ADAL" clId="{B87AA65D-A89D-4220-AFAE-75E95A644D23}" dt="2019-03-26T07:06:58.127" v="9" actId="2696"/>
        <pc:sldMkLst>
          <pc:docMk/>
          <pc:sldMk cId="4126572558" sldId="455"/>
        </pc:sldMkLst>
      </pc:sldChg>
      <pc:sldChg chg="modTransition">
        <pc:chgData name="Løvmo, Leif Tore" userId="ed3d9d92-1086-4ea5-b358-1acf8a94f62c" providerId="ADAL" clId="{B87AA65D-A89D-4220-AFAE-75E95A644D23}" dt="2019-03-26T07:07:56.263" v="78"/>
        <pc:sldMkLst>
          <pc:docMk/>
          <pc:sldMk cId="1725660632" sldId="456"/>
        </pc:sldMkLst>
      </pc:sldChg>
      <pc:sldChg chg="del">
        <pc:chgData name="Løvmo, Leif Tore" userId="ed3d9d92-1086-4ea5-b358-1acf8a94f62c" providerId="ADAL" clId="{B87AA65D-A89D-4220-AFAE-75E95A644D23}" dt="2019-03-26T07:06:58.096" v="8" actId="2696"/>
        <pc:sldMkLst>
          <pc:docMk/>
          <pc:sldMk cId="512971215" sldId="457"/>
        </pc:sldMkLst>
      </pc:sldChg>
      <pc:sldChg chg="del">
        <pc:chgData name="Løvmo, Leif Tore" userId="ed3d9d92-1086-4ea5-b358-1acf8a94f62c" providerId="ADAL" clId="{B87AA65D-A89D-4220-AFAE-75E95A644D23}" dt="2019-03-26T07:06:58.179" v="11" actId="2696"/>
        <pc:sldMkLst>
          <pc:docMk/>
          <pc:sldMk cId="1482470651" sldId="458"/>
        </pc:sldMkLst>
      </pc:sldChg>
      <pc:sldMasterChg chg="delSldLayout">
        <pc:chgData name="Løvmo, Leif Tore" userId="ed3d9d92-1086-4ea5-b358-1acf8a94f62c" providerId="ADAL" clId="{B87AA65D-A89D-4220-AFAE-75E95A644D23}" dt="2019-03-26T07:06:58.127" v="10" actId="2696"/>
        <pc:sldMasterMkLst>
          <pc:docMk/>
          <pc:sldMasterMk cId="3667882516" sldId="2147483648"/>
        </pc:sldMasterMkLst>
        <pc:sldLayoutChg chg="del">
          <pc:chgData name="Løvmo, Leif Tore" userId="ed3d9d92-1086-4ea5-b358-1acf8a94f62c" providerId="ADAL" clId="{B87AA65D-A89D-4220-AFAE-75E95A644D23}" dt="2019-03-26T07:06:58.127" v="10" actId="2696"/>
          <pc:sldLayoutMkLst>
            <pc:docMk/>
            <pc:sldMasterMk cId="3667882516" sldId="2147483648"/>
            <pc:sldLayoutMk cId="446300053" sldId="2147483895"/>
          </pc:sldLayoutMkLst>
        </pc:sldLayoutChg>
      </pc:sldMasterChg>
      <pc:sldMasterChg chg="delSldLayout">
        <pc:chgData name="Løvmo, Leif Tore" userId="ed3d9d92-1086-4ea5-b358-1acf8a94f62c" providerId="ADAL" clId="{B87AA65D-A89D-4220-AFAE-75E95A644D23}" dt="2019-03-26T07:08:29.622" v="96" actId="2696"/>
        <pc:sldMasterMkLst>
          <pc:docMk/>
          <pc:sldMasterMk cId="1831204476" sldId="2147483884"/>
        </pc:sldMasterMkLst>
        <pc:sldLayoutChg chg="del">
          <pc:chgData name="Løvmo, Leif Tore" userId="ed3d9d92-1086-4ea5-b358-1acf8a94f62c" providerId="ADAL" clId="{B87AA65D-A89D-4220-AFAE-75E95A644D23}" dt="2019-03-26T07:08:29.622" v="96" actId="2696"/>
          <pc:sldLayoutMkLst>
            <pc:docMk/>
            <pc:sldMasterMk cId="1831204476" sldId="2147483884"/>
            <pc:sldLayoutMk cId="555613086" sldId="2147483894"/>
          </pc:sldLayoutMkLst>
        </pc:sldLayoutChg>
        <pc:sldLayoutChg chg="del">
          <pc:chgData name="Løvmo, Leif Tore" userId="ed3d9d92-1086-4ea5-b358-1acf8a94f62c" providerId="ADAL" clId="{B87AA65D-A89D-4220-AFAE-75E95A644D23}" dt="2019-03-26T07:08:29.607" v="94" actId="2696"/>
          <pc:sldLayoutMkLst>
            <pc:docMk/>
            <pc:sldMasterMk cId="1831204476" sldId="2147483884"/>
            <pc:sldLayoutMk cId="3900756174" sldId="2147483896"/>
          </pc:sldLayoutMkLst>
        </pc:sldLayoutChg>
      </pc:sldMasterChg>
    </pc:docChg>
  </pc:docChgLst>
  <pc:docChgLst>
    <pc:chgData name="Løvmo, Leif Tore" userId="ed3d9d92-1086-4ea5-b358-1acf8a94f62c" providerId="ADAL" clId="{DA719D20-23F6-446C-BE93-C6138F41F5ED}"/>
    <pc:docChg chg="modSld">
      <pc:chgData name="Løvmo, Leif Tore" userId="ed3d9d92-1086-4ea5-b358-1acf8a94f62c" providerId="ADAL" clId="{DA719D20-23F6-446C-BE93-C6138F41F5ED}" dt="2019-03-27T08:05:23.726" v="4"/>
      <pc:docMkLst>
        <pc:docMk/>
      </pc:docMkLst>
      <pc:sldChg chg="modTransition">
        <pc:chgData name="Løvmo, Leif Tore" userId="ed3d9d92-1086-4ea5-b358-1acf8a94f62c" providerId="ADAL" clId="{DA719D20-23F6-446C-BE93-C6138F41F5ED}" dt="2019-03-27T08:05:23.726" v="4"/>
        <pc:sldMkLst>
          <pc:docMk/>
          <pc:sldMk cId="480178791" sldId="270"/>
        </pc:sldMkLst>
      </pc:sldChg>
      <pc:sldChg chg="modTransition">
        <pc:chgData name="Løvmo, Leif Tore" userId="ed3d9d92-1086-4ea5-b358-1acf8a94f62c" providerId="ADAL" clId="{DA719D20-23F6-446C-BE93-C6138F41F5ED}" dt="2019-03-27T08:05:16.188" v="3"/>
        <pc:sldMkLst>
          <pc:docMk/>
          <pc:sldMk cId="736740486" sldId="424"/>
        </pc:sldMkLst>
      </pc:sldChg>
      <pc:sldChg chg="modTransition">
        <pc:chgData name="Løvmo, Leif Tore" userId="ed3d9d92-1086-4ea5-b358-1acf8a94f62c" providerId="ADAL" clId="{DA719D20-23F6-446C-BE93-C6138F41F5ED}" dt="2019-03-27T08:04:48.591" v="1"/>
        <pc:sldMkLst>
          <pc:docMk/>
          <pc:sldMk cId="446992445" sldId="427"/>
        </pc:sldMkLst>
      </pc:sldChg>
      <pc:sldChg chg="modTransition">
        <pc:chgData name="Løvmo, Leif Tore" userId="ed3d9d92-1086-4ea5-b358-1acf8a94f62c" providerId="ADAL" clId="{DA719D20-23F6-446C-BE93-C6138F41F5ED}" dt="2019-03-27T08:04:40.718" v="0"/>
        <pc:sldMkLst>
          <pc:docMk/>
          <pc:sldMk cId="1725660632" sldId="456"/>
        </pc:sldMkLst>
      </pc:sldChg>
      <pc:sldChg chg="modTransition">
        <pc:chgData name="Løvmo, Leif Tore" userId="ed3d9d92-1086-4ea5-b358-1acf8a94f62c" providerId="ADAL" clId="{DA719D20-23F6-446C-BE93-C6138F41F5ED}" dt="2019-03-27T08:05:12.940" v="2"/>
        <pc:sldMkLst>
          <pc:docMk/>
          <pc:sldMk cId="3683167283" sldId="45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F0C9F-E994-4E6D-AC14-C95356915397}" type="datetimeFigureOut">
              <a:rPr lang="nb-NO" smtClean="0"/>
              <a:t>27.03.2019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AD396-0A84-4DF5-A975-E087C1B596C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367649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592F7-F41A-4566-B83F-5957E6B9335C}" type="datetimeFigureOut">
              <a:rPr lang="nb-NO" smtClean="0"/>
              <a:t>27.03.2019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AF2C31-45C5-439D-B853-1AF8E16EED0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4193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F2C31-45C5-439D-B853-1AF8E16EED07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36847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00788A-C79E-44BD-AD11-A95FA38B664E}" type="slidenum">
              <a:rPr kumimoji="0" lang="nb-N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nb-N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3246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For å adressere at teamene er ansvarlige, ønsker vi ikke samtidig si at de er ansvarlige, men at de skal gjøre sånn, skal gjøre sånn osv. </a:t>
            </a:r>
          </a:p>
          <a:p>
            <a:endParaRPr lang="nb-NO" dirty="0"/>
          </a:p>
          <a:p>
            <a:pPr marL="171450" indent="-171450">
              <a:buFontTx/>
              <a:buChar char="-"/>
            </a:pPr>
            <a:r>
              <a:rPr lang="nb-NO" dirty="0"/>
              <a:t>Kommuniserer hensikten og får teamene til å komme med tiltak.</a:t>
            </a:r>
          </a:p>
          <a:p>
            <a:pPr marL="0" indent="0">
              <a:buFontTx/>
              <a:buNone/>
            </a:pPr>
            <a:r>
              <a:rPr lang="nb-NO" dirty="0"/>
              <a:t>- Fokus på positiv prosess, identifiserer også muligheter. 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A9652-8B23-4303-8DD9-125F2182BB03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68930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0788A-C79E-44BD-AD11-A95FA38B664E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70725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A9652-8B23-4303-8DD9-125F2182BB03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35164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 userDrawn="1"/>
        </p:nvSpPr>
        <p:spPr>
          <a:xfrm>
            <a:off x="12" y="1845849"/>
            <a:ext cx="9144001" cy="2930261"/>
          </a:xfrm>
          <a:prstGeom prst="rect">
            <a:avLst/>
          </a:prstGeom>
          <a:solidFill>
            <a:srgbClr val="C3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8" name="Rectangle 2"/>
          <p:cNvSpPr txBox="1">
            <a:spLocks noChangeArrowheads="1"/>
          </p:cNvSpPr>
          <p:nvPr userDrawn="1"/>
        </p:nvSpPr>
        <p:spPr bwMode="auto">
          <a:xfrm>
            <a:off x="1411287" y="4712235"/>
            <a:ext cx="6135384" cy="166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endParaRPr lang="nb-NO" sz="1000" kern="0" dirty="0"/>
          </a:p>
        </p:txBody>
      </p:sp>
      <p:sp>
        <p:nvSpPr>
          <p:cNvPr id="9" name="Plassholder for tekst 2"/>
          <p:cNvSpPr>
            <a:spLocks noGrp="1"/>
          </p:cNvSpPr>
          <p:nvPr>
            <p:ph type="body" sz="quarter" idx="10" hasCustomPrompt="1"/>
          </p:nvPr>
        </p:nvSpPr>
        <p:spPr>
          <a:xfrm>
            <a:off x="504862" y="4079081"/>
            <a:ext cx="4638675" cy="69644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/>
              <a:t>Dato  //  </a:t>
            </a:r>
            <a:r>
              <a:rPr lang="nb-NO" dirty="0" err="1"/>
              <a:t>Innholdsansvarlig</a:t>
            </a:r>
            <a:endParaRPr lang="nb-NO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5938" y="2098377"/>
            <a:ext cx="5989022" cy="126003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0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11" name="Plassholder for bilde 3"/>
          <p:cNvSpPr>
            <a:spLocks noGrp="1" noChangeAspect="1"/>
          </p:cNvSpPr>
          <p:nvPr>
            <p:ph type="pic" sz="quarter" idx="11" hasCustomPrompt="1"/>
          </p:nvPr>
        </p:nvSpPr>
        <p:spPr bwMode="auto">
          <a:xfrm>
            <a:off x="6565283" y="1840755"/>
            <a:ext cx="2581353" cy="2934844"/>
          </a:xfrm>
          <a:custGeom>
            <a:avLst/>
            <a:gdLst>
              <a:gd name="connsiteX0" fmla="*/ 0 w 3495675"/>
              <a:gd name="connsiteY0" fmla="*/ 3906838 h 3906838"/>
              <a:gd name="connsiteX1" fmla="*/ 1165738 w 3495675"/>
              <a:gd name="connsiteY1" fmla="*/ 0 h 3906838"/>
              <a:gd name="connsiteX2" fmla="*/ 3495675 w 3495675"/>
              <a:gd name="connsiteY2" fmla="*/ 0 h 3906838"/>
              <a:gd name="connsiteX3" fmla="*/ 2329937 w 3495675"/>
              <a:gd name="connsiteY3" fmla="*/ 3906838 h 3906838"/>
              <a:gd name="connsiteX4" fmla="*/ 0 w 3495675"/>
              <a:gd name="connsiteY4" fmla="*/ 3906838 h 3906838"/>
              <a:gd name="connsiteX0" fmla="*/ 0 w 3495675"/>
              <a:gd name="connsiteY0" fmla="*/ 3906838 h 3906838"/>
              <a:gd name="connsiteX1" fmla="*/ 1165738 w 3495675"/>
              <a:gd name="connsiteY1" fmla="*/ 0 h 3906838"/>
              <a:gd name="connsiteX2" fmla="*/ 3495675 w 3495675"/>
              <a:gd name="connsiteY2" fmla="*/ 0 h 3906838"/>
              <a:gd name="connsiteX3" fmla="*/ 2155008 w 3495675"/>
              <a:gd name="connsiteY3" fmla="*/ 3906838 h 3906838"/>
              <a:gd name="connsiteX4" fmla="*/ 0 w 3495675"/>
              <a:gd name="connsiteY4" fmla="*/ 3906838 h 3906838"/>
              <a:gd name="connsiteX0" fmla="*/ 0 w 2167807"/>
              <a:gd name="connsiteY0" fmla="*/ 3906838 h 3906838"/>
              <a:gd name="connsiteX1" fmla="*/ 1165738 w 2167807"/>
              <a:gd name="connsiteY1" fmla="*/ 0 h 3906838"/>
              <a:gd name="connsiteX2" fmla="*/ 2167807 w 2167807"/>
              <a:gd name="connsiteY2" fmla="*/ 0 h 3906838"/>
              <a:gd name="connsiteX3" fmla="*/ 2155008 w 2167807"/>
              <a:gd name="connsiteY3" fmla="*/ 3906838 h 3906838"/>
              <a:gd name="connsiteX4" fmla="*/ 0 w 2167807"/>
              <a:gd name="connsiteY4" fmla="*/ 3906838 h 3906838"/>
              <a:gd name="connsiteX0" fmla="*/ 0 w 2167807"/>
              <a:gd name="connsiteY0" fmla="*/ 3906838 h 3909283"/>
              <a:gd name="connsiteX1" fmla="*/ 1165738 w 2167807"/>
              <a:gd name="connsiteY1" fmla="*/ 0 h 3909283"/>
              <a:gd name="connsiteX2" fmla="*/ 2167807 w 2167807"/>
              <a:gd name="connsiteY2" fmla="*/ 0 h 3909283"/>
              <a:gd name="connsiteX3" fmla="*/ 2159898 w 2167807"/>
              <a:gd name="connsiteY3" fmla="*/ 3909283 h 3909283"/>
              <a:gd name="connsiteX4" fmla="*/ 0 w 2167807"/>
              <a:gd name="connsiteY4" fmla="*/ 3906838 h 3909283"/>
              <a:gd name="connsiteX0" fmla="*/ 0 w 2167807"/>
              <a:gd name="connsiteY0" fmla="*/ 3906838 h 3906838"/>
              <a:gd name="connsiteX1" fmla="*/ 1165738 w 2167807"/>
              <a:gd name="connsiteY1" fmla="*/ 0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7807"/>
              <a:gd name="connsiteY0" fmla="*/ 3906838 h 3906838"/>
              <a:gd name="connsiteX1" fmla="*/ 1055478 w 2167807"/>
              <a:gd name="connsiteY1" fmla="*/ 0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7807"/>
              <a:gd name="connsiteY0" fmla="*/ 3906838 h 3906838"/>
              <a:gd name="connsiteX1" fmla="*/ 1040491 w 2167807"/>
              <a:gd name="connsiteY1" fmla="*/ 0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7807"/>
              <a:gd name="connsiteY0" fmla="*/ 3906838 h 3906838"/>
              <a:gd name="connsiteX1" fmla="*/ 1034130 w 2167807"/>
              <a:gd name="connsiteY1" fmla="*/ 0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7807"/>
              <a:gd name="connsiteY0" fmla="*/ 3906838 h 3906838"/>
              <a:gd name="connsiteX1" fmla="*/ 1029889 w 2167807"/>
              <a:gd name="connsiteY1" fmla="*/ 2381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2686"/>
              <a:gd name="connsiteY0" fmla="*/ 3906838 h 3906838"/>
              <a:gd name="connsiteX1" fmla="*/ 1029889 w 2162686"/>
              <a:gd name="connsiteY1" fmla="*/ 2381 h 3906838"/>
              <a:gd name="connsiteX2" fmla="*/ 2133881 w 2162686"/>
              <a:gd name="connsiteY2" fmla="*/ 0 h 3906838"/>
              <a:gd name="connsiteX3" fmla="*/ 2162343 w 2162686"/>
              <a:gd name="connsiteY3" fmla="*/ 3904393 h 3906838"/>
              <a:gd name="connsiteX4" fmla="*/ 0 w 2162686"/>
              <a:gd name="connsiteY4" fmla="*/ 3906838 h 3906838"/>
              <a:gd name="connsiteX0" fmla="*/ 0 w 2139854"/>
              <a:gd name="connsiteY0" fmla="*/ 3906838 h 3906838"/>
              <a:gd name="connsiteX1" fmla="*/ 1029889 w 2139854"/>
              <a:gd name="connsiteY1" fmla="*/ 2381 h 3906838"/>
              <a:gd name="connsiteX2" fmla="*/ 2133881 w 2139854"/>
              <a:gd name="connsiteY2" fmla="*/ 0 h 3906838"/>
              <a:gd name="connsiteX3" fmla="*/ 2139019 w 2139854"/>
              <a:gd name="connsiteY3" fmla="*/ 3904393 h 3906838"/>
              <a:gd name="connsiteX4" fmla="*/ 0 w 2139854"/>
              <a:gd name="connsiteY4" fmla="*/ 3906838 h 3906838"/>
              <a:gd name="connsiteX0" fmla="*/ 0 w 2139854"/>
              <a:gd name="connsiteY0" fmla="*/ 3906838 h 3906838"/>
              <a:gd name="connsiteX1" fmla="*/ 1032009 w 2139854"/>
              <a:gd name="connsiteY1" fmla="*/ 0 h 3906838"/>
              <a:gd name="connsiteX2" fmla="*/ 2133881 w 2139854"/>
              <a:gd name="connsiteY2" fmla="*/ 0 h 3906838"/>
              <a:gd name="connsiteX3" fmla="*/ 2139019 w 2139854"/>
              <a:gd name="connsiteY3" fmla="*/ 3904393 h 3906838"/>
              <a:gd name="connsiteX4" fmla="*/ 0 w 2139854"/>
              <a:gd name="connsiteY4" fmla="*/ 3906838 h 3906838"/>
              <a:gd name="connsiteX0" fmla="*/ 0 w 2140410"/>
              <a:gd name="connsiteY0" fmla="*/ 3906838 h 3906838"/>
              <a:gd name="connsiteX1" fmla="*/ 1032009 w 2140410"/>
              <a:gd name="connsiteY1" fmla="*/ 0 h 3906838"/>
              <a:gd name="connsiteX2" fmla="*/ 2140241 w 2140410"/>
              <a:gd name="connsiteY2" fmla="*/ 0 h 3906838"/>
              <a:gd name="connsiteX3" fmla="*/ 2139019 w 2140410"/>
              <a:gd name="connsiteY3" fmla="*/ 3904393 h 3906838"/>
              <a:gd name="connsiteX4" fmla="*/ 0 w 2140410"/>
              <a:gd name="connsiteY4" fmla="*/ 3906838 h 3906838"/>
              <a:gd name="connsiteX0" fmla="*/ 0 w 2140410"/>
              <a:gd name="connsiteY0" fmla="*/ 3906838 h 3906838"/>
              <a:gd name="connsiteX1" fmla="*/ 1122479 w 2140410"/>
              <a:gd name="connsiteY1" fmla="*/ 6350 h 3906838"/>
              <a:gd name="connsiteX2" fmla="*/ 2140241 w 2140410"/>
              <a:gd name="connsiteY2" fmla="*/ 0 h 3906838"/>
              <a:gd name="connsiteX3" fmla="*/ 2139019 w 2140410"/>
              <a:gd name="connsiteY3" fmla="*/ 3904393 h 3906838"/>
              <a:gd name="connsiteX4" fmla="*/ 0 w 2140410"/>
              <a:gd name="connsiteY4" fmla="*/ 3906838 h 3906838"/>
              <a:gd name="connsiteX0" fmla="*/ 0 w 2140410"/>
              <a:gd name="connsiteY0" fmla="*/ 3907632 h 3907632"/>
              <a:gd name="connsiteX1" fmla="*/ 1120359 w 2140410"/>
              <a:gd name="connsiteY1" fmla="*/ 0 h 3907632"/>
              <a:gd name="connsiteX2" fmla="*/ 2140241 w 2140410"/>
              <a:gd name="connsiteY2" fmla="*/ 794 h 3907632"/>
              <a:gd name="connsiteX3" fmla="*/ 2139019 w 2140410"/>
              <a:gd name="connsiteY3" fmla="*/ 3905187 h 3907632"/>
              <a:gd name="connsiteX4" fmla="*/ 0 w 2140410"/>
              <a:gd name="connsiteY4" fmla="*/ 3907632 h 3907632"/>
              <a:gd name="connsiteX0" fmla="*/ 0 w 2401217"/>
              <a:gd name="connsiteY0" fmla="*/ 3907632 h 3907632"/>
              <a:gd name="connsiteX1" fmla="*/ 1381166 w 2401217"/>
              <a:gd name="connsiteY1" fmla="*/ 0 h 3907632"/>
              <a:gd name="connsiteX2" fmla="*/ 2401048 w 2401217"/>
              <a:gd name="connsiteY2" fmla="*/ 794 h 3907632"/>
              <a:gd name="connsiteX3" fmla="*/ 2399826 w 2401217"/>
              <a:gd name="connsiteY3" fmla="*/ 3905187 h 3907632"/>
              <a:gd name="connsiteX4" fmla="*/ 0 w 2401217"/>
              <a:gd name="connsiteY4" fmla="*/ 3907632 h 3907632"/>
              <a:gd name="connsiteX0" fmla="*/ 0 w 2407578"/>
              <a:gd name="connsiteY0" fmla="*/ 3907632 h 3907632"/>
              <a:gd name="connsiteX1" fmla="*/ 1387527 w 2407578"/>
              <a:gd name="connsiteY1" fmla="*/ 0 h 3907632"/>
              <a:gd name="connsiteX2" fmla="*/ 2407409 w 2407578"/>
              <a:gd name="connsiteY2" fmla="*/ 794 h 3907632"/>
              <a:gd name="connsiteX3" fmla="*/ 2406187 w 2407578"/>
              <a:gd name="connsiteY3" fmla="*/ 3905187 h 3907632"/>
              <a:gd name="connsiteX4" fmla="*/ 0 w 2407578"/>
              <a:gd name="connsiteY4" fmla="*/ 3907632 h 3907632"/>
              <a:gd name="connsiteX0" fmla="*/ 0 w 2411819"/>
              <a:gd name="connsiteY0" fmla="*/ 3910014 h 3910014"/>
              <a:gd name="connsiteX1" fmla="*/ 1391768 w 2411819"/>
              <a:gd name="connsiteY1" fmla="*/ 0 h 3910014"/>
              <a:gd name="connsiteX2" fmla="*/ 2411650 w 2411819"/>
              <a:gd name="connsiteY2" fmla="*/ 794 h 3910014"/>
              <a:gd name="connsiteX3" fmla="*/ 2410428 w 2411819"/>
              <a:gd name="connsiteY3" fmla="*/ 3905187 h 3910014"/>
              <a:gd name="connsiteX4" fmla="*/ 0 w 2411819"/>
              <a:gd name="connsiteY4" fmla="*/ 3910014 h 3910014"/>
              <a:gd name="connsiteX0" fmla="*/ 0 w 2407578"/>
              <a:gd name="connsiteY0" fmla="*/ 3905251 h 3905251"/>
              <a:gd name="connsiteX1" fmla="*/ 1387527 w 2407578"/>
              <a:gd name="connsiteY1" fmla="*/ 0 h 3905251"/>
              <a:gd name="connsiteX2" fmla="*/ 2407409 w 2407578"/>
              <a:gd name="connsiteY2" fmla="*/ 794 h 3905251"/>
              <a:gd name="connsiteX3" fmla="*/ 2406187 w 2407578"/>
              <a:gd name="connsiteY3" fmla="*/ 3905187 h 3905251"/>
              <a:gd name="connsiteX4" fmla="*/ 0 w 2407578"/>
              <a:gd name="connsiteY4" fmla="*/ 3905251 h 3905251"/>
              <a:gd name="connsiteX0" fmla="*/ 0 w 2407578"/>
              <a:gd name="connsiteY0" fmla="*/ 3910014 h 3910014"/>
              <a:gd name="connsiteX1" fmla="*/ 1391767 w 2407578"/>
              <a:gd name="connsiteY1" fmla="*/ 0 h 3910014"/>
              <a:gd name="connsiteX2" fmla="*/ 2407409 w 2407578"/>
              <a:gd name="connsiteY2" fmla="*/ 5557 h 3910014"/>
              <a:gd name="connsiteX3" fmla="*/ 2406187 w 2407578"/>
              <a:gd name="connsiteY3" fmla="*/ 3909950 h 3910014"/>
              <a:gd name="connsiteX4" fmla="*/ 0 w 2407578"/>
              <a:gd name="connsiteY4" fmla="*/ 3910014 h 3910014"/>
              <a:gd name="connsiteX0" fmla="*/ 0 w 2407578"/>
              <a:gd name="connsiteY0" fmla="*/ 3910014 h 3910014"/>
              <a:gd name="connsiteX1" fmla="*/ 1391767 w 2407578"/>
              <a:gd name="connsiteY1" fmla="*/ 0 h 3910014"/>
              <a:gd name="connsiteX2" fmla="*/ 2407409 w 2407578"/>
              <a:gd name="connsiteY2" fmla="*/ 794 h 3910014"/>
              <a:gd name="connsiteX3" fmla="*/ 2406187 w 2407578"/>
              <a:gd name="connsiteY3" fmla="*/ 3909950 h 3910014"/>
              <a:gd name="connsiteX4" fmla="*/ 0 w 2407578"/>
              <a:gd name="connsiteY4" fmla="*/ 3910014 h 3910014"/>
              <a:gd name="connsiteX0" fmla="*/ 0 w 2407578"/>
              <a:gd name="connsiteY0" fmla="*/ 3910014 h 3910014"/>
              <a:gd name="connsiteX1" fmla="*/ 1155921 w 2407578"/>
              <a:gd name="connsiteY1" fmla="*/ 0 h 3910014"/>
              <a:gd name="connsiteX2" fmla="*/ 2407409 w 2407578"/>
              <a:gd name="connsiteY2" fmla="*/ 794 h 3910014"/>
              <a:gd name="connsiteX3" fmla="*/ 2406187 w 2407578"/>
              <a:gd name="connsiteY3" fmla="*/ 3909950 h 3910014"/>
              <a:gd name="connsiteX4" fmla="*/ 0 w 2407578"/>
              <a:gd name="connsiteY4" fmla="*/ 3910014 h 3910014"/>
              <a:gd name="connsiteX0" fmla="*/ 0 w 2292462"/>
              <a:gd name="connsiteY0" fmla="*/ 3910014 h 3910014"/>
              <a:gd name="connsiteX1" fmla="*/ 1040805 w 2292462"/>
              <a:gd name="connsiteY1" fmla="*/ 0 h 3910014"/>
              <a:gd name="connsiteX2" fmla="*/ 2292293 w 2292462"/>
              <a:gd name="connsiteY2" fmla="*/ 794 h 3910014"/>
              <a:gd name="connsiteX3" fmla="*/ 2291071 w 2292462"/>
              <a:gd name="connsiteY3" fmla="*/ 3909950 h 3910014"/>
              <a:gd name="connsiteX4" fmla="*/ 0 w 2292462"/>
              <a:gd name="connsiteY4" fmla="*/ 3910014 h 3910014"/>
              <a:gd name="connsiteX0" fmla="*/ 0 w 2292462"/>
              <a:gd name="connsiteY0" fmla="*/ 3913189 h 3913189"/>
              <a:gd name="connsiteX1" fmla="*/ 1036564 w 2292462"/>
              <a:gd name="connsiteY1" fmla="*/ 0 h 3913189"/>
              <a:gd name="connsiteX2" fmla="*/ 2292293 w 2292462"/>
              <a:gd name="connsiteY2" fmla="*/ 3969 h 3913189"/>
              <a:gd name="connsiteX3" fmla="*/ 2291071 w 2292462"/>
              <a:gd name="connsiteY3" fmla="*/ 3913125 h 3913189"/>
              <a:gd name="connsiteX4" fmla="*/ 0 w 2292462"/>
              <a:gd name="connsiteY4" fmla="*/ 3913189 h 3913189"/>
              <a:gd name="connsiteX0" fmla="*/ 0 w 2292207"/>
              <a:gd name="connsiteY0" fmla="*/ 3913189 h 3913189"/>
              <a:gd name="connsiteX1" fmla="*/ 1036564 w 2292207"/>
              <a:gd name="connsiteY1" fmla="*/ 0 h 3913189"/>
              <a:gd name="connsiteX2" fmla="*/ 2290173 w 2292207"/>
              <a:gd name="connsiteY2" fmla="*/ 795 h 3913189"/>
              <a:gd name="connsiteX3" fmla="*/ 2291071 w 2292207"/>
              <a:gd name="connsiteY3" fmla="*/ 3913125 h 3913189"/>
              <a:gd name="connsiteX4" fmla="*/ 0 w 2292207"/>
              <a:gd name="connsiteY4" fmla="*/ 3913189 h 3913189"/>
              <a:gd name="connsiteX0" fmla="*/ 0 w 2298567"/>
              <a:gd name="connsiteY0" fmla="*/ 3910014 h 3913125"/>
              <a:gd name="connsiteX1" fmla="*/ 1042924 w 2298567"/>
              <a:gd name="connsiteY1" fmla="*/ 0 h 3913125"/>
              <a:gd name="connsiteX2" fmla="*/ 2296533 w 2298567"/>
              <a:gd name="connsiteY2" fmla="*/ 795 h 3913125"/>
              <a:gd name="connsiteX3" fmla="*/ 2297431 w 2298567"/>
              <a:gd name="connsiteY3" fmla="*/ 3913125 h 3913125"/>
              <a:gd name="connsiteX4" fmla="*/ 0 w 2298567"/>
              <a:gd name="connsiteY4" fmla="*/ 3910014 h 391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8567" h="3913125">
                <a:moveTo>
                  <a:pt x="0" y="3910014"/>
                </a:moveTo>
                <a:lnTo>
                  <a:pt x="1042924" y="0"/>
                </a:lnTo>
                <a:lnTo>
                  <a:pt x="2296533" y="795"/>
                </a:lnTo>
                <a:cubicBezTo>
                  <a:pt x="2292267" y="1303074"/>
                  <a:pt x="2301697" y="2610846"/>
                  <a:pt x="2297431" y="3913125"/>
                </a:cubicBezTo>
                <a:lnTo>
                  <a:pt x="0" y="3910014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norm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Klikk på ikonet for å legge til et bilde</a:t>
            </a:r>
          </a:p>
        </p:txBody>
      </p:sp>
      <p:pic>
        <p:nvPicPr>
          <p:cNvPr id="12" name="Picture 5" descr="W:\DOKUMENT\Logo\2_hvit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246"/>
          <a:stretch/>
        </p:blipFill>
        <p:spPr bwMode="auto">
          <a:xfrm>
            <a:off x="3799790" y="3405751"/>
            <a:ext cx="3014662" cy="137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W:\DOKUMENT\Logo\1_hvit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853"/>
          <a:stretch/>
        </p:blipFill>
        <p:spPr bwMode="auto">
          <a:xfrm>
            <a:off x="5242898" y="1806447"/>
            <a:ext cx="2524125" cy="2969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W:\DOKUMENT\Logo\2_hvit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03" b="78080"/>
          <a:stretch/>
        </p:blipFill>
        <p:spPr bwMode="auto">
          <a:xfrm>
            <a:off x="-1" y="3693775"/>
            <a:ext cx="539551" cy="108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W:\DOKUMENT\Logo\1_hvit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66" b="85208"/>
          <a:stretch/>
        </p:blipFill>
        <p:spPr bwMode="auto">
          <a:xfrm>
            <a:off x="2" y="4045671"/>
            <a:ext cx="755575" cy="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F:\F2823_KOM\Felles Filer\Rådgivingseksjonen\Profil og materiell\5. Profil og design\NAV profil\nav_logo\Til mal\nav_farger [Converted]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160" y="483519"/>
            <a:ext cx="1185603" cy="74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572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 userDrawn="1"/>
        </p:nvSpPr>
        <p:spPr>
          <a:xfrm>
            <a:off x="1" y="1845729"/>
            <a:ext cx="9144001" cy="2930261"/>
          </a:xfrm>
          <a:prstGeom prst="rect">
            <a:avLst/>
          </a:prstGeom>
          <a:solidFill>
            <a:srgbClr val="C3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8" name="Rectangle 2"/>
          <p:cNvSpPr txBox="1">
            <a:spLocks noChangeArrowheads="1"/>
          </p:cNvSpPr>
          <p:nvPr userDrawn="1"/>
        </p:nvSpPr>
        <p:spPr bwMode="auto">
          <a:xfrm>
            <a:off x="1411287" y="4712233"/>
            <a:ext cx="6135384" cy="166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endParaRPr lang="nb-NO" sz="1000" kern="0" dirty="0"/>
          </a:p>
        </p:txBody>
      </p:sp>
      <p:sp>
        <p:nvSpPr>
          <p:cNvPr id="9" name="Plassholder for tekst 2"/>
          <p:cNvSpPr>
            <a:spLocks noGrp="1"/>
          </p:cNvSpPr>
          <p:nvPr>
            <p:ph type="body" sz="quarter" idx="10" hasCustomPrompt="1"/>
          </p:nvPr>
        </p:nvSpPr>
        <p:spPr>
          <a:xfrm>
            <a:off x="504826" y="4079081"/>
            <a:ext cx="4638675" cy="69644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/>
              <a:t>Dato  //  </a:t>
            </a:r>
            <a:r>
              <a:rPr lang="nb-NO" dirty="0" err="1"/>
              <a:t>Innholdsansvarlig</a:t>
            </a:r>
            <a:endParaRPr lang="nb-NO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5938" y="2098377"/>
            <a:ext cx="5989022" cy="126003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0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11" name="Plassholder for bilde 3"/>
          <p:cNvSpPr>
            <a:spLocks noGrp="1" noChangeAspect="1"/>
          </p:cNvSpPr>
          <p:nvPr>
            <p:ph type="pic" sz="quarter" idx="11" hasCustomPrompt="1"/>
          </p:nvPr>
        </p:nvSpPr>
        <p:spPr bwMode="auto">
          <a:xfrm>
            <a:off x="6565274" y="1840753"/>
            <a:ext cx="2581353" cy="2934844"/>
          </a:xfrm>
          <a:custGeom>
            <a:avLst/>
            <a:gdLst>
              <a:gd name="connsiteX0" fmla="*/ 0 w 3495675"/>
              <a:gd name="connsiteY0" fmla="*/ 3906838 h 3906838"/>
              <a:gd name="connsiteX1" fmla="*/ 1165738 w 3495675"/>
              <a:gd name="connsiteY1" fmla="*/ 0 h 3906838"/>
              <a:gd name="connsiteX2" fmla="*/ 3495675 w 3495675"/>
              <a:gd name="connsiteY2" fmla="*/ 0 h 3906838"/>
              <a:gd name="connsiteX3" fmla="*/ 2329937 w 3495675"/>
              <a:gd name="connsiteY3" fmla="*/ 3906838 h 3906838"/>
              <a:gd name="connsiteX4" fmla="*/ 0 w 3495675"/>
              <a:gd name="connsiteY4" fmla="*/ 3906838 h 3906838"/>
              <a:gd name="connsiteX0" fmla="*/ 0 w 3495675"/>
              <a:gd name="connsiteY0" fmla="*/ 3906838 h 3906838"/>
              <a:gd name="connsiteX1" fmla="*/ 1165738 w 3495675"/>
              <a:gd name="connsiteY1" fmla="*/ 0 h 3906838"/>
              <a:gd name="connsiteX2" fmla="*/ 3495675 w 3495675"/>
              <a:gd name="connsiteY2" fmla="*/ 0 h 3906838"/>
              <a:gd name="connsiteX3" fmla="*/ 2155008 w 3495675"/>
              <a:gd name="connsiteY3" fmla="*/ 3906838 h 3906838"/>
              <a:gd name="connsiteX4" fmla="*/ 0 w 3495675"/>
              <a:gd name="connsiteY4" fmla="*/ 3906838 h 3906838"/>
              <a:gd name="connsiteX0" fmla="*/ 0 w 2167807"/>
              <a:gd name="connsiteY0" fmla="*/ 3906838 h 3906838"/>
              <a:gd name="connsiteX1" fmla="*/ 1165738 w 2167807"/>
              <a:gd name="connsiteY1" fmla="*/ 0 h 3906838"/>
              <a:gd name="connsiteX2" fmla="*/ 2167807 w 2167807"/>
              <a:gd name="connsiteY2" fmla="*/ 0 h 3906838"/>
              <a:gd name="connsiteX3" fmla="*/ 2155008 w 2167807"/>
              <a:gd name="connsiteY3" fmla="*/ 3906838 h 3906838"/>
              <a:gd name="connsiteX4" fmla="*/ 0 w 2167807"/>
              <a:gd name="connsiteY4" fmla="*/ 3906838 h 3906838"/>
              <a:gd name="connsiteX0" fmla="*/ 0 w 2167807"/>
              <a:gd name="connsiteY0" fmla="*/ 3906838 h 3909283"/>
              <a:gd name="connsiteX1" fmla="*/ 1165738 w 2167807"/>
              <a:gd name="connsiteY1" fmla="*/ 0 h 3909283"/>
              <a:gd name="connsiteX2" fmla="*/ 2167807 w 2167807"/>
              <a:gd name="connsiteY2" fmla="*/ 0 h 3909283"/>
              <a:gd name="connsiteX3" fmla="*/ 2159898 w 2167807"/>
              <a:gd name="connsiteY3" fmla="*/ 3909283 h 3909283"/>
              <a:gd name="connsiteX4" fmla="*/ 0 w 2167807"/>
              <a:gd name="connsiteY4" fmla="*/ 3906838 h 3909283"/>
              <a:gd name="connsiteX0" fmla="*/ 0 w 2167807"/>
              <a:gd name="connsiteY0" fmla="*/ 3906838 h 3906838"/>
              <a:gd name="connsiteX1" fmla="*/ 1165738 w 2167807"/>
              <a:gd name="connsiteY1" fmla="*/ 0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7807"/>
              <a:gd name="connsiteY0" fmla="*/ 3906838 h 3906838"/>
              <a:gd name="connsiteX1" fmla="*/ 1055478 w 2167807"/>
              <a:gd name="connsiteY1" fmla="*/ 0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7807"/>
              <a:gd name="connsiteY0" fmla="*/ 3906838 h 3906838"/>
              <a:gd name="connsiteX1" fmla="*/ 1040491 w 2167807"/>
              <a:gd name="connsiteY1" fmla="*/ 0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7807"/>
              <a:gd name="connsiteY0" fmla="*/ 3906838 h 3906838"/>
              <a:gd name="connsiteX1" fmla="*/ 1034130 w 2167807"/>
              <a:gd name="connsiteY1" fmla="*/ 0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7807"/>
              <a:gd name="connsiteY0" fmla="*/ 3906838 h 3906838"/>
              <a:gd name="connsiteX1" fmla="*/ 1029889 w 2167807"/>
              <a:gd name="connsiteY1" fmla="*/ 2381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2686"/>
              <a:gd name="connsiteY0" fmla="*/ 3906838 h 3906838"/>
              <a:gd name="connsiteX1" fmla="*/ 1029889 w 2162686"/>
              <a:gd name="connsiteY1" fmla="*/ 2381 h 3906838"/>
              <a:gd name="connsiteX2" fmla="*/ 2133881 w 2162686"/>
              <a:gd name="connsiteY2" fmla="*/ 0 h 3906838"/>
              <a:gd name="connsiteX3" fmla="*/ 2162343 w 2162686"/>
              <a:gd name="connsiteY3" fmla="*/ 3904393 h 3906838"/>
              <a:gd name="connsiteX4" fmla="*/ 0 w 2162686"/>
              <a:gd name="connsiteY4" fmla="*/ 3906838 h 3906838"/>
              <a:gd name="connsiteX0" fmla="*/ 0 w 2139854"/>
              <a:gd name="connsiteY0" fmla="*/ 3906838 h 3906838"/>
              <a:gd name="connsiteX1" fmla="*/ 1029889 w 2139854"/>
              <a:gd name="connsiteY1" fmla="*/ 2381 h 3906838"/>
              <a:gd name="connsiteX2" fmla="*/ 2133881 w 2139854"/>
              <a:gd name="connsiteY2" fmla="*/ 0 h 3906838"/>
              <a:gd name="connsiteX3" fmla="*/ 2139019 w 2139854"/>
              <a:gd name="connsiteY3" fmla="*/ 3904393 h 3906838"/>
              <a:gd name="connsiteX4" fmla="*/ 0 w 2139854"/>
              <a:gd name="connsiteY4" fmla="*/ 3906838 h 3906838"/>
              <a:gd name="connsiteX0" fmla="*/ 0 w 2139854"/>
              <a:gd name="connsiteY0" fmla="*/ 3906838 h 3906838"/>
              <a:gd name="connsiteX1" fmla="*/ 1032009 w 2139854"/>
              <a:gd name="connsiteY1" fmla="*/ 0 h 3906838"/>
              <a:gd name="connsiteX2" fmla="*/ 2133881 w 2139854"/>
              <a:gd name="connsiteY2" fmla="*/ 0 h 3906838"/>
              <a:gd name="connsiteX3" fmla="*/ 2139019 w 2139854"/>
              <a:gd name="connsiteY3" fmla="*/ 3904393 h 3906838"/>
              <a:gd name="connsiteX4" fmla="*/ 0 w 2139854"/>
              <a:gd name="connsiteY4" fmla="*/ 3906838 h 3906838"/>
              <a:gd name="connsiteX0" fmla="*/ 0 w 2140410"/>
              <a:gd name="connsiteY0" fmla="*/ 3906838 h 3906838"/>
              <a:gd name="connsiteX1" fmla="*/ 1032009 w 2140410"/>
              <a:gd name="connsiteY1" fmla="*/ 0 h 3906838"/>
              <a:gd name="connsiteX2" fmla="*/ 2140241 w 2140410"/>
              <a:gd name="connsiteY2" fmla="*/ 0 h 3906838"/>
              <a:gd name="connsiteX3" fmla="*/ 2139019 w 2140410"/>
              <a:gd name="connsiteY3" fmla="*/ 3904393 h 3906838"/>
              <a:gd name="connsiteX4" fmla="*/ 0 w 2140410"/>
              <a:gd name="connsiteY4" fmla="*/ 3906838 h 3906838"/>
              <a:gd name="connsiteX0" fmla="*/ 0 w 2140410"/>
              <a:gd name="connsiteY0" fmla="*/ 3906838 h 3906838"/>
              <a:gd name="connsiteX1" fmla="*/ 1122479 w 2140410"/>
              <a:gd name="connsiteY1" fmla="*/ 6350 h 3906838"/>
              <a:gd name="connsiteX2" fmla="*/ 2140241 w 2140410"/>
              <a:gd name="connsiteY2" fmla="*/ 0 h 3906838"/>
              <a:gd name="connsiteX3" fmla="*/ 2139019 w 2140410"/>
              <a:gd name="connsiteY3" fmla="*/ 3904393 h 3906838"/>
              <a:gd name="connsiteX4" fmla="*/ 0 w 2140410"/>
              <a:gd name="connsiteY4" fmla="*/ 3906838 h 3906838"/>
              <a:gd name="connsiteX0" fmla="*/ 0 w 2140410"/>
              <a:gd name="connsiteY0" fmla="*/ 3907632 h 3907632"/>
              <a:gd name="connsiteX1" fmla="*/ 1120359 w 2140410"/>
              <a:gd name="connsiteY1" fmla="*/ 0 h 3907632"/>
              <a:gd name="connsiteX2" fmla="*/ 2140241 w 2140410"/>
              <a:gd name="connsiteY2" fmla="*/ 794 h 3907632"/>
              <a:gd name="connsiteX3" fmla="*/ 2139019 w 2140410"/>
              <a:gd name="connsiteY3" fmla="*/ 3905187 h 3907632"/>
              <a:gd name="connsiteX4" fmla="*/ 0 w 2140410"/>
              <a:gd name="connsiteY4" fmla="*/ 3907632 h 3907632"/>
              <a:gd name="connsiteX0" fmla="*/ 0 w 2401217"/>
              <a:gd name="connsiteY0" fmla="*/ 3907632 h 3907632"/>
              <a:gd name="connsiteX1" fmla="*/ 1381166 w 2401217"/>
              <a:gd name="connsiteY1" fmla="*/ 0 h 3907632"/>
              <a:gd name="connsiteX2" fmla="*/ 2401048 w 2401217"/>
              <a:gd name="connsiteY2" fmla="*/ 794 h 3907632"/>
              <a:gd name="connsiteX3" fmla="*/ 2399826 w 2401217"/>
              <a:gd name="connsiteY3" fmla="*/ 3905187 h 3907632"/>
              <a:gd name="connsiteX4" fmla="*/ 0 w 2401217"/>
              <a:gd name="connsiteY4" fmla="*/ 3907632 h 3907632"/>
              <a:gd name="connsiteX0" fmla="*/ 0 w 2407578"/>
              <a:gd name="connsiteY0" fmla="*/ 3907632 h 3907632"/>
              <a:gd name="connsiteX1" fmla="*/ 1387527 w 2407578"/>
              <a:gd name="connsiteY1" fmla="*/ 0 h 3907632"/>
              <a:gd name="connsiteX2" fmla="*/ 2407409 w 2407578"/>
              <a:gd name="connsiteY2" fmla="*/ 794 h 3907632"/>
              <a:gd name="connsiteX3" fmla="*/ 2406187 w 2407578"/>
              <a:gd name="connsiteY3" fmla="*/ 3905187 h 3907632"/>
              <a:gd name="connsiteX4" fmla="*/ 0 w 2407578"/>
              <a:gd name="connsiteY4" fmla="*/ 3907632 h 3907632"/>
              <a:gd name="connsiteX0" fmla="*/ 0 w 2411819"/>
              <a:gd name="connsiteY0" fmla="*/ 3910014 h 3910014"/>
              <a:gd name="connsiteX1" fmla="*/ 1391768 w 2411819"/>
              <a:gd name="connsiteY1" fmla="*/ 0 h 3910014"/>
              <a:gd name="connsiteX2" fmla="*/ 2411650 w 2411819"/>
              <a:gd name="connsiteY2" fmla="*/ 794 h 3910014"/>
              <a:gd name="connsiteX3" fmla="*/ 2410428 w 2411819"/>
              <a:gd name="connsiteY3" fmla="*/ 3905187 h 3910014"/>
              <a:gd name="connsiteX4" fmla="*/ 0 w 2411819"/>
              <a:gd name="connsiteY4" fmla="*/ 3910014 h 3910014"/>
              <a:gd name="connsiteX0" fmla="*/ 0 w 2407578"/>
              <a:gd name="connsiteY0" fmla="*/ 3905251 h 3905251"/>
              <a:gd name="connsiteX1" fmla="*/ 1387527 w 2407578"/>
              <a:gd name="connsiteY1" fmla="*/ 0 h 3905251"/>
              <a:gd name="connsiteX2" fmla="*/ 2407409 w 2407578"/>
              <a:gd name="connsiteY2" fmla="*/ 794 h 3905251"/>
              <a:gd name="connsiteX3" fmla="*/ 2406187 w 2407578"/>
              <a:gd name="connsiteY3" fmla="*/ 3905187 h 3905251"/>
              <a:gd name="connsiteX4" fmla="*/ 0 w 2407578"/>
              <a:gd name="connsiteY4" fmla="*/ 3905251 h 3905251"/>
              <a:gd name="connsiteX0" fmla="*/ 0 w 2407578"/>
              <a:gd name="connsiteY0" fmla="*/ 3910014 h 3910014"/>
              <a:gd name="connsiteX1" fmla="*/ 1391767 w 2407578"/>
              <a:gd name="connsiteY1" fmla="*/ 0 h 3910014"/>
              <a:gd name="connsiteX2" fmla="*/ 2407409 w 2407578"/>
              <a:gd name="connsiteY2" fmla="*/ 5557 h 3910014"/>
              <a:gd name="connsiteX3" fmla="*/ 2406187 w 2407578"/>
              <a:gd name="connsiteY3" fmla="*/ 3909950 h 3910014"/>
              <a:gd name="connsiteX4" fmla="*/ 0 w 2407578"/>
              <a:gd name="connsiteY4" fmla="*/ 3910014 h 3910014"/>
              <a:gd name="connsiteX0" fmla="*/ 0 w 2407578"/>
              <a:gd name="connsiteY0" fmla="*/ 3910014 h 3910014"/>
              <a:gd name="connsiteX1" fmla="*/ 1391767 w 2407578"/>
              <a:gd name="connsiteY1" fmla="*/ 0 h 3910014"/>
              <a:gd name="connsiteX2" fmla="*/ 2407409 w 2407578"/>
              <a:gd name="connsiteY2" fmla="*/ 794 h 3910014"/>
              <a:gd name="connsiteX3" fmla="*/ 2406187 w 2407578"/>
              <a:gd name="connsiteY3" fmla="*/ 3909950 h 3910014"/>
              <a:gd name="connsiteX4" fmla="*/ 0 w 2407578"/>
              <a:gd name="connsiteY4" fmla="*/ 3910014 h 3910014"/>
              <a:gd name="connsiteX0" fmla="*/ 0 w 2407578"/>
              <a:gd name="connsiteY0" fmla="*/ 3910014 h 3910014"/>
              <a:gd name="connsiteX1" fmla="*/ 1155921 w 2407578"/>
              <a:gd name="connsiteY1" fmla="*/ 0 h 3910014"/>
              <a:gd name="connsiteX2" fmla="*/ 2407409 w 2407578"/>
              <a:gd name="connsiteY2" fmla="*/ 794 h 3910014"/>
              <a:gd name="connsiteX3" fmla="*/ 2406187 w 2407578"/>
              <a:gd name="connsiteY3" fmla="*/ 3909950 h 3910014"/>
              <a:gd name="connsiteX4" fmla="*/ 0 w 2407578"/>
              <a:gd name="connsiteY4" fmla="*/ 3910014 h 3910014"/>
              <a:gd name="connsiteX0" fmla="*/ 0 w 2292462"/>
              <a:gd name="connsiteY0" fmla="*/ 3910014 h 3910014"/>
              <a:gd name="connsiteX1" fmla="*/ 1040805 w 2292462"/>
              <a:gd name="connsiteY1" fmla="*/ 0 h 3910014"/>
              <a:gd name="connsiteX2" fmla="*/ 2292293 w 2292462"/>
              <a:gd name="connsiteY2" fmla="*/ 794 h 3910014"/>
              <a:gd name="connsiteX3" fmla="*/ 2291071 w 2292462"/>
              <a:gd name="connsiteY3" fmla="*/ 3909950 h 3910014"/>
              <a:gd name="connsiteX4" fmla="*/ 0 w 2292462"/>
              <a:gd name="connsiteY4" fmla="*/ 3910014 h 3910014"/>
              <a:gd name="connsiteX0" fmla="*/ 0 w 2292462"/>
              <a:gd name="connsiteY0" fmla="*/ 3913189 h 3913189"/>
              <a:gd name="connsiteX1" fmla="*/ 1036564 w 2292462"/>
              <a:gd name="connsiteY1" fmla="*/ 0 h 3913189"/>
              <a:gd name="connsiteX2" fmla="*/ 2292293 w 2292462"/>
              <a:gd name="connsiteY2" fmla="*/ 3969 h 3913189"/>
              <a:gd name="connsiteX3" fmla="*/ 2291071 w 2292462"/>
              <a:gd name="connsiteY3" fmla="*/ 3913125 h 3913189"/>
              <a:gd name="connsiteX4" fmla="*/ 0 w 2292462"/>
              <a:gd name="connsiteY4" fmla="*/ 3913189 h 3913189"/>
              <a:gd name="connsiteX0" fmla="*/ 0 w 2292207"/>
              <a:gd name="connsiteY0" fmla="*/ 3913189 h 3913189"/>
              <a:gd name="connsiteX1" fmla="*/ 1036564 w 2292207"/>
              <a:gd name="connsiteY1" fmla="*/ 0 h 3913189"/>
              <a:gd name="connsiteX2" fmla="*/ 2290173 w 2292207"/>
              <a:gd name="connsiteY2" fmla="*/ 795 h 3913189"/>
              <a:gd name="connsiteX3" fmla="*/ 2291071 w 2292207"/>
              <a:gd name="connsiteY3" fmla="*/ 3913125 h 3913189"/>
              <a:gd name="connsiteX4" fmla="*/ 0 w 2292207"/>
              <a:gd name="connsiteY4" fmla="*/ 3913189 h 3913189"/>
              <a:gd name="connsiteX0" fmla="*/ 0 w 2298567"/>
              <a:gd name="connsiteY0" fmla="*/ 3910014 h 3913125"/>
              <a:gd name="connsiteX1" fmla="*/ 1042924 w 2298567"/>
              <a:gd name="connsiteY1" fmla="*/ 0 h 3913125"/>
              <a:gd name="connsiteX2" fmla="*/ 2296533 w 2298567"/>
              <a:gd name="connsiteY2" fmla="*/ 795 h 3913125"/>
              <a:gd name="connsiteX3" fmla="*/ 2297431 w 2298567"/>
              <a:gd name="connsiteY3" fmla="*/ 3913125 h 3913125"/>
              <a:gd name="connsiteX4" fmla="*/ 0 w 2298567"/>
              <a:gd name="connsiteY4" fmla="*/ 3910014 h 391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8567" h="3913125">
                <a:moveTo>
                  <a:pt x="0" y="3910014"/>
                </a:moveTo>
                <a:lnTo>
                  <a:pt x="1042924" y="0"/>
                </a:lnTo>
                <a:lnTo>
                  <a:pt x="2296533" y="795"/>
                </a:lnTo>
                <a:cubicBezTo>
                  <a:pt x="2292267" y="1303074"/>
                  <a:pt x="2301697" y="2610846"/>
                  <a:pt x="2297431" y="3913125"/>
                </a:cubicBezTo>
                <a:lnTo>
                  <a:pt x="0" y="3910014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norm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Klikk på ikonet for å legge til et bilde</a:t>
            </a:r>
          </a:p>
        </p:txBody>
      </p:sp>
      <p:pic>
        <p:nvPicPr>
          <p:cNvPr id="12" name="Picture 5" descr="W:\DOKUMENT\Logo\2_hvit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246"/>
          <a:stretch/>
        </p:blipFill>
        <p:spPr bwMode="auto">
          <a:xfrm>
            <a:off x="3799790" y="3405751"/>
            <a:ext cx="3014662" cy="137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W:\DOKUMENT\Logo\1_hvit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853"/>
          <a:stretch/>
        </p:blipFill>
        <p:spPr bwMode="auto">
          <a:xfrm>
            <a:off x="5242898" y="1806447"/>
            <a:ext cx="2524125" cy="2969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W:\DOKUMENT\Logo\2_hvit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03" b="78080"/>
          <a:stretch/>
        </p:blipFill>
        <p:spPr bwMode="auto">
          <a:xfrm>
            <a:off x="-1" y="3693775"/>
            <a:ext cx="539551" cy="108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W:\DOKUMENT\Logo\1_hvit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66" b="85208"/>
          <a:stretch/>
        </p:blipFill>
        <p:spPr bwMode="auto">
          <a:xfrm>
            <a:off x="0" y="4045671"/>
            <a:ext cx="755575" cy="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F:\F2823_KOM\Felles Filer\Rådgivingseksjonen\Profil og materiell\5. Profil og design\NAV profil\nav_logo\Til mal\nav_farger [Converted]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156" y="483518"/>
            <a:ext cx="1185603" cy="74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301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>
          <a:xfrm>
            <a:off x="366961" y="1276349"/>
            <a:ext cx="8398965" cy="3299733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8619" y="180975"/>
            <a:ext cx="8386763" cy="946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b-NO"/>
              <a:t>Klikk for å redigere tittelstil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17336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75714" y="1283000"/>
            <a:ext cx="5852470" cy="3277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3" name="Plassholder for bilde 2"/>
          <p:cNvSpPr>
            <a:spLocks noGrp="1"/>
          </p:cNvSpPr>
          <p:nvPr>
            <p:ph type="pic" sz="quarter" idx="10"/>
          </p:nvPr>
        </p:nvSpPr>
        <p:spPr>
          <a:xfrm>
            <a:off x="6372225" y="1275606"/>
            <a:ext cx="2376488" cy="3286868"/>
          </a:xfrm>
        </p:spPr>
        <p:txBody>
          <a:bodyPr/>
          <a:lstStyle/>
          <a:p>
            <a:r>
              <a:rPr lang="nb-NO"/>
              <a:t>Klikk ikonet for å legge til et bilde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8619" y="180975"/>
            <a:ext cx="8386763" cy="946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b-NO"/>
              <a:t>Klikk for å redigere tittelstil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3867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ssholder for tekst 2"/>
          <p:cNvSpPr>
            <a:spLocks noGrp="1"/>
          </p:cNvSpPr>
          <p:nvPr>
            <p:ph type="body" idx="1"/>
          </p:nvPr>
        </p:nvSpPr>
        <p:spPr>
          <a:xfrm>
            <a:off x="381286" y="1284135"/>
            <a:ext cx="4040188" cy="53459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9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719639" y="1284747"/>
            <a:ext cx="4041775" cy="53459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1" name="Plassholder for innhold 3"/>
          <p:cNvSpPr>
            <a:spLocks noGrp="1"/>
          </p:cNvSpPr>
          <p:nvPr>
            <p:ph sz="quarter" idx="10"/>
          </p:nvPr>
        </p:nvSpPr>
        <p:spPr>
          <a:xfrm>
            <a:off x="382151" y="1896178"/>
            <a:ext cx="4032250" cy="266541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12" name="Plassholder for innhold 3"/>
          <p:cNvSpPr>
            <a:spLocks noGrp="1"/>
          </p:cNvSpPr>
          <p:nvPr>
            <p:ph sz="quarter" idx="12"/>
          </p:nvPr>
        </p:nvSpPr>
        <p:spPr>
          <a:xfrm>
            <a:off x="4730131" y="1892920"/>
            <a:ext cx="4032250" cy="266541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8619" y="180975"/>
            <a:ext cx="8386763" cy="946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b-NO"/>
              <a:t>Klikk for å redigere tittelstil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93250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8619" y="180975"/>
            <a:ext cx="8386763" cy="946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b-NO"/>
              <a:t>Klikk for å redigere tittelstil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17629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2752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19"/>
          <p:cNvSpPr>
            <a:spLocks noGrp="1"/>
          </p:cNvSpPr>
          <p:nvPr>
            <p:ph type="body" sz="quarter" idx="25" hasCustomPrompt="1"/>
          </p:nvPr>
        </p:nvSpPr>
        <p:spPr>
          <a:xfrm>
            <a:off x="375714" y="4241684"/>
            <a:ext cx="5086350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0"/>
            </a:lvl1pPr>
          </a:lstStyle>
          <a:p>
            <a:pPr lvl="0"/>
            <a:r>
              <a:rPr lang="nb-NO" dirty="0"/>
              <a:t>Klikk for å sette inn tema</a:t>
            </a:r>
          </a:p>
        </p:txBody>
      </p:sp>
      <p:sp>
        <p:nvSpPr>
          <p:cNvPr id="4" name="Plassholder for tekst 19"/>
          <p:cNvSpPr>
            <a:spLocks noGrp="1"/>
          </p:cNvSpPr>
          <p:nvPr>
            <p:ph type="body" sz="quarter" idx="26" hasCustomPrompt="1"/>
          </p:nvPr>
        </p:nvSpPr>
        <p:spPr>
          <a:xfrm>
            <a:off x="375714" y="1287413"/>
            <a:ext cx="5086350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0"/>
            </a:lvl1pPr>
          </a:lstStyle>
          <a:p>
            <a:pPr lvl="0"/>
            <a:r>
              <a:rPr lang="nb-NO" dirty="0"/>
              <a:t>Klikk for å sette inn tema</a:t>
            </a:r>
          </a:p>
        </p:txBody>
      </p:sp>
      <p:sp>
        <p:nvSpPr>
          <p:cNvPr id="5" name="Plassholder for tekst 19"/>
          <p:cNvSpPr>
            <a:spLocks noGrp="1"/>
          </p:cNvSpPr>
          <p:nvPr>
            <p:ph type="body" sz="quarter" idx="27" hasCustomPrompt="1"/>
          </p:nvPr>
        </p:nvSpPr>
        <p:spPr>
          <a:xfrm>
            <a:off x="375714" y="3819647"/>
            <a:ext cx="5086350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0"/>
            </a:lvl1pPr>
          </a:lstStyle>
          <a:p>
            <a:pPr lvl="0"/>
            <a:r>
              <a:rPr lang="nb-NO" dirty="0"/>
              <a:t>Klikk for å sette inn tema</a:t>
            </a:r>
          </a:p>
        </p:txBody>
      </p:sp>
      <p:sp>
        <p:nvSpPr>
          <p:cNvPr id="6" name="Plassholder for tekst 19"/>
          <p:cNvSpPr>
            <a:spLocks noGrp="1"/>
          </p:cNvSpPr>
          <p:nvPr>
            <p:ph type="body" sz="quarter" idx="28" hasCustomPrompt="1"/>
          </p:nvPr>
        </p:nvSpPr>
        <p:spPr>
          <a:xfrm>
            <a:off x="375714" y="3397608"/>
            <a:ext cx="5086350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0"/>
            </a:lvl1pPr>
          </a:lstStyle>
          <a:p>
            <a:pPr lvl="0"/>
            <a:r>
              <a:rPr lang="nb-NO" dirty="0"/>
              <a:t>Klikk for å sette inn tema</a:t>
            </a:r>
          </a:p>
        </p:txBody>
      </p:sp>
      <p:sp>
        <p:nvSpPr>
          <p:cNvPr id="7" name="Plassholder for tekst 19"/>
          <p:cNvSpPr>
            <a:spLocks noGrp="1"/>
          </p:cNvSpPr>
          <p:nvPr>
            <p:ph type="body" sz="quarter" idx="29" hasCustomPrompt="1"/>
          </p:nvPr>
        </p:nvSpPr>
        <p:spPr>
          <a:xfrm>
            <a:off x="375714" y="2975569"/>
            <a:ext cx="5086350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0"/>
            </a:lvl1pPr>
          </a:lstStyle>
          <a:p>
            <a:pPr lvl="0"/>
            <a:r>
              <a:rPr lang="nb-NO" dirty="0"/>
              <a:t>Klikk for å sette inn tema</a:t>
            </a:r>
          </a:p>
        </p:txBody>
      </p:sp>
      <p:sp>
        <p:nvSpPr>
          <p:cNvPr id="8" name="Plassholder for tekst 19"/>
          <p:cNvSpPr>
            <a:spLocks noGrp="1"/>
          </p:cNvSpPr>
          <p:nvPr>
            <p:ph type="body" sz="quarter" idx="30" hasCustomPrompt="1"/>
          </p:nvPr>
        </p:nvSpPr>
        <p:spPr>
          <a:xfrm>
            <a:off x="375714" y="1709452"/>
            <a:ext cx="5086350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0"/>
            </a:lvl1pPr>
          </a:lstStyle>
          <a:p>
            <a:pPr lvl="0"/>
            <a:r>
              <a:rPr lang="nb-NO" dirty="0"/>
              <a:t>Klikk for å sette inn tema</a:t>
            </a:r>
          </a:p>
        </p:txBody>
      </p:sp>
      <p:sp>
        <p:nvSpPr>
          <p:cNvPr id="9" name="Plassholder for tekst 19"/>
          <p:cNvSpPr>
            <a:spLocks noGrp="1"/>
          </p:cNvSpPr>
          <p:nvPr>
            <p:ph type="body" sz="quarter" idx="31" hasCustomPrompt="1"/>
          </p:nvPr>
        </p:nvSpPr>
        <p:spPr>
          <a:xfrm>
            <a:off x="375714" y="2131491"/>
            <a:ext cx="5086350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0"/>
            </a:lvl1pPr>
          </a:lstStyle>
          <a:p>
            <a:pPr lvl="0"/>
            <a:r>
              <a:rPr lang="nb-NO" dirty="0"/>
              <a:t>Klikk for å sette inn tema</a:t>
            </a:r>
          </a:p>
        </p:txBody>
      </p:sp>
      <p:sp>
        <p:nvSpPr>
          <p:cNvPr id="10" name="Plassholder for tekst 19"/>
          <p:cNvSpPr>
            <a:spLocks noGrp="1"/>
          </p:cNvSpPr>
          <p:nvPr>
            <p:ph type="body" sz="quarter" idx="32" hasCustomPrompt="1"/>
          </p:nvPr>
        </p:nvSpPr>
        <p:spPr>
          <a:xfrm>
            <a:off x="375714" y="2553530"/>
            <a:ext cx="5086350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0"/>
            </a:lvl1pPr>
          </a:lstStyle>
          <a:p>
            <a:pPr lvl="0"/>
            <a:r>
              <a:rPr lang="nb-NO" dirty="0"/>
              <a:t>Klikk for å sette inn tema</a:t>
            </a:r>
          </a:p>
        </p:txBody>
      </p:sp>
      <p:sp>
        <p:nvSpPr>
          <p:cNvPr id="11" name="Plassholder for tekst 19"/>
          <p:cNvSpPr>
            <a:spLocks noGrp="1"/>
          </p:cNvSpPr>
          <p:nvPr>
            <p:ph type="body" sz="quarter" idx="33" hasCustomPrompt="1"/>
          </p:nvPr>
        </p:nvSpPr>
        <p:spPr>
          <a:xfrm>
            <a:off x="5656392" y="4241684"/>
            <a:ext cx="3103973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0"/>
            </a:lvl1pPr>
          </a:lstStyle>
          <a:p>
            <a:pPr lvl="0"/>
            <a:r>
              <a:rPr lang="nb-NO" dirty="0"/>
              <a:t>Klikk for å sette inn ansvarlig</a:t>
            </a:r>
          </a:p>
        </p:txBody>
      </p:sp>
      <p:sp>
        <p:nvSpPr>
          <p:cNvPr id="12" name="Plassholder for tekst 19"/>
          <p:cNvSpPr>
            <a:spLocks noGrp="1"/>
          </p:cNvSpPr>
          <p:nvPr>
            <p:ph type="body" sz="quarter" idx="34" hasCustomPrompt="1"/>
          </p:nvPr>
        </p:nvSpPr>
        <p:spPr>
          <a:xfrm>
            <a:off x="5656392" y="1287413"/>
            <a:ext cx="3103973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0"/>
            </a:lvl1pPr>
          </a:lstStyle>
          <a:p>
            <a:pPr lvl="0"/>
            <a:r>
              <a:rPr lang="nb-NO" dirty="0"/>
              <a:t>Klikk for å sette inn ansvarlig</a:t>
            </a:r>
          </a:p>
        </p:txBody>
      </p:sp>
      <p:sp>
        <p:nvSpPr>
          <p:cNvPr id="13" name="Plassholder for tekst 19"/>
          <p:cNvSpPr>
            <a:spLocks noGrp="1"/>
          </p:cNvSpPr>
          <p:nvPr>
            <p:ph type="body" sz="quarter" idx="35" hasCustomPrompt="1"/>
          </p:nvPr>
        </p:nvSpPr>
        <p:spPr>
          <a:xfrm>
            <a:off x="5656392" y="3819647"/>
            <a:ext cx="3103973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0"/>
            </a:lvl1pPr>
          </a:lstStyle>
          <a:p>
            <a:pPr lvl="0"/>
            <a:r>
              <a:rPr lang="nb-NO" dirty="0"/>
              <a:t>Klikk for å sette inn ansvarlig</a:t>
            </a:r>
          </a:p>
        </p:txBody>
      </p:sp>
      <p:sp>
        <p:nvSpPr>
          <p:cNvPr id="14" name="Plassholder for tekst 19"/>
          <p:cNvSpPr>
            <a:spLocks noGrp="1"/>
          </p:cNvSpPr>
          <p:nvPr>
            <p:ph type="body" sz="quarter" idx="36" hasCustomPrompt="1"/>
          </p:nvPr>
        </p:nvSpPr>
        <p:spPr>
          <a:xfrm>
            <a:off x="5656392" y="3397608"/>
            <a:ext cx="3103973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0"/>
            </a:lvl1pPr>
          </a:lstStyle>
          <a:p>
            <a:pPr lvl="0"/>
            <a:r>
              <a:rPr lang="nb-NO" dirty="0"/>
              <a:t>Klikk for å sette inn ansvarlig</a:t>
            </a:r>
          </a:p>
        </p:txBody>
      </p:sp>
      <p:sp>
        <p:nvSpPr>
          <p:cNvPr id="15" name="Plassholder for tekst 19"/>
          <p:cNvSpPr>
            <a:spLocks noGrp="1"/>
          </p:cNvSpPr>
          <p:nvPr>
            <p:ph type="body" sz="quarter" idx="37" hasCustomPrompt="1"/>
          </p:nvPr>
        </p:nvSpPr>
        <p:spPr>
          <a:xfrm>
            <a:off x="5656392" y="2975569"/>
            <a:ext cx="3103973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0"/>
            </a:lvl1pPr>
          </a:lstStyle>
          <a:p>
            <a:pPr lvl="0"/>
            <a:r>
              <a:rPr lang="nb-NO" dirty="0"/>
              <a:t>Klikk for å sette inn ansvarlig</a:t>
            </a:r>
          </a:p>
        </p:txBody>
      </p:sp>
      <p:sp>
        <p:nvSpPr>
          <p:cNvPr id="16" name="Plassholder for tekst 19"/>
          <p:cNvSpPr>
            <a:spLocks noGrp="1"/>
          </p:cNvSpPr>
          <p:nvPr>
            <p:ph type="body" sz="quarter" idx="38" hasCustomPrompt="1"/>
          </p:nvPr>
        </p:nvSpPr>
        <p:spPr>
          <a:xfrm>
            <a:off x="5656392" y="1709452"/>
            <a:ext cx="3103973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0"/>
            </a:lvl1pPr>
          </a:lstStyle>
          <a:p>
            <a:pPr lvl="0"/>
            <a:r>
              <a:rPr lang="nb-NO" dirty="0"/>
              <a:t>Klikk for å sette inn ansvarlig</a:t>
            </a:r>
          </a:p>
        </p:txBody>
      </p:sp>
      <p:sp>
        <p:nvSpPr>
          <p:cNvPr id="17" name="Plassholder for tekst 19"/>
          <p:cNvSpPr>
            <a:spLocks noGrp="1"/>
          </p:cNvSpPr>
          <p:nvPr>
            <p:ph type="body" sz="quarter" idx="39" hasCustomPrompt="1"/>
          </p:nvPr>
        </p:nvSpPr>
        <p:spPr>
          <a:xfrm>
            <a:off x="5656392" y="2131491"/>
            <a:ext cx="3103973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0"/>
            </a:lvl1pPr>
          </a:lstStyle>
          <a:p>
            <a:pPr lvl="0"/>
            <a:r>
              <a:rPr lang="nb-NO" dirty="0"/>
              <a:t>Klikk for å sette inn ansvarlig</a:t>
            </a:r>
          </a:p>
        </p:txBody>
      </p:sp>
      <p:sp>
        <p:nvSpPr>
          <p:cNvPr id="18" name="Plassholder for tekst 19"/>
          <p:cNvSpPr>
            <a:spLocks noGrp="1"/>
          </p:cNvSpPr>
          <p:nvPr>
            <p:ph type="body" sz="quarter" idx="40" hasCustomPrompt="1"/>
          </p:nvPr>
        </p:nvSpPr>
        <p:spPr>
          <a:xfrm>
            <a:off x="5656392" y="2553530"/>
            <a:ext cx="3103973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0"/>
            </a:lvl1pPr>
          </a:lstStyle>
          <a:p>
            <a:pPr lvl="0"/>
            <a:r>
              <a:rPr lang="nb-NO" dirty="0"/>
              <a:t>Klikk for å sette inn ansvarlig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8619" y="180975"/>
            <a:ext cx="8386763" cy="946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b-NO"/>
              <a:t>Klikk for å redigere tittelstil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41278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kille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 userDrawn="1"/>
        </p:nvSpPr>
        <p:spPr>
          <a:xfrm>
            <a:off x="-1" y="0"/>
            <a:ext cx="9144001" cy="5143500"/>
          </a:xfrm>
          <a:prstGeom prst="rect">
            <a:avLst/>
          </a:prstGeom>
          <a:solidFill>
            <a:srgbClr val="C3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4" name="Tittel 1"/>
          <p:cNvSpPr>
            <a:spLocks noGrp="1"/>
          </p:cNvSpPr>
          <p:nvPr>
            <p:ph type="title"/>
          </p:nvPr>
        </p:nvSpPr>
        <p:spPr>
          <a:xfrm>
            <a:off x="837408" y="1532583"/>
            <a:ext cx="7469187" cy="1021556"/>
          </a:xfrm>
          <a:prstGeom prst="rect">
            <a:avLst/>
          </a:prstGeom>
          <a:noFill/>
        </p:spPr>
        <p:txBody>
          <a:bodyPr anchor="t">
            <a:normAutofit/>
          </a:bodyPr>
          <a:lstStyle>
            <a:lvl1pPr algn="l">
              <a:defRPr sz="2400" b="0" cap="all">
                <a:ln w="12700"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5" name="Plassholder for tekst 2"/>
          <p:cNvSpPr>
            <a:spLocks noGrp="1"/>
          </p:cNvSpPr>
          <p:nvPr>
            <p:ph type="body" idx="10"/>
          </p:nvPr>
        </p:nvSpPr>
        <p:spPr>
          <a:xfrm>
            <a:off x="837408" y="2794398"/>
            <a:ext cx="5484743" cy="927497"/>
          </a:xfrm>
          <a:prstGeom prst="rect">
            <a:avLst/>
          </a:prstGeom>
          <a:noFill/>
        </p:spPr>
        <p:txBody>
          <a:bodyPr anchor="t">
            <a:normAutofit/>
          </a:bodyPr>
          <a:lstStyle>
            <a:lvl1pPr marL="0" indent="0">
              <a:buNone/>
              <a:defRPr sz="2000">
                <a:ln w="12700">
                  <a:noFill/>
                </a:ln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pic>
        <p:nvPicPr>
          <p:cNvPr id="6" name="Picture 2" descr="W:\DOKUMENT\Logo\2_hvit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884"/>
          <a:stretch/>
        </p:blipFill>
        <p:spPr bwMode="auto">
          <a:xfrm>
            <a:off x="4283968" y="3903464"/>
            <a:ext cx="3014662" cy="124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W:\DOKUMENT\Logo\1_hvit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5652120" y="2674939"/>
            <a:ext cx="2524125" cy="246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W:\DOKUMENT\Logo\2_hvit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19" b="80008"/>
          <a:stretch/>
        </p:blipFill>
        <p:spPr bwMode="auto">
          <a:xfrm>
            <a:off x="-1" y="4156472"/>
            <a:ext cx="1048543" cy="98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F:\F2823_KOM\Felles Filer\Rådgivingseksjonen\Profil og materiell\5. Profil og design\NAV profil\nav_logo\Til mal\nav_logo_Hvit_ubakgrunn [Converted]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155" y="483518"/>
            <a:ext cx="1185603" cy="74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W:\DOKUMENT\Logo\1_hvit.pn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084"/>
          <a:stretch/>
        </p:blipFill>
        <p:spPr bwMode="auto">
          <a:xfrm>
            <a:off x="-1400392" y="4456411"/>
            <a:ext cx="2524125" cy="68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57930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killeark med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ilde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b-NO"/>
              <a:t>Klikk ikonet for å legge til et bilde</a:t>
            </a:r>
            <a:endParaRPr lang="nb-NO" dirty="0"/>
          </a:p>
        </p:txBody>
      </p:sp>
      <p:sp>
        <p:nvSpPr>
          <p:cNvPr id="4" name="Tittel 1"/>
          <p:cNvSpPr>
            <a:spLocks noGrp="1"/>
          </p:cNvSpPr>
          <p:nvPr>
            <p:ph type="title"/>
          </p:nvPr>
        </p:nvSpPr>
        <p:spPr>
          <a:xfrm>
            <a:off x="837408" y="1532583"/>
            <a:ext cx="7469187" cy="1021556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anchor="t">
            <a:normAutofit/>
          </a:bodyPr>
          <a:lstStyle>
            <a:lvl1pPr algn="l">
              <a:defRPr sz="2400" b="0" cap="all">
                <a:ln w="12700">
                  <a:noFill/>
                </a:ln>
                <a:solidFill>
                  <a:srgbClr val="3E3832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5" name="Plassholder for tekst 2"/>
          <p:cNvSpPr>
            <a:spLocks noGrp="1"/>
          </p:cNvSpPr>
          <p:nvPr>
            <p:ph type="body" idx="11"/>
          </p:nvPr>
        </p:nvSpPr>
        <p:spPr>
          <a:xfrm>
            <a:off x="837408" y="2794398"/>
            <a:ext cx="5484743" cy="927497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anchor="t">
            <a:normAutofit/>
          </a:bodyPr>
          <a:lstStyle>
            <a:lvl1pPr marL="0" indent="0">
              <a:buNone/>
              <a:defRPr sz="2000">
                <a:ln w="12700">
                  <a:noFill/>
                </a:ln>
                <a:solidFill>
                  <a:srgbClr val="3E383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5333574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85765" y="1059582"/>
            <a:ext cx="8372475" cy="3644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  <a:p>
            <a:pPr lvl="3"/>
            <a:endParaRPr lang="nb-NO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8621" y="142877"/>
            <a:ext cx="8386763" cy="812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nb-NO" dirty="0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403224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>
          <a:xfrm>
            <a:off x="367192" y="1276349"/>
            <a:ext cx="8398965" cy="3299733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8631" y="180995"/>
            <a:ext cx="8386763" cy="946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b-NO"/>
              <a:t>Klikk for å redigere tittelstil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592863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85765" y="1059582"/>
            <a:ext cx="8372475" cy="3644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  <a:p>
            <a:pPr lvl="3"/>
            <a:endParaRPr lang="nb-NO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8621" y="142877"/>
            <a:ext cx="8386763" cy="812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nb-NO" dirty="0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40925251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85765" y="1059582"/>
            <a:ext cx="8372475" cy="3644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  <a:p>
            <a:pPr lvl="3"/>
            <a:endParaRPr lang="nb-NO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8621" y="142877"/>
            <a:ext cx="8386763" cy="812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nb-NO" dirty="0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32524821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85765" y="1059582"/>
            <a:ext cx="8372475" cy="3644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  <a:p>
            <a:pPr lvl="3"/>
            <a:endParaRPr lang="nb-NO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8621" y="142877"/>
            <a:ext cx="8386763" cy="812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nb-NO" dirty="0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37857599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85765" y="1059582"/>
            <a:ext cx="8372475" cy="3644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  <a:p>
            <a:pPr lvl="3"/>
            <a:endParaRPr lang="nb-NO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8621" y="142877"/>
            <a:ext cx="8386763" cy="812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nb-NO" dirty="0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25091117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85765" y="1059582"/>
            <a:ext cx="8372475" cy="3644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  <a:p>
            <a:pPr lvl="3"/>
            <a:endParaRPr lang="nb-NO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8621" y="142877"/>
            <a:ext cx="8386763" cy="812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nb-NO" dirty="0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23753531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85765" y="1059582"/>
            <a:ext cx="8372475" cy="3644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  <a:p>
            <a:pPr lvl="3"/>
            <a:endParaRPr lang="nb-NO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8621" y="142877"/>
            <a:ext cx="8386763" cy="812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nb-NO" dirty="0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530023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75714" y="1283000"/>
            <a:ext cx="5852470" cy="3277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3" name="Plassholder for bilde 2"/>
          <p:cNvSpPr>
            <a:spLocks noGrp="1"/>
          </p:cNvSpPr>
          <p:nvPr>
            <p:ph type="pic" sz="quarter" idx="10"/>
          </p:nvPr>
        </p:nvSpPr>
        <p:spPr>
          <a:xfrm>
            <a:off x="6372225" y="1275607"/>
            <a:ext cx="2376488" cy="3286868"/>
          </a:xfrm>
        </p:spPr>
        <p:txBody>
          <a:bodyPr/>
          <a:lstStyle/>
          <a:p>
            <a:r>
              <a:rPr lang="nb-NO"/>
              <a:t>Klikk ikonet for å legge til et bilde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8631" y="180995"/>
            <a:ext cx="8386763" cy="946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b-NO"/>
              <a:t>Klikk for å redigere tittelstil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0913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ssholder for tekst 2"/>
          <p:cNvSpPr>
            <a:spLocks noGrp="1"/>
          </p:cNvSpPr>
          <p:nvPr>
            <p:ph type="body" idx="1"/>
          </p:nvPr>
        </p:nvSpPr>
        <p:spPr>
          <a:xfrm>
            <a:off x="381286" y="1284135"/>
            <a:ext cx="4040188" cy="53459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9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719655" y="1284748"/>
            <a:ext cx="4041775" cy="53459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1" name="Plassholder for innhold 3"/>
          <p:cNvSpPr>
            <a:spLocks noGrp="1"/>
          </p:cNvSpPr>
          <p:nvPr>
            <p:ph sz="quarter" idx="10"/>
          </p:nvPr>
        </p:nvSpPr>
        <p:spPr>
          <a:xfrm>
            <a:off x="382151" y="1896179"/>
            <a:ext cx="4032250" cy="266541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12" name="Plassholder for innhold 3"/>
          <p:cNvSpPr>
            <a:spLocks noGrp="1"/>
          </p:cNvSpPr>
          <p:nvPr>
            <p:ph sz="quarter" idx="12"/>
          </p:nvPr>
        </p:nvSpPr>
        <p:spPr>
          <a:xfrm>
            <a:off x="4730131" y="1892921"/>
            <a:ext cx="4032250" cy="266541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8631" y="180995"/>
            <a:ext cx="8386763" cy="946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b-NO"/>
              <a:t>Klikk for å redigere tittelstil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767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8631" y="180995"/>
            <a:ext cx="8386763" cy="946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b-NO"/>
              <a:t>Klikk for å redigere tittelstil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52587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7797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19"/>
          <p:cNvSpPr>
            <a:spLocks noGrp="1"/>
          </p:cNvSpPr>
          <p:nvPr>
            <p:ph type="body" sz="quarter" idx="25" hasCustomPrompt="1"/>
          </p:nvPr>
        </p:nvSpPr>
        <p:spPr>
          <a:xfrm>
            <a:off x="375714" y="4241684"/>
            <a:ext cx="5086350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0"/>
            </a:lvl1pPr>
          </a:lstStyle>
          <a:p>
            <a:pPr lvl="0"/>
            <a:r>
              <a:rPr lang="nb-NO" dirty="0"/>
              <a:t>Klikk for å sette inn tema</a:t>
            </a:r>
          </a:p>
        </p:txBody>
      </p:sp>
      <p:sp>
        <p:nvSpPr>
          <p:cNvPr id="4" name="Plassholder for tekst 19"/>
          <p:cNvSpPr>
            <a:spLocks noGrp="1"/>
          </p:cNvSpPr>
          <p:nvPr>
            <p:ph type="body" sz="quarter" idx="26" hasCustomPrompt="1"/>
          </p:nvPr>
        </p:nvSpPr>
        <p:spPr>
          <a:xfrm>
            <a:off x="375714" y="1287413"/>
            <a:ext cx="5086350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0"/>
            </a:lvl1pPr>
          </a:lstStyle>
          <a:p>
            <a:pPr lvl="0"/>
            <a:r>
              <a:rPr lang="nb-NO" dirty="0"/>
              <a:t>Klikk for å sette inn tema</a:t>
            </a:r>
          </a:p>
        </p:txBody>
      </p:sp>
      <p:sp>
        <p:nvSpPr>
          <p:cNvPr id="5" name="Plassholder for tekst 19"/>
          <p:cNvSpPr>
            <a:spLocks noGrp="1"/>
          </p:cNvSpPr>
          <p:nvPr>
            <p:ph type="body" sz="quarter" idx="27" hasCustomPrompt="1"/>
          </p:nvPr>
        </p:nvSpPr>
        <p:spPr>
          <a:xfrm>
            <a:off x="375714" y="3819647"/>
            <a:ext cx="5086350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0"/>
            </a:lvl1pPr>
          </a:lstStyle>
          <a:p>
            <a:pPr lvl="0"/>
            <a:r>
              <a:rPr lang="nb-NO" dirty="0"/>
              <a:t>Klikk for å sette inn tema</a:t>
            </a:r>
          </a:p>
        </p:txBody>
      </p:sp>
      <p:sp>
        <p:nvSpPr>
          <p:cNvPr id="6" name="Plassholder for tekst 19"/>
          <p:cNvSpPr>
            <a:spLocks noGrp="1"/>
          </p:cNvSpPr>
          <p:nvPr>
            <p:ph type="body" sz="quarter" idx="28" hasCustomPrompt="1"/>
          </p:nvPr>
        </p:nvSpPr>
        <p:spPr>
          <a:xfrm>
            <a:off x="375714" y="3397610"/>
            <a:ext cx="5086350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0"/>
            </a:lvl1pPr>
          </a:lstStyle>
          <a:p>
            <a:pPr lvl="0"/>
            <a:r>
              <a:rPr lang="nb-NO" dirty="0"/>
              <a:t>Klikk for å sette inn tema</a:t>
            </a:r>
          </a:p>
        </p:txBody>
      </p:sp>
      <p:sp>
        <p:nvSpPr>
          <p:cNvPr id="7" name="Plassholder for tekst 19"/>
          <p:cNvSpPr>
            <a:spLocks noGrp="1"/>
          </p:cNvSpPr>
          <p:nvPr>
            <p:ph type="body" sz="quarter" idx="29" hasCustomPrompt="1"/>
          </p:nvPr>
        </p:nvSpPr>
        <p:spPr>
          <a:xfrm>
            <a:off x="375714" y="2975570"/>
            <a:ext cx="5086350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0"/>
            </a:lvl1pPr>
          </a:lstStyle>
          <a:p>
            <a:pPr lvl="0"/>
            <a:r>
              <a:rPr lang="nb-NO" dirty="0"/>
              <a:t>Klikk for å sette inn tema</a:t>
            </a:r>
          </a:p>
        </p:txBody>
      </p:sp>
      <p:sp>
        <p:nvSpPr>
          <p:cNvPr id="8" name="Plassholder for tekst 19"/>
          <p:cNvSpPr>
            <a:spLocks noGrp="1"/>
          </p:cNvSpPr>
          <p:nvPr>
            <p:ph type="body" sz="quarter" idx="30" hasCustomPrompt="1"/>
          </p:nvPr>
        </p:nvSpPr>
        <p:spPr>
          <a:xfrm>
            <a:off x="375714" y="1709453"/>
            <a:ext cx="5086350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0"/>
            </a:lvl1pPr>
          </a:lstStyle>
          <a:p>
            <a:pPr lvl="0"/>
            <a:r>
              <a:rPr lang="nb-NO" dirty="0"/>
              <a:t>Klikk for å sette inn tema</a:t>
            </a:r>
          </a:p>
        </p:txBody>
      </p:sp>
      <p:sp>
        <p:nvSpPr>
          <p:cNvPr id="9" name="Plassholder for tekst 19"/>
          <p:cNvSpPr>
            <a:spLocks noGrp="1"/>
          </p:cNvSpPr>
          <p:nvPr>
            <p:ph type="body" sz="quarter" idx="31" hasCustomPrompt="1"/>
          </p:nvPr>
        </p:nvSpPr>
        <p:spPr>
          <a:xfrm>
            <a:off x="375714" y="2131493"/>
            <a:ext cx="5086350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0"/>
            </a:lvl1pPr>
          </a:lstStyle>
          <a:p>
            <a:pPr lvl="0"/>
            <a:r>
              <a:rPr lang="nb-NO" dirty="0"/>
              <a:t>Klikk for å sette inn tema</a:t>
            </a:r>
          </a:p>
        </p:txBody>
      </p:sp>
      <p:sp>
        <p:nvSpPr>
          <p:cNvPr id="10" name="Plassholder for tekst 19"/>
          <p:cNvSpPr>
            <a:spLocks noGrp="1"/>
          </p:cNvSpPr>
          <p:nvPr>
            <p:ph type="body" sz="quarter" idx="32" hasCustomPrompt="1"/>
          </p:nvPr>
        </p:nvSpPr>
        <p:spPr>
          <a:xfrm>
            <a:off x="375714" y="2553530"/>
            <a:ext cx="5086350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0"/>
            </a:lvl1pPr>
          </a:lstStyle>
          <a:p>
            <a:pPr lvl="0"/>
            <a:r>
              <a:rPr lang="nb-NO" dirty="0"/>
              <a:t>Klikk for å sette inn tema</a:t>
            </a:r>
          </a:p>
        </p:txBody>
      </p:sp>
      <p:sp>
        <p:nvSpPr>
          <p:cNvPr id="11" name="Plassholder for tekst 19"/>
          <p:cNvSpPr>
            <a:spLocks noGrp="1"/>
          </p:cNvSpPr>
          <p:nvPr>
            <p:ph type="body" sz="quarter" idx="33" hasCustomPrompt="1"/>
          </p:nvPr>
        </p:nvSpPr>
        <p:spPr>
          <a:xfrm>
            <a:off x="5656421" y="4241684"/>
            <a:ext cx="3103973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0"/>
            </a:lvl1pPr>
          </a:lstStyle>
          <a:p>
            <a:pPr lvl="0"/>
            <a:r>
              <a:rPr lang="nb-NO" dirty="0"/>
              <a:t>Klikk for å sette inn ansvarlig</a:t>
            </a:r>
          </a:p>
        </p:txBody>
      </p:sp>
      <p:sp>
        <p:nvSpPr>
          <p:cNvPr id="12" name="Plassholder for tekst 19"/>
          <p:cNvSpPr>
            <a:spLocks noGrp="1"/>
          </p:cNvSpPr>
          <p:nvPr>
            <p:ph type="body" sz="quarter" idx="34" hasCustomPrompt="1"/>
          </p:nvPr>
        </p:nvSpPr>
        <p:spPr>
          <a:xfrm>
            <a:off x="5656421" y="1287413"/>
            <a:ext cx="3103973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0"/>
            </a:lvl1pPr>
          </a:lstStyle>
          <a:p>
            <a:pPr lvl="0"/>
            <a:r>
              <a:rPr lang="nb-NO" dirty="0"/>
              <a:t>Klikk for å sette inn ansvarlig</a:t>
            </a:r>
          </a:p>
        </p:txBody>
      </p:sp>
      <p:sp>
        <p:nvSpPr>
          <p:cNvPr id="13" name="Plassholder for tekst 19"/>
          <p:cNvSpPr>
            <a:spLocks noGrp="1"/>
          </p:cNvSpPr>
          <p:nvPr>
            <p:ph type="body" sz="quarter" idx="35" hasCustomPrompt="1"/>
          </p:nvPr>
        </p:nvSpPr>
        <p:spPr>
          <a:xfrm>
            <a:off x="5656421" y="3819647"/>
            <a:ext cx="3103973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0"/>
            </a:lvl1pPr>
          </a:lstStyle>
          <a:p>
            <a:pPr lvl="0"/>
            <a:r>
              <a:rPr lang="nb-NO" dirty="0"/>
              <a:t>Klikk for å sette inn ansvarlig</a:t>
            </a:r>
          </a:p>
        </p:txBody>
      </p:sp>
      <p:sp>
        <p:nvSpPr>
          <p:cNvPr id="14" name="Plassholder for tekst 19"/>
          <p:cNvSpPr>
            <a:spLocks noGrp="1"/>
          </p:cNvSpPr>
          <p:nvPr>
            <p:ph type="body" sz="quarter" idx="36" hasCustomPrompt="1"/>
          </p:nvPr>
        </p:nvSpPr>
        <p:spPr>
          <a:xfrm>
            <a:off x="5656421" y="3397610"/>
            <a:ext cx="3103973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0"/>
            </a:lvl1pPr>
          </a:lstStyle>
          <a:p>
            <a:pPr lvl="0"/>
            <a:r>
              <a:rPr lang="nb-NO" dirty="0"/>
              <a:t>Klikk for å sette inn ansvarlig</a:t>
            </a:r>
          </a:p>
        </p:txBody>
      </p:sp>
      <p:sp>
        <p:nvSpPr>
          <p:cNvPr id="15" name="Plassholder for tekst 19"/>
          <p:cNvSpPr>
            <a:spLocks noGrp="1"/>
          </p:cNvSpPr>
          <p:nvPr>
            <p:ph type="body" sz="quarter" idx="37" hasCustomPrompt="1"/>
          </p:nvPr>
        </p:nvSpPr>
        <p:spPr>
          <a:xfrm>
            <a:off x="5656421" y="2975570"/>
            <a:ext cx="3103973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0"/>
            </a:lvl1pPr>
          </a:lstStyle>
          <a:p>
            <a:pPr lvl="0"/>
            <a:r>
              <a:rPr lang="nb-NO" dirty="0"/>
              <a:t>Klikk for å sette inn ansvarlig</a:t>
            </a:r>
          </a:p>
        </p:txBody>
      </p:sp>
      <p:sp>
        <p:nvSpPr>
          <p:cNvPr id="16" name="Plassholder for tekst 19"/>
          <p:cNvSpPr>
            <a:spLocks noGrp="1"/>
          </p:cNvSpPr>
          <p:nvPr>
            <p:ph type="body" sz="quarter" idx="38" hasCustomPrompt="1"/>
          </p:nvPr>
        </p:nvSpPr>
        <p:spPr>
          <a:xfrm>
            <a:off x="5656421" y="1709453"/>
            <a:ext cx="3103973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0"/>
            </a:lvl1pPr>
          </a:lstStyle>
          <a:p>
            <a:pPr lvl="0"/>
            <a:r>
              <a:rPr lang="nb-NO" dirty="0"/>
              <a:t>Klikk for å sette inn ansvarlig</a:t>
            </a:r>
          </a:p>
        </p:txBody>
      </p:sp>
      <p:sp>
        <p:nvSpPr>
          <p:cNvPr id="17" name="Plassholder for tekst 19"/>
          <p:cNvSpPr>
            <a:spLocks noGrp="1"/>
          </p:cNvSpPr>
          <p:nvPr>
            <p:ph type="body" sz="quarter" idx="39" hasCustomPrompt="1"/>
          </p:nvPr>
        </p:nvSpPr>
        <p:spPr>
          <a:xfrm>
            <a:off x="5656421" y="2131493"/>
            <a:ext cx="3103973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0"/>
            </a:lvl1pPr>
          </a:lstStyle>
          <a:p>
            <a:pPr lvl="0"/>
            <a:r>
              <a:rPr lang="nb-NO" dirty="0"/>
              <a:t>Klikk for å sette inn ansvarlig</a:t>
            </a:r>
          </a:p>
        </p:txBody>
      </p:sp>
      <p:sp>
        <p:nvSpPr>
          <p:cNvPr id="18" name="Plassholder for tekst 19"/>
          <p:cNvSpPr>
            <a:spLocks noGrp="1"/>
          </p:cNvSpPr>
          <p:nvPr>
            <p:ph type="body" sz="quarter" idx="40" hasCustomPrompt="1"/>
          </p:nvPr>
        </p:nvSpPr>
        <p:spPr>
          <a:xfrm>
            <a:off x="5656421" y="2553530"/>
            <a:ext cx="3103973" cy="3143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0"/>
            </a:lvl1pPr>
          </a:lstStyle>
          <a:p>
            <a:pPr lvl="0"/>
            <a:r>
              <a:rPr lang="nb-NO" dirty="0"/>
              <a:t>Klikk for å sette inn ansvarlig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8631" y="180995"/>
            <a:ext cx="8386763" cy="946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b-NO"/>
              <a:t>Klikk for å redigere tittelstil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99852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kille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 userDrawn="1"/>
        </p:nvSpPr>
        <p:spPr>
          <a:xfrm>
            <a:off x="-1" y="0"/>
            <a:ext cx="9144001" cy="5143500"/>
          </a:xfrm>
          <a:prstGeom prst="rect">
            <a:avLst/>
          </a:prstGeom>
          <a:solidFill>
            <a:srgbClr val="C3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4" name="Tittel 1"/>
          <p:cNvSpPr>
            <a:spLocks noGrp="1"/>
          </p:cNvSpPr>
          <p:nvPr>
            <p:ph type="title"/>
          </p:nvPr>
        </p:nvSpPr>
        <p:spPr>
          <a:xfrm>
            <a:off x="837419" y="1532584"/>
            <a:ext cx="7469187" cy="1021556"/>
          </a:xfrm>
          <a:prstGeom prst="rect">
            <a:avLst/>
          </a:prstGeom>
          <a:noFill/>
        </p:spPr>
        <p:txBody>
          <a:bodyPr anchor="t">
            <a:normAutofit/>
          </a:bodyPr>
          <a:lstStyle>
            <a:lvl1pPr algn="l">
              <a:defRPr sz="2400" b="0" cap="all">
                <a:ln w="12700"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5" name="Plassholder for tekst 2"/>
          <p:cNvSpPr>
            <a:spLocks noGrp="1"/>
          </p:cNvSpPr>
          <p:nvPr>
            <p:ph type="body" idx="10"/>
          </p:nvPr>
        </p:nvSpPr>
        <p:spPr>
          <a:xfrm>
            <a:off x="837417" y="2794518"/>
            <a:ext cx="5484743" cy="927497"/>
          </a:xfrm>
          <a:prstGeom prst="rect">
            <a:avLst/>
          </a:prstGeom>
          <a:noFill/>
        </p:spPr>
        <p:txBody>
          <a:bodyPr anchor="t">
            <a:normAutofit/>
          </a:bodyPr>
          <a:lstStyle>
            <a:lvl1pPr marL="0" indent="0">
              <a:buNone/>
              <a:defRPr sz="2000">
                <a:ln w="12700">
                  <a:noFill/>
                </a:ln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pic>
        <p:nvPicPr>
          <p:cNvPr id="6" name="Picture 2" descr="W:\DOKUMENT\Logo\2_hvit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884"/>
          <a:stretch/>
        </p:blipFill>
        <p:spPr bwMode="auto">
          <a:xfrm>
            <a:off x="4283968" y="3903584"/>
            <a:ext cx="3014662" cy="124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W:\DOKUMENT\Logo\1_hvit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5652133" y="2674939"/>
            <a:ext cx="2524125" cy="246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W:\DOKUMENT\Logo\2_hvit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19" b="80008"/>
          <a:stretch/>
        </p:blipFill>
        <p:spPr bwMode="auto">
          <a:xfrm>
            <a:off x="-1" y="4156472"/>
            <a:ext cx="1048543" cy="98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F:\F2823_KOM\Felles Filer\Rådgivingseksjonen\Profil og materiell\5. Profil og design\NAV profil\nav_logo\Til mal\nav_logo_Hvit_ubakgrunn [Converted]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160" y="483519"/>
            <a:ext cx="1185603" cy="74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W:\DOKUMENT\Logo\1_hvit.pn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084"/>
          <a:stretch/>
        </p:blipFill>
        <p:spPr bwMode="auto">
          <a:xfrm>
            <a:off x="-1400392" y="4456531"/>
            <a:ext cx="2524125" cy="68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309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killeark med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ilde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b-NO"/>
              <a:t>Klikk ikonet for å legge til et bilde</a:t>
            </a:r>
            <a:endParaRPr lang="nb-NO" dirty="0"/>
          </a:p>
        </p:txBody>
      </p:sp>
      <p:sp>
        <p:nvSpPr>
          <p:cNvPr id="4" name="Tittel 1"/>
          <p:cNvSpPr>
            <a:spLocks noGrp="1"/>
          </p:cNvSpPr>
          <p:nvPr>
            <p:ph type="title"/>
          </p:nvPr>
        </p:nvSpPr>
        <p:spPr>
          <a:xfrm>
            <a:off x="837419" y="1532584"/>
            <a:ext cx="7469187" cy="1021556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anchor="t">
            <a:normAutofit/>
          </a:bodyPr>
          <a:lstStyle>
            <a:lvl1pPr algn="l">
              <a:defRPr sz="2400" b="0" cap="all">
                <a:ln w="12700">
                  <a:noFill/>
                </a:ln>
                <a:solidFill>
                  <a:srgbClr val="3E3832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5" name="Plassholder for tekst 2"/>
          <p:cNvSpPr>
            <a:spLocks noGrp="1"/>
          </p:cNvSpPr>
          <p:nvPr>
            <p:ph type="body" idx="11"/>
          </p:nvPr>
        </p:nvSpPr>
        <p:spPr>
          <a:xfrm>
            <a:off x="837417" y="2794518"/>
            <a:ext cx="5484743" cy="927497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anchor="t">
            <a:normAutofit/>
          </a:bodyPr>
          <a:lstStyle>
            <a:lvl1pPr marL="0" indent="0">
              <a:buNone/>
              <a:defRPr sz="2000">
                <a:ln w="12700">
                  <a:noFill/>
                </a:ln>
                <a:solidFill>
                  <a:srgbClr val="3E383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983080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19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W:\DOKUMENT\Logo\2.pn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198" b="23104"/>
          <a:stretch/>
        </p:blipFill>
        <p:spPr bwMode="auto">
          <a:xfrm>
            <a:off x="8721457" y="4335607"/>
            <a:ext cx="422544" cy="80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W:\DOKUMENT\Logo\1.png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296"/>
          <a:stretch/>
        </p:blipFill>
        <p:spPr bwMode="auto">
          <a:xfrm>
            <a:off x="8339662" y="4726313"/>
            <a:ext cx="706438" cy="426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8631" y="180995"/>
            <a:ext cx="8386763" cy="946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b-NO" dirty="0"/>
              <a:t>Klikk for å redigere tittelstil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8308" y="1275606"/>
            <a:ext cx="8387498" cy="3284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  <a:p>
            <a:pPr lvl="3"/>
            <a:endParaRPr lang="nb-NO" dirty="0"/>
          </a:p>
        </p:txBody>
      </p:sp>
      <p:pic>
        <p:nvPicPr>
          <p:cNvPr id="11" name="Bilde 1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41" y="4719555"/>
            <a:ext cx="451944" cy="28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882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2600" kern="1200">
          <a:solidFill>
            <a:srgbClr val="C3000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200" kern="1200">
          <a:solidFill>
            <a:srgbClr val="3E383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rgbClr val="3E383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rgbClr val="3E383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rgbClr val="3E383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rgbClr val="3E383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W:\DOKUMENT\Logo\2.png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198" b="23104"/>
          <a:stretch/>
        </p:blipFill>
        <p:spPr bwMode="auto">
          <a:xfrm>
            <a:off x="8721457" y="4335607"/>
            <a:ext cx="422544" cy="80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W:\DOKUMENT\Logo\1.png"/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296"/>
          <a:stretch/>
        </p:blipFill>
        <p:spPr bwMode="auto">
          <a:xfrm>
            <a:off x="8339662" y="4726311"/>
            <a:ext cx="706438" cy="426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8619" y="180975"/>
            <a:ext cx="8386763" cy="946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b-NO" dirty="0"/>
              <a:t>Klikk for å redigere tittelstil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8308" y="1275606"/>
            <a:ext cx="8387498" cy="3284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  <a:p>
            <a:pPr lvl="3"/>
            <a:endParaRPr lang="nb-NO" dirty="0"/>
          </a:p>
        </p:txBody>
      </p:sp>
      <p:pic>
        <p:nvPicPr>
          <p:cNvPr id="11" name="Bilde 10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41" y="4719435"/>
            <a:ext cx="451944" cy="285629"/>
          </a:xfrm>
          <a:prstGeom prst="rect">
            <a:avLst/>
          </a:prstGeom>
        </p:spPr>
      </p:pic>
      <p:sp>
        <p:nvSpPr>
          <p:cNvPr id="2" name="TekstSylinder 1"/>
          <p:cNvSpPr txBox="1"/>
          <p:nvPr userDrawn="1"/>
        </p:nvSpPr>
        <p:spPr>
          <a:xfrm>
            <a:off x="8847071" y="4879022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57B7B55E-181D-4055-9976-AE1AF0419F12}" type="slidenum">
              <a:rPr lang="nb-NO" sz="1050" smtClean="0">
                <a:solidFill>
                  <a:schemeClr val="bg1"/>
                </a:solidFill>
              </a:rPr>
              <a:pPr algn="ctr"/>
              <a:t>‹#›</a:t>
            </a:fld>
            <a:endParaRPr lang="nb-NO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20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7" r:id="rId10"/>
    <p:sldLayoutId id="2147483898" r:id="rId11"/>
    <p:sldLayoutId id="2147483899" r:id="rId12"/>
    <p:sldLayoutId id="2147483900" r:id="rId13"/>
    <p:sldLayoutId id="2147483901" r:id="rId14"/>
    <p:sldLayoutId id="2147483902" r:id="rId15"/>
    <p:sldLayoutId id="2147483903" r:id="rId1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600" kern="1200">
          <a:solidFill>
            <a:srgbClr val="C3000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200" kern="1200">
          <a:solidFill>
            <a:srgbClr val="3E383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rgbClr val="3E383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rgbClr val="3E383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rgbClr val="3E383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rgbClr val="3E383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162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6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NAV</a:t>
            </a:r>
            <a:br>
              <a:rPr lang="nb-NO" dirty="0"/>
            </a:br>
            <a:br>
              <a:rPr lang="nb-NO" sz="1800" dirty="0"/>
            </a:br>
            <a:r>
              <a:rPr lang="nb-NO" sz="1800" dirty="0"/>
              <a:t>Presentasjon - Risikovurderinger</a:t>
            </a:r>
            <a:br>
              <a:rPr lang="nb-NO" dirty="0"/>
            </a:br>
            <a:br>
              <a:rPr lang="nb-NO" dirty="0"/>
            </a:br>
            <a:endParaRPr lang="nb-NO" sz="2400" dirty="0"/>
          </a:p>
        </p:txBody>
      </p:sp>
      <p:sp>
        <p:nvSpPr>
          <p:cNvPr id="8" name="Plassholder for tekst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/>
              <a:t>26. mars 2019  //  Leif Tore</a:t>
            </a:r>
          </a:p>
        </p:txBody>
      </p:sp>
      <p:pic>
        <p:nvPicPr>
          <p:cNvPr id="9" name="Plassholder for bilde 1">
            <a:extLst>
              <a:ext uri="{FF2B5EF4-FFF2-40B4-BE49-F238E27FC236}">
                <a16:creationId xmlns:a16="http://schemas.microsoft.com/office/drawing/2014/main" id="{7CCD51B8-9457-4B2A-B85B-0C4F38EBE79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51" r="18951"/>
          <a:stretch/>
        </p:blipFill>
        <p:spPr bwMode="auto">
          <a:custGeom>
            <a:avLst/>
            <a:gdLst>
              <a:gd name="connsiteX0" fmla="*/ 0 w 3495675"/>
              <a:gd name="connsiteY0" fmla="*/ 3906838 h 3906838"/>
              <a:gd name="connsiteX1" fmla="*/ 1165738 w 3495675"/>
              <a:gd name="connsiteY1" fmla="*/ 0 h 3906838"/>
              <a:gd name="connsiteX2" fmla="*/ 3495675 w 3495675"/>
              <a:gd name="connsiteY2" fmla="*/ 0 h 3906838"/>
              <a:gd name="connsiteX3" fmla="*/ 2329937 w 3495675"/>
              <a:gd name="connsiteY3" fmla="*/ 3906838 h 3906838"/>
              <a:gd name="connsiteX4" fmla="*/ 0 w 3495675"/>
              <a:gd name="connsiteY4" fmla="*/ 3906838 h 3906838"/>
              <a:gd name="connsiteX0" fmla="*/ 0 w 3495675"/>
              <a:gd name="connsiteY0" fmla="*/ 3906838 h 3906838"/>
              <a:gd name="connsiteX1" fmla="*/ 1165738 w 3495675"/>
              <a:gd name="connsiteY1" fmla="*/ 0 h 3906838"/>
              <a:gd name="connsiteX2" fmla="*/ 3495675 w 3495675"/>
              <a:gd name="connsiteY2" fmla="*/ 0 h 3906838"/>
              <a:gd name="connsiteX3" fmla="*/ 2155008 w 3495675"/>
              <a:gd name="connsiteY3" fmla="*/ 3906838 h 3906838"/>
              <a:gd name="connsiteX4" fmla="*/ 0 w 3495675"/>
              <a:gd name="connsiteY4" fmla="*/ 3906838 h 3906838"/>
              <a:gd name="connsiteX0" fmla="*/ 0 w 2167807"/>
              <a:gd name="connsiteY0" fmla="*/ 3906838 h 3906838"/>
              <a:gd name="connsiteX1" fmla="*/ 1165738 w 2167807"/>
              <a:gd name="connsiteY1" fmla="*/ 0 h 3906838"/>
              <a:gd name="connsiteX2" fmla="*/ 2167807 w 2167807"/>
              <a:gd name="connsiteY2" fmla="*/ 0 h 3906838"/>
              <a:gd name="connsiteX3" fmla="*/ 2155008 w 2167807"/>
              <a:gd name="connsiteY3" fmla="*/ 3906838 h 3906838"/>
              <a:gd name="connsiteX4" fmla="*/ 0 w 2167807"/>
              <a:gd name="connsiteY4" fmla="*/ 3906838 h 3906838"/>
              <a:gd name="connsiteX0" fmla="*/ 0 w 2167807"/>
              <a:gd name="connsiteY0" fmla="*/ 3906838 h 3909283"/>
              <a:gd name="connsiteX1" fmla="*/ 1165738 w 2167807"/>
              <a:gd name="connsiteY1" fmla="*/ 0 h 3909283"/>
              <a:gd name="connsiteX2" fmla="*/ 2167807 w 2167807"/>
              <a:gd name="connsiteY2" fmla="*/ 0 h 3909283"/>
              <a:gd name="connsiteX3" fmla="*/ 2159898 w 2167807"/>
              <a:gd name="connsiteY3" fmla="*/ 3909283 h 3909283"/>
              <a:gd name="connsiteX4" fmla="*/ 0 w 2167807"/>
              <a:gd name="connsiteY4" fmla="*/ 3906838 h 3909283"/>
              <a:gd name="connsiteX0" fmla="*/ 0 w 2167807"/>
              <a:gd name="connsiteY0" fmla="*/ 3906838 h 3906838"/>
              <a:gd name="connsiteX1" fmla="*/ 1165738 w 2167807"/>
              <a:gd name="connsiteY1" fmla="*/ 0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7807"/>
              <a:gd name="connsiteY0" fmla="*/ 3906838 h 3906838"/>
              <a:gd name="connsiteX1" fmla="*/ 1055478 w 2167807"/>
              <a:gd name="connsiteY1" fmla="*/ 0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7807"/>
              <a:gd name="connsiteY0" fmla="*/ 3906838 h 3906838"/>
              <a:gd name="connsiteX1" fmla="*/ 1040491 w 2167807"/>
              <a:gd name="connsiteY1" fmla="*/ 0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7807"/>
              <a:gd name="connsiteY0" fmla="*/ 3906838 h 3906838"/>
              <a:gd name="connsiteX1" fmla="*/ 1034130 w 2167807"/>
              <a:gd name="connsiteY1" fmla="*/ 0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7807"/>
              <a:gd name="connsiteY0" fmla="*/ 3906838 h 3906838"/>
              <a:gd name="connsiteX1" fmla="*/ 1029889 w 2167807"/>
              <a:gd name="connsiteY1" fmla="*/ 2381 h 3906838"/>
              <a:gd name="connsiteX2" fmla="*/ 2167807 w 2167807"/>
              <a:gd name="connsiteY2" fmla="*/ 0 h 3906838"/>
              <a:gd name="connsiteX3" fmla="*/ 2162343 w 2167807"/>
              <a:gd name="connsiteY3" fmla="*/ 3904393 h 3906838"/>
              <a:gd name="connsiteX4" fmla="*/ 0 w 2167807"/>
              <a:gd name="connsiteY4" fmla="*/ 3906838 h 3906838"/>
              <a:gd name="connsiteX0" fmla="*/ 0 w 2162686"/>
              <a:gd name="connsiteY0" fmla="*/ 3906838 h 3906838"/>
              <a:gd name="connsiteX1" fmla="*/ 1029889 w 2162686"/>
              <a:gd name="connsiteY1" fmla="*/ 2381 h 3906838"/>
              <a:gd name="connsiteX2" fmla="*/ 2133881 w 2162686"/>
              <a:gd name="connsiteY2" fmla="*/ 0 h 3906838"/>
              <a:gd name="connsiteX3" fmla="*/ 2162343 w 2162686"/>
              <a:gd name="connsiteY3" fmla="*/ 3904393 h 3906838"/>
              <a:gd name="connsiteX4" fmla="*/ 0 w 2162686"/>
              <a:gd name="connsiteY4" fmla="*/ 3906838 h 3906838"/>
              <a:gd name="connsiteX0" fmla="*/ 0 w 2139854"/>
              <a:gd name="connsiteY0" fmla="*/ 3906838 h 3906838"/>
              <a:gd name="connsiteX1" fmla="*/ 1029889 w 2139854"/>
              <a:gd name="connsiteY1" fmla="*/ 2381 h 3906838"/>
              <a:gd name="connsiteX2" fmla="*/ 2133881 w 2139854"/>
              <a:gd name="connsiteY2" fmla="*/ 0 h 3906838"/>
              <a:gd name="connsiteX3" fmla="*/ 2139019 w 2139854"/>
              <a:gd name="connsiteY3" fmla="*/ 3904393 h 3906838"/>
              <a:gd name="connsiteX4" fmla="*/ 0 w 2139854"/>
              <a:gd name="connsiteY4" fmla="*/ 3906838 h 3906838"/>
              <a:gd name="connsiteX0" fmla="*/ 0 w 2139854"/>
              <a:gd name="connsiteY0" fmla="*/ 3906838 h 3906838"/>
              <a:gd name="connsiteX1" fmla="*/ 1032009 w 2139854"/>
              <a:gd name="connsiteY1" fmla="*/ 0 h 3906838"/>
              <a:gd name="connsiteX2" fmla="*/ 2133881 w 2139854"/>
              <a:gd name="connsiteY2" fmla="*/ 0 h 3906838"/>
              <a:gd name="connsiteX3" fmla="*/ 2139019 w 2139854"/>
              <a:gd name="connsiteY3" fmla="*/ 3904393 h 3906838"/>
              <a:gd name="connsiteX4" fmla="*/ 0 w 2139854"/>
              <a:gd name="connsiteY4" fmla="*/ 3906838 h 3906838"/>
              <a:gd name="connsiteX0" fmla="*/ 0 w 2140410"/>
              <a:gd name="connsiteY0" fmla="*/ 3906838 h 3906838"/>
              <a:gd name="connsiteX1" fmla="*/ 1032009 w 2140410"/>
              <a:gd name="connsiteY1" fmla="*/ 0 h 3906838"/>
              <a:gd name="connsiteX2" fmla="*/ 2140241 w 2140410"/>
              <a:gd name="connsiteY2" fmla="*/ 0 h 3906838"/>
              <a:gd name="connsiteX3" fmla="*/ 2139019 w 2140410"/>
              <a:gd name="connsiteY3" fmla="*/ 3904393 h 3906838"/>
              <a:gd name="connsiteX4" fmla="*/ 0 w 2140410"/>
              <a:gd name="connsiteY4" fmla="*/ 3906838 h 3906838"/>
              <a:gd name="connsiteX0" fmla="*/ 0 w 2140410"/>
              <a:gd name="connsiteY0" fmla="*/ 3906838 h 3906838"/>
              <a:gd name="connsiteX1" fmla="*/ 1122479 w 2140410"/>
              <a:gd name="connsiteY1" fmla="*/ 6350 h 3906838"/>
              <a:gd name="connsiteX2" fmla="*/ 2140241 w 2140410"/>
              <a:gd name="connsiteY2" fmla="*/ 0 h 3906838"/>
              <a:gd name="connsiteX3" fmla="*/ 2139019 w 2140410"/>
              <a:gd name="connsiteY3" fmla="*/ 3904393 h 3906838"/>
              <a:gd name="connsiteX4" fmla="*/ 0 w 2140410"/>
              <a:gd name="connsiteY4" fmla="*/ 3906838 h 3906838"/>
              <a:gd name="connsiteX0" fmla="*/ 0 w 2140410"/>
              <a:gd name="connsiteY0" fmla="*/ 3907632 h 3907632"/>
              <a:gd name="connsiteX1" fmla="*/ 1120359 w 2140410"/>
              <a:gd name="connsiteY1" fmla="*/ 0 h 3907632"/>
              <a:gd name="connsiteX2" fmla="*/ 2140241 w 2140410"/>
              <a:gd name="connsiteY2" fmla="*/ 794 h 3907632"/>
              <a:gd name="connsiteX3" fmla="*/ 2139019 w 2140410"/>
              <a:gd name="connsiteY3" fmla="*/ 3905187 h 3907632"/>
              <a:gd name="connsiteX4" fmla="*/ 0 w 2140410"/>
              <a:gd name="connsiteY4" fmla="*/ 3907632 h 3907632"/>
              <a:gd name="connsiteX0" fmla="*/ 0 w 2401217"/>
              <a:gd name="connsiteY0" fmla="*/ 3907632 h 3907632"/>
              <a:gd name="connsiteX1" fmla="*/ 1381166 w 2401217"/>
              <a:gd name="connsiteY1" fmla="*/ 0 h 3907632"/>
              <a:gd name="connsiteX2" fmla="*/ 2401048 w 2401217"/>
              <a:gd name="connsiteY2" fmla="*/ 794 h 3907632"/>
              <a:gd name="connsiteX3" fmla="*/ 2399826 w 2401217"/>
              <a:gd name="connsiteY3" fmla="*/ 3905187 h 3907632"/>
              <a:gd name="connsiteX4" fmla="*/ 0 w 2401217"/>
              <a:gd name="connsiteY4" fmla="*/ 3907632 h 3907632"/>
              <a:gd name="connsiteX0" fmla="*/ 0 w 2407578"/>
              <a:gd name="connsiteY0" fmla="*/ 3907632 h 3907632"/>
              <a:gd name="connsiteX1" fmla="*/ 1387527 w 2407578"/>
              <a:gd name="connsiteY1" fmla="*/ 0 h 3907632"/>
              <a:gd name="connsiteX2" fmla="*/ 2407409 w 2407578"/>
              <a:gd name="connsiteY2" fmla="*/ 794 h 3907632"/>
              <a:gd name="connsiteX3" fmla="*/ 2406187 w 2407578"/>
              <a:gd name="connsiteY3" fmla="*/ 3905187 h 3907632"/>
              <a:gd name="connsiteX4" fmla="*/ 0 w 2407578"/>
              <a:gd name="connsiteY4" fmla="*/ 3907632 h 3907632"/>
              <a:gd name="connsiteX0" fmla="*/ 0 w 2411819"/>
              <a:gd name="connsiteY0" fmla="*/ 3910014 h 3910014"/>
              <a:gd name="connsiteX1" fmla="*/ 1391768 w 2411819"/>
              <a:gd name="connsiteY1" fmla="*/ 0 h 3910014"/>
              <a:gd name="connsiteX2" fmla="*/ 2411650 w 2411819"/>
              <a:gd name="connsiteY2" fmla="*/ 794 h 3910014"/>
              <a:gd name="connsiteX3" fmla="*/ 2410428 w 2411819"/>
              <a:gd name="connsiteY3" fmla="*/ 3905187 h 3910014"/>
              <a:gd name="connsiteX4" fmla="*/ 0 w 2411819"/>
              <a:gd name="connsiteY4" fmla="*/ 3910014 h 3910014"/>
              <a:gd name="connsiteX0" fmla="*/ 0 w 2407578"/>
              <a:gd name="connsiteY0" fmla="*/ 3905251 h 3905251"/>
              <a:gd name="connsiteX1" fmla="*/ 1387527 w 2407578"/>
              <a:gd name="connsiteY1" fmla="*/ 0 h 3905251"/>
              <a:gd name="connsiteX2" fmla="*/ 2407409 w 2407578"/>
              <a:gd name="connsiteY2" fmla="*/ 794 h 3905251"/>
              <a:gd name="connsiteX3" fmla="*/ 2406187 w 2407578"/>
              <a:gd name="connsiteY3" fmla="*/ 3905187 h 3905251"/>
              <a:gd name="connsiteX4" fmla="*/ 0 w 2407578"/>
              <a:gd name="connsiteY4" fmla="*/ 3905251 h 3905251"/>
              <a:gd name="connsiteX0" fmla="*/ 0 w 2407578"/>
              <a:gd name="connsiteY0" fmla="*/ 3910014 h 3910014"/>
              <a:gd name="connsiteX1" fmla="*/ 1391767 w 2407578"/>
              <a:gd name="connsiteY1" fmla="*/ 0 h 3910014"/>
              <a:gd name="connsiteX2" fmla="*/ 2407409 w 2407578"/>
              <a:gd name="connsiteY2" fmla="*/ 5557 h 3910014"/>
              <a:gd name="connsiteX3" fmla="*/ 2406187 w 2407578"/>
              <a:gd name="connsiteY3" fmla="*/ 3909950 h 3910014"/>
              <a:gd name="connsiteX4" fmla="*/ 0 w 2407578"/>
              <a:gd name="connsiteY4" fmla="*/ 3910014 h 3910014"/>
              <a:gd name="connsiteX0" fmla="*/ 0 w 2407578"/>
              <a:gd name="connsiteY0" fmla="*/ 3910014 h 3910014"/>
              <a:gd name="connsiteX1" fmla="*/ 1391767 w 2407578"/>
              <a:gd name="connsiteY1" fmla="*/ 0 h 3910014"/>
              <a:gd name="connsiteX2" fmla="*/ 2407409 w 2407578"/>
              <a:gd name="connsiteY2" fmla="*/ 794 h 3910014"/>
              <a:gd name="connsiteX3" fmla="*/ 2406187 w 2407578"/>
              <a:gd name="connsiteY3" fmla="*/ 3909950 h 3910014"/>
              <a:gd name="connsiteX4" fmla="*/ 0 w 2407578"/>
              <a:gd name="connsiteY4" fmla="*/ 3910014 h 3910014"/>
              <a:gd name="connsiteX0" fmla="*/ 0 w 2407578"/>
              <a:gd name="connsiteY0" fmla="*/ 3910014 h 3910014"/>
              <a:gd name="connsiteX1" fmla="*/ 1155921 w 2407578"/>
              <a:gd name="connsiteY1" fmla="*/ 0 h 3910014"/>
              <a:gd name="connsiteX2" fmla="*/ 2407409 w 2407578"/>
              <a:gd name="connsiteY2" fmla="*/ 794 h 3910014"/>
              <a:gd name="connsiteX3" fmla="*/ 2406187 w 2407578"/>
              <a:gd name="connsiteY3" fmla="*/ 3909950 h 3910014"/>
              <a:gd name="connsiteX4" fmla="*/ 0 w 2407578"/>
              <a:gd name="connsiteY4" fmla="*/ 3910014 h 3910014"/>
              <a:gd name="connsiteX0" fmla="*/ 0 w 2292462"/>
              <a:gd name="connsiteY0" fmla="*/ 3910014 h 3910014"/>
              <a:gd name="connsiteX1" fmla="*/ 1040805 w 2292462"/>
              <a:gd name="connsiteY1" fmla="*/ 0 h 3910014"/>
              <a:gd name="connsiteX2" fmla="*/ 2292293 w 2292462"/>
              <a:gd name="connsiteY2" fmla="*/ 794 h 3910014"/>
              <a:gd name="connsiteX3" fmla="*/ 2291071 w 2292462"/>
              <a:gd name="connsiteY3" fmla="*/ 3909950 h 3910014"/>
              <a:gd name="connsiteX4" fmla="*/ 0 w 2292462"/>
              <a:gd name="connsiteY4" fmla="*/ 3910014 h 3910014"/>
              <a:gd name="connsiteX0" fmla="*/ 0 w 2292462"/>
              <a:gd name="connsiteY0" fmla="*/ 3913189 h 3913189"/>
              <a:gd name="connsiteX1" fmla="*/ 1036564 w 2292462"/>
              <a:gd name="connsiteY1" fmla="*/ 0 h 3913189"/>
              <a:gd name="connsiteX2" fmla="*/ 2292293 w 2292462"/>
              <a:gd name="connsiteY2" fmla="*/ 3969 h 3913189"/>
              <a:gd name="connsiteX3" fmla="*/ 2291071 w 2292462"/>
              <a:gd name="connsiteY3" fmla="*/ 3913125 h 3913189"/>
              <a:gd name="connsiteX4" fmla="*/ 0 w 2292462"/>
              <a:gd name="connsiteY4" fmla="*/ 3913189 h 3913189"/>
              <a:gd name="connsiteX0" fmla="*/ 0 w 2292207"/>
              <a:gd name="connsiteY0" fmla="*/ 3913189 h 3913189"/>
              <a:gd name="connsiteX1" fmla="*/ 1036564 w 2292207"/>
              <a:gd name="connsiteY1" fmla="*/ 0 h 3913189"/>
              <a:gd name="connsiteX2" fmla="*/ 2290173 w 2292207"/>
              <a:gd name="connsiteY2" fmla="*/ 795 h 3913189"/>
              <a:gd name="connsiteX3" fmla="*/ 2291071 w 2292207"/>
              <a:gd name="connsiteY3" fmla="*/ 3913125 h 3913189"/>
              <a:gd name="connsiteX4" fmla="*/ 0 w 2292207"/>
              <a:gd name="connsiteY4" fmla="*/ 3913189 h 3913189"/>
              <a:gd name="connsiteX0" fmla="*/ 0 w 2298567"/>
              <a:gd name="connsiteY0" fmla="*/ 3910014 h 3913125"/>
              <a:gd name="connsiteX1" fmla="*/ 1042924 w 2298567"/>
              <a:gd name="connsiteY1" fmla="*/ 0 h 3913125"/>
              <a:gd name="connsiteX2" fmla="*/ 2296533 w 2298567"/>
              <a:gd name="connsiteY2" fmla="*/ 795 h 3913125"/>
              <a:gd name="connsiteX3" fmla="*/ 2297431 w 2298567"/>
              <a:gd name="connsiteY3" fmla="*/ 3913125 h 3913125"/>
              <a:gd name="connsiteX4" fmla="*/ 0 w 2298567"/>
              <a:gd name="connsiteY4" fmla="*/ 3910014 h 391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8567" h="3913125">
                <a:moveTo>
                  <a:pt x="0" y="3910014"/>
                </a:moveTo>
                <a:lnTo>
                  <a:pt x="1042924" y="0"/>
                </a:lnTo>
                <a:lnTo>
                  <a:pt x="2296533" y="795"/>
                </a:lnTo>
                <a:cubicBezTo>
                  <a:pt x="2292267" y="1303074"/>
                  <a:pt x="2301697" y="2610846"/>
                  <a:pt x="2297431" y="3913125"/>
                </a:cubicBezTo>
                <a:lnTo>
                  <a:pt x="0" y="3910014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3873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0C0A4939-E17F-4726-9D63-0B9E069C3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/>
              <a:t>Innhente svar på spørsmål</a:t>
            </a:r>
          </a:p>
          <a:p>
            <a:r>
              <a:rPr lang="nb-NO" dirty="0"/>
              <a:t>2 timers presentasjon fra leverandør</a:t>
            </a:r>
          </a:p>
          <a:p>
            <a:r>
              <a:rPr lang="nb-NO" dirty="0"/>
              <a:t>1-2 timer risikovurdering med (2 personer). </a:t>
            </a:r>
          </a:p>
          <a:p>
            <a:r>
              <a:rPr lang="nb-NO" dirty="0"/>
              <a:t>Kort oppsummering</a:t>
            </a:r>
          </a:p>
          <a:p>
            <a:endParaRPr lang="nb-NO" dirty="0"/>
          </a:p>
          <a:p>
            <a:r>
              <a:rPr lang="nb-NO" dirty="0"/>
              <a:t>Eksempler på funn: </a:t>
            </a:r>
          </a:p>
          <a:p>
            <a:pPr lvl="1"/>
            <a:r>
              <a:rPr lang="nb-NO" dirty="0"/>
              <a:t>Administratorrettigheter</a:t>
            </a:r>
          </a:p>
          <a:p>
            <a:pPr lvl="1"/>
            <a:r>
              <a:rPr lang="nb-NO" dirty="0" err="1"/>
              <a:t>Backup</a:t>
            </a:r>
            <a:endParaRPr lang="nb-NO" dirty="0"/>
          </a:p>
          <a:p>
            <a:pPr lvl="1"/>
            <a:r>
              <a:rPr lang="nb-NO" dirty="0"/>
              <a:t>Support(Utenfor EU-område)</a:t>
            </a:r>
          </a:p>
          <a:p>
            <a:pPr lvl="1"/>
            <a:r>
              <a:rPr lang="nb-NO" dirty="0"/>
              <a:t>Herding ikke relevant</a:t>
            </a:r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6AC8863A-409C-49F9-A3C1-892C05ABE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Gjennomføring risikovurdering av leverandør</a:t>
            </a:r>
          </a:p>
        </p:txBody>
      </p:sp>
    </p:spTree>
    <p:extLst>
      <p:ext uri="{BB962C8B-B14F-4D97-AF65-F5344CB8AC3E}">
        <p14:creationId xmlns:p14="http://schemas.microsoft.com/office/powerpoint/2010/main" val="219888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5F295DE2-B96B-47B7-ABD5-7D5D46056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dirty="0"/>
              <a:t>Felles arbeidsområde(Office 365 Teams) hvor relevante blir informert.</a:t>
            </a:r>
          </a:p>
          <a:p>
            <a:r>
              <a:rPr lang="nb-NO" dirty="0"/>
              <a:t>Ha med deltakere fra forskjellige fagmiljøer(eksempler under):</a:t>
            </a:r>
          </a:p>
          <a:p>
            <a:pPr lvl="1"/>
            <a:r>
              <a:rPr lang="nb-NO" dirty="0"/>
              <a:t>Applikasjon</a:t>
            </a:r>
          </a:p>
          <a:p>
            <a:pPr lvl="1"/>
            <a:r>
              <a:rPr lang="nb-NO" dirty="0"/>
              <a:t>Microsoft </a:t>
            </a:r>
            <a:r>
              <a:rPr lang="nb-NO" dirty="0" err="1"/>
              <a:t>Azure</a:t>
            </a:r>
            <a:r>
              <a:rPr lang="nb-NO" dirty="0"/>
              <a:t> AD</a:t>
            </a:r>
          </a:p>
          <a:p>
            <a:pPr lvl="1"/>
            <a:r>
              <a:rPr lang="nb-NO" dirty="0"/>
              <a:t>Sikkerhet/overvåkning</a:t>
            </a:r>
          </a:p>
          <a:p>
            <a:pPr lvl="1"/>
            <a:r>
              <a:rPr lang="nb-NO" dirty="0"/>
              <a:t>Applikasjonssikkerhet</a:t>
            </a:r>
          </a:p>
          <a:p>
            <a:pPr lvl="1"/>
            <a:r>
              <a:rPr lang="nb-NO" dirty="0"/>
              <a:t>Nettverkssikkerhet</a:t>
            </a:r>
          </a:p>
          <a:p>
            <a:pPr lvl="1"/>
            <a:r>
              <a:rPr lang="nb-NO" dirty="0"/>
              <a:t>Database</a:t>
            </a:r>
          </a:p>
          <a:p>
            <a:r>
              <a:rPr lang="nb-NO" dirty="0"/>
              <a:t>Få frem fakta</a:t>
            </a:r>
          </a:p>
          <a:p>
            <a:r>
              <a:rPr lang="nb-NO" dirty="0"/>
              <a:t>Hva er forskjellen fra On-</a:t>
            </a:r>
            <a:r>
              <a:rPr lang="nb-NO" dirty="0" err="1"/>
              <a:t>Prem</a:t>
            </a:r>
            <a:r>
              <a:rPr lang="nb-NO" dirty="0"/>
              <a:t>(Muligheter)</a:t>
            </a:r>
          </a:p>
          <a:p>
            <a:r>
              <a:rPr lang="nb-NO" dirty="0"/>
              <a:t>Gjennomføre typisk i workshoper(1-3) 1 t. møter.</a:t>
            </a:r>
          </a:p>
          <a:p>
            <a:r>
              <a:rPr lang="nb-NO" dirty="0"/>
              <a:t>Oppsummering til beslutning</a:t>
            </a:r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D0E3F228-B1D4-461D-9276-7EA5BCA17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Gjennomføring risikovurdering av applikasjon</a:t>
            </a:r>
          </a:p>
        </p:txBody>
      </p:sp>
    </p:spTree>
    <p:extLst>
      <p:ext uri="{BB962C8B-B14F-4D97-AF65-F5344CB8AC3E}">
        <p14:creationId xmlns:p14="http://schemas.microsoft.com/office/powerpoint/2010/main" val="198098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>
            <a:extLst>
              <a:ext uri="{FF2B5EF4-FFF2-40B4-BE49-F238E27FC236}">
                <a16:creationId xmlns:a16="http://schemas.microsoft.com/office/drawing/2014/main" id="{B3D1229E-501E-4521-9D10-A9C281069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Risikovurdering/PVK av plattform/applikasjon</a:t>
            </a:r>
          </a:p>
        </p:txBody>
      </p:sp>
      <p:sp>
        <p:nvSpPr>
          <p:cNvPr id="4" name="Rektangel: avrundede hjørner 3">
            <a:extLst>
              <a:ext uri="{FF2B5EF4-FFF2-40B4-BE49-F238E27FC236}">
                <a16:creationId xmlns:a16="http://schemas.microsoft.com/office/drawing/2014/main" id="{70B74EBE-E9A0-442D-AB3A-5505B1AE13B0}"/>
              </a:ext>
            </a:extLst>
          </p:cNvPr>
          <p:cNvSpPr/>
          <p:nvPr/>
        </p:nvSpPr>
        <p:spPr>
          <a:xfrm>
            <a:off x="2519772" y="3489852"/>
            <a:ext cx="5292588" cy="6480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Nettverk </a:t>
            </a:r>
            <a:r>
              <a:rPr lang="nb-NO" sz="1350" dirty="0"/>
              <a:t>	Sonedeling – Brannmurer – Overvåkning </a:t>
            </a:r>
          </a:p>
        </p:txBody>
      </p:sp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73EB130B-44D9-49A3-86A8-E6303C4D011A}"/>
              </a:ext>
            </a:extLst>
          </p:cNvPr>
          <p:cNvSpPr/>
          <p:nvPr/>
        </p:nvSpPr>
        <p:spPr>
          <a:xfrm>
            <a:off x="2505806" y="2787774"/>
            <a:ext cx="5292588" cy="6480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Plattform</a:t>
            </a:r>
            <a:r>
              <a:rPr lang="nb-NO" sz="1350" dirty="0"/>
              <a:t>	Autentisering – server os – Lagring - DB</a:t>
            </a:r>
          </a:p>
        </p:txBody>
      </p:sp>
      <p:sp>
        <p:nvSpPr>
          <p:cNvPr id="6" name="Rektangel: avrundede hjørner 5">
            <a:extLst>
              <a:ext uri="{FF2B5EF4-FFF2-40B4-BE49-F238E27FC236}">
                <a16:creationId xmlns:a16="http://schemas.microsoft.com/office/drawing/2014/main" id="{DF2A38AC-A563-45DC-A6E2-766616A14E8B}"/>
              </a:ext>
            </a:extLst>
          </p:cNvPr>
          <p:cNvSpPr/>
          <p:nvPr/>
        </p:nvSpPr>
        <p:spPr>
          <a:xfrm>
            <a:off x="2545994" y="2069330"/>
            <a:ext cx="1350150" cy="59406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350" dirty="0"/>
              <a:t>App1</a:t>
            </a:r>
          </a:p>
        </p:txBody>
      </p:sp>
      <p:sp>
        <p:nvSpPr>
          <p:cNvPr id="7" name="Rektangel: avrundede hjørner 6">
            <a:extLst>
              <a:ext uri="{FF2B5EF4-FFF2-40B4-BE49-F238E27FC236}">
                <a16:creationId xmlns:a16="http://schemas.microsoft.com/office/drawing/2014/main" id="{376F24EE-B56A-4AEE-9DA0-DFED4B55D0FF}"/>
              </a:ext>
            </a:extLst>
          </p:cNvPr>
          <p:cNvSpPr/>
          <p:nvPr/>
        </p:nvSpPr>
        <p:spPr>
          <a:xfrm>
            <a:off x="4425454" y="2069330"/>
            <a:ext cx="1350150" cy="59406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350" dirty="0"/>
              <a:t>App2</a:t>
            </a:r>
          </a:p>
        </p:txBody>
      </p:sp>
      <p:sp>
        <p:nvSpPr>
          <p:cNvPr id="8" name="Rektangel: avrundede hjørner 7">
            <a:extLst>
              <a:ext uri="{FF2B5EF4-FFF2-40B4-BE49-F238E27FC236}">
                <a16:creationId xmlns:a16="http://schemas.microsoft.com/office/drawing/2014/main" id="{C1F743A0-E65B-4BE4-8072-675F34ECC6D7}"/>
              </a:ext>
            </a:extLst>
          </p:cNvPr>
          <p:cNvSpPr/>
          <p:nvPr/>
        </p:nvSpPr>
        <p:spPr>
          <a:xfrm>
            <a:off x="6192180" y="2088070"/>
            <a:ext cx="1350150" cy="59406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350" dirty="0"/>
              <a:t>App3</a:t>
            </a:r>
          </a:p>
        </p:txBody>
      </p:sp>
      <p:sp>
        <p:nvSpPr>
          <p:cNvPr id="12" name="Rektangel: avrundede hjørner 11">
            <a:extLst>
              <a:ext uri="{FF2B5EF4-FFF2-40B4-BE49-F238E27FC236}">
                <a16:creationId xmlns:a16="http://schemas.microsoft.com/office/drawing/2014/main" id="{F3861995-40DE-4E25-90F3-25BE56324A38}"/>
              </a:ext>
            </a:extLst>
          </p:cNvPr>
          <p:cNvSpPr/>
          <p:nvPr/>
        </p:nvSpPr>
        <p:spPr>
          <a:xfrm>
            <a:off x="2411760" y="1167594"/>
            <a:ext cx="1597118" cy="3132348"/>
          </a:xfrm>
          <a:prstGeom prst="roundRect">
            <a:avLst/>
          </a:prstGeom>
          <a:noFill/>
          <a:ln w="57150">
            <a:solidFill>
              <a:srgbClr val="3E383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/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52DF37B8-3745-4086-AE6D-166B6895B14B}"/>
              </a:ext>
            </a:extLst>
          </p:cNvPr>
          <p:cNvSpPr txBox="1"/>
          <p:nvPr/>
        </p:nvSpPr>
        <p:spPr>
          <a:xfrm>
            <a:off x="1143000" y="3611532"/>
            <a:ext cx="15121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350" dirty="0"/>
              <a:t>Simulert risikovurdering</a:t>
            </a:r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B312C513-8BD9-4A08-AAB7-8092315674EC}"/>
              </a:ext>
            </a:extLst>
          </p:cNvPr>
          <p:cNvSpPr txBox="1"/>
          <p:nvPr/>
        </p:nvSpPr>
        <p:spPr>
          <a:xfrm>
            <a:off x="1143000" y="2923121"/>
            <a:ext cx="15121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350" dirty="0"/>
              <a:t>Simulert risikovurdering</a:t>
            </a:r>
          </a:p>
        </p:txBody>
      </p:sp>
      <p:sp>
        <p:nvSpPr>
          <p:cNvPr id="16" name="Rektangel: avrundede hjørner 15">
            <a:extLst>
              <a:ext uri="{FF2B5EF4-FFF2-40B4-BE49-F238E27FC236}">
                <a16:creationId xmlns:a16="http://schemas.microsoft.com/office/drawing/2014/main" id="{D0DC0FE7-9F22-4DA9-A4F3-334813A3BBAD}"/>
              </a:ext>
            </a:extLst>
          </p:cNvPr>
          <p:cNvSpPr/>
          <p:nvPr/>
        </p:nvSpPr>
        <p:spPr>
          <a:xfrm>
            <a:off x="4312720" y="1167594"/>
            <a:ext cx="1597118" cy="3132348"/>
          </a:xfrm>
          <a:prstGeom prst="roundRect">
            <a:avLst/>
          </a:prstGeom>
          <a:noFill/>
          <a:ln w="57150">
            <a:solidFill>
              <a:srgbClr val="3E383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/>
          </a:p>
        </p:txBody>
      </p:sp>
      <p:sp>
        <p:nvSpPr>
          <p:cNvPr id="17" name="Rektangel: avrundede hjørner 16">
            <a:extLst>
              <a:ext uri="{FF2B5EF4-FFF2-40B4-BE49-F238E27FC236}">
                <a16:creationId xmlns:a16="http://schemas.microsoft.com/office/drawing/2014/main" id="{F2472FF3-7D0A-4C50-BB4D-255ABF3FE3BF}"/>
              </a:ext>
            </a:extLst>
          </p:cNvPr>
          <p:cNvSpPr/>
          <p:nvPr/>
        </p:nvSpPr>
        <p:spPr>
          <a:xfrm>
            <a:off x="6110725" y="1167594"/>
            <a:ext cx="1597118" cy="3132348"/>
          </a:xfrm>
          <a:prstGeom prst="roundRect">
            <a:avLst/>
          </a:prstGeom>
          <a:noFill/>
          <a:ln w="57150">
            <a:solidFill>
              <a:srgbClr val="3E383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/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92B7ECDA-E6E7-4F99-9356-ABF1BB2B70CF}"/>
              </a:ext>
            </a:extLst>
          </p:cNvPr>
          <p:cNvSpPr txBox="1"/>
          <p:nvPr/>
        </p:nvSpPr>
        <p:spPr>
          <a:xfrm>
            <a:off x="2454235" y="1289389"/>
            <a:ext cx="15121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350" dirty="0"/>
              <a:t>Risikovurdering</a:t>
            </a:r>
          </a:p>
          <a:p>
            <a:pPr algn="ctr"/>
            <a:r>
              <a:rPr lang="nb-NO" sz="1350" dirty="0"/>
              <a:t>PVK</a:t>
            </a:r>
          </a:p>
        </p:txBody>
      </p:sp>
      <p:sp>
        <p:nvSpPr>
          <p:cNvPr id="19" name="TekstSylinder 18">
            <a:extLst>
              <a:ext uri="{FF2B5EF4-FFF2-40B4-BE49-F238E27FC236}">
                <a16:creationId xmlns:a16="http://schemas.microsoft.com/office/drawing/2014/main" id="{4FAEFFDF-8548-476C-A887-E93D7AC7DDC8}"/>
              </a:ext>
            </a:extLst>
          </p:cNvPr>
          <p:cNvSpPr txBox="1"/>
          <p:nvPr/>
        </p:nvSpPr>
        <p:spPr>
          <a:xfrm>
            <a:off x="4344445" y="1289390"/>
            <a:ext cx="15121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350" dirty="0"/>
              <a:t>Risikovurdering</a:t>
            </a:r>
          </a:p>
          <a:p>
            <a:pPr algn="ctr"/>
            <a:r>
              <a:rPr lang="nb-NO" sz="1350" dirty="0"/>
              <a:t>PVK</a:t>
            </a:r>
          </a:p>
        </p:txBody>
      </p:sp>
      <p:sp>
        <p:nvSpPr>
          <p:cNvPr id="20" name="TekstSylinder 19">
            <a:extLst>
              <a:ext uri="{FF2B5EF4-FFF2-40B4-BE49-F238E27FC236}">
                <a16:creationId xmlns:a16="http://schemas.microsoft.com/office/drawing/2014/main" id="{977155D3-9FFE-4926-BE9F-57385EB6151C}"/>
              </a:ext>
            </a:extLst>
          </p:cNvPr>
          <p:cNvSpPr txBox="1"/>
          <p:nvPr/>
        </p:nvSpPr>
        <p:spPr>
          <a:xfrm>
            <a:off x="6121831" y="1289389"/>
            <a:ext cx="15121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350" dirty="0"/>
              <a:t>Risikovurdering</a:t>
            </a:r>
          </a:p>
          <a:p>
            <a:pPr algn="ctr"/>
            <a:r>
              <a:rPr lang="nb-NO" sz="1350" dirty="0"/>
              <a:t>PVK</a:t>
            </a:r>
          </a:p>
        </p:txBody>
      </p:sp>
    </p:spTree>
    <p:extLst>
      <p:ext uri="{BB962C8B-B14F-4D97-AF65-F5344CB8AC3E}">
        <p14:creationId xmlns:p14="http://schemas.microsoft.com/office/powerpoint/2010/main" val="44699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5" grpId="0"/>
      <p:bldP spid="16" grpId="0" animBg="1"/>
      <p:bldP spid="17" grpId="0" animBg="1"/>
      <p:bldP spid="18" grpId="0"/>
      <p:bldP spid="19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ktangel: avrundede hjørner 19">
            <a:extLst>
              <a:ext uri="{FF2B5EF4-FFF2-40B4-BE49-F238E27FC236}">
                <a16:creationId xmlns:a16="http://schemas.microsoft.com/office/drawing/2014/main" id="{3D7C0C9E-819E-428B-A65A-E3641AF7A0D7}"/>
              </a:ext>
            </a:extLst>
          </p:cNvPr>
          <p:cNvSpPr/>
          <p:nvPr/>
        </p:nvSpPr>
        <p:spPr>
          <a:xfrm>
            <a:off x="6071997" y="538832"/>
            <a:ext cx="2808312" cy="963579"/>
          </a:xfrm>
          <a:prstGeom prst="roundRect">
            <a:avLst/>
          </a:prstGeom>
          <a:solidFill>
            <a:srgbClr val="A2A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b-NO" sz="1350" dirty="0"/>
              <a:t>Alt som er valgfritt og ikke inneholder risiko</a:t>
            </a:r>
          </a:p>
          <a:p>
            <a:pPr algn="ctr"/>
            <a:endParaRPr lang="nb-NO" sz="1350" dirty="0"/>
          </a:p>
        </p:txBody>
      </p:sp>
      <p:sp>
        <p:nvSpPr>
          <p:cNvPr id="19" name="Rektangel: avrundede hjørner 18">
            <a:extLst>
              <a:ext uri="{FF2B5EF4-FFF2-40B4-BE49-F238E27FC236}">
                <a16:creationId xmlns:a16="http://schemas.microsoft.com/office/drawing/2014/main" id="{C36A45A5-5A9D-4EF6-8EF9-055429790963}"/>
              </a:ext>
            </a:extLst>
          </p:cNvPr>
          <p:cNvSpPr/>
          <p:nvPr/>
        </p:nvSpPr>
        <p:spPr>
          <a:xfrm>
            <a:off x="3275856" y="538832"/>
            <a:ext cx="2808312" cy="96357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b-NO" sz="1200" dirty="0"/>
              <a:t>Sikkerhetsseksjonen veileder</a:t>
            </a:r>
          </a:p>
          <a:p>
            <a:pPr algn="ctr"/>
            <a:r>
              <a:rPr lang="nb-NO" sz="1200" dirty="0"/>
              <a:t>IT-avdelingen </a:t>
            </a:r>
            <a:r>
              <a:rPr lang="nb-NO" sz="1200" dirty="0" err="1"/>
              <a:t>risikovurderer</a:t>
            </a:r>
            <a:endParaRPr lang="nb-NO" sz="1200" dirty="0"/>
          </a:p>
          <a:p>
            <a:pPr algn="ctr"/>
            <a:r>
              <a:rPr lang="nb-NO" sz="1200" dirty="0"/>
              <a:t>Behandlingsansvarlig aksepterer Risiko</a:t>
            </a:r>
          </a:p>
          <a:p>
            <a:pPr algn="ctr"/>
            <a:endParaRPr lang="nb-NO" sz="1350" dirty="0"/>
          </a:p>
        </p:txBody>
      </p:sp>
      <p:sp>
        <p:nvSpPr>
          <p:cNvPr id="18" name="Rektangel: avrundede hjørner 17">
            <a:extLst>
              <a:ext uri="{FF2B5EF4-FFF2-40B4-BE49-F238E27FC236}">
                <a16:creationId xmlns:a16="http://schemas.microsoft.com/office/drawing/2014/main" id="{55D36B98-56A4-4131-9253-BF0179D375E1}"/>
              </a:ext>
            </a:extLst>
          </p:cNvPr>
          <p:cNvSpPr/>
          <p:nvPr/>
        </p:nvSpPr>
        <p:spPr>
          <a:xfrm>
            <a:off x="467544" y="528984"/>
            <a:ext cx="2808312" cy="96357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b-NO" sz="1350" dirty="0"/>
              <a:t>IT-avdelingen utarbeider faste mønster. Team ansvarlig</a:t>
            </a:r>
          </a:p>
          <a:p>
            <a:pPr algn="ctr"/>
            <a:endParaRPr lang="nb-NO" sz="1350" dirty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E52B1DE3-699F-49C0-B6BA-7D8E1F660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619" y="136569"/>
            <a:ext cx="8386763" cy="392415"/>
          </a:xfrm>
        </p:spPr>
        <p:txBody>
          <a:bodyPr>
            <a:normAutofit fontScale="90000"/>
          </a:bodyPr>
          <a:lstStyle/>
          <a:p>
            <a:r>
              <a:rPr lang="nb-NO" sz="1800" dirty="0"/>
              <a:t>Hvordan håndtere det som ikke er valgfritt og det som er valgfritt i et tillitsbasert styringssystem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B4A046BB-5808-411E-A35D-3F52AD55655E}"/>
              </a:ext>
            </a:extLst>
          </p:cNvPr>
          <p:cNvSpPr/>
          <p:nvPr/>
        </p:nvSpPr>
        <p:spPr>
          <a:xfrm>
            <a:off x="467544" y="1383618"/>
            <a:ext cx="2808312" cy="32943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5205B027-4E75-4606-991C-53ECA04999FA}"/>
              </a:ext>
            </a:extLst>
          </p:cNvPr>
          <p:cNvSpPr/>
          <p:nvPr/>
        </p:nvSpPr>
        <p:spPr>
          <a:xfrm>
            <a:off x="3275856" y="1383618"/>
            <a:ext cx="2808312" cy="32943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EA87CE75-FFB9-4B6B-B708-36CF8B478CA3}"/>
              </a:ext>
            </a:extLst>
          </p:cNvPr>
          <p:cNvSpPr/>
          <p:nvPr/>
        </p:nvSpPr>
        <p:spPr>
          <a:xfrm>
            <a:off x="6084168" y="1383617"/>
            <a:ext cx="2783971" cy="32943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/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33A51D42-8352-4D93-B0B5-989CD292C113}"/>
              </a:ext>
            </a:extLst>
          </p:cNvPr>
          <p:cNvSpPr txBox="1"/>
          <p:nvPr/>
        </p:nvSpPr>
        <p:spPr>
          <a:xfrm>
            <a:off x="1314884" y="1373770"/>
            <a:ext cx="17281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100" dirty="0"/>
              <a:t>Fast</a:t>
            </a: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E4E82F7B-7370-49C1-8766-F1C83362B20A}"/>
              </a:ext>
            </a:extLst>
          </p:cNvPr>
          <p:cNvSpPr txBox="1"/>
          <p:nvPr/>
        </p:nvSpPr>
        <p:spPr>
          <a:xfrm>
            <a:off x="3986789" y="1373770"/>
            <a:ext cx="1728192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100" dirty="0"/>
              <a:t>Veiledende</a:t>
            </a:r>
          </a:p>
          <a:p>
            <a:r>
              <a:rPr lang="nb-NO" sz="1350" dirty="0"/>
              <a:t>m/terskler</a:t>
            </a:r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98810EE7-ABC5-410C-9572-E7B5D7CFF73B}"/>
              </a:ext>
            </a:extLst>
          </p:cNvPr>
          <p:cNvSpPr txBox="1"/>
          <p:nvPr/>
        </p:nvSpPr>
        <p:spPr>
          <a:xfrm>
            <a:off x="7164288" y="1390721"/>
            <a:ext cx="17281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100" dirty="0"/>
              <a:t>Fritt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4022934-2859-44CE-B19A-54EB85728E8E}"/>
              </a:ext>
            </a:extLst>
          </p:cNvPr>
          <p:cNvSpPr/>
          <p:nvPr/>
        </p:nvSpPr>
        <p:spPr>
          <a:xfrm rot="21087815">
            <a:off x="694916" y="2024875"/>
            <a:ext cx="1211363" cy="756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350" dirty="0"/>
              <a:t>Autentisering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23EF6B-EDDC-4DB4-8181-989513BBD1C4}"/>
              </a:ext>
            </a:extLst>
          </p:cNvPr>
          <p:cNvSpPr/>
          <p:nvPr/>
        </p:nvSpPr>
        <p:spPr>
          <a:xfrm rot="206643">
            <a:off x="1923994" y="2484131"/>
            <a:ext cx="1188132" cy="756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350" dirty="0"/>
              <a:t>Logging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0A9E4D2-AA07-481C-873F-7DF09666CE9B}"/>
              </a:ext>
            </a:extLst>
          </p:cNvPr>
          <p:cNvSpPr/>
          <p:nvPr/>
        </p:nvSpPr>
        <p:spPr>
          <a:xfrm rot="20800871">
            <a:off x="3622204" y="2346874"/>
            <a:ext cx="1583804" cy="756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350" dirty="0"/>
              <a:t>Risikovurderinger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5AAB2C1-5004-46C7-B27B-12649ED31EC5}"/>
              </a:ext>
            </a:extLst>
          </p:cNvPr>
          <p:cNvSpPr/>
          <p:nvPr/>
        </p:nvSpPr>
        <p:spPr>
          <a:xfrm rot="590753">
            <a:off x="4290688" y="3134609"/>
            <a:ext cx="1583804" cy="756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350" dirty="0"/>
              <a:t>Veiledninger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2FE03AD5-5FAF-49F6-8BD8-50F44753F1B8}"/>
              </a:ext>
            </a:extLst>
          </p:cNvPr>
          <p:cNvSpPr/>
          <p:nvPr/>
        </p:nvSpPr>
        <p:spPr>
          <a:xfrm rot="590753">
            <a:off x="7150901" y="2193708"/>
            <a:ext cx="1583804" cy="756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350" dirty="0"/>
              <a:t>Valgfritt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0B2D354-9CEC-4D74-9ACD-5F3EC562EB68}"/>
              </a:ext>
            </a:extLst>
          </p:cNvPr>
          <p:cNvSpPr/>
          <p:nvPr/>
        </p:nvSpPr>
        <p:spPr>
          <a:xfrm rot="21050974">
            <a:off x="611973" y="3024116"/>
            <a:ext cx="1365281" cy="756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350" dirty="0"/>
              <a:t>Kryptering</a:t>
            </a:r>
          </a:p>
        </p:txBody>
      </p:sp>
    </p:spTree>
    <p:extLst>
      <p:ext uri="{BB962C8B-B14F-4D97-AF65-F5344CB8AC3E}">
        <p14:creationId xmlns:p14="http://schemas.microsoft.com/office/powerpoint/2010/main" val="1154887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9C39FB9-8E18-426B-BBD8-1A141D9F0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nb-NO" dirty="0"/>
              <a:t>Fra godkjenning av løsninger til aksept av risiko</a:t>
            </a:r>
          </a:p>
          <a:p>
            <a:r>
              <a:rPr lang="nb-NO" dirty="0"/>
              <a:t>Fra innleide til ansatte</a:t>
            </a:r>
          </a:p>
          <a:p>
            <a:r>
              <a:rPr lang="nb-NO" dirty="0"/>
              <a:t>Fra store fossefalls prosjekter til tverrfaglige team</a:t>
            </a:r>
          </a:p>
          <a:p>
            <a:r>
              <a:rPr lang="nb-NO" dirty="0"/>
              <a:t>Fra </a:t>
            </a:r>
            <a:r>
              <a:rPr lang="nb-NO" dirty="0" err="1"/>
              <a:t>hovedleveranser</a:t>
            </a:r>
            <a:r>
              <a:rPr lang="nb-NO" dirty="0"/>
              <a:t> til smidig utvikling og kontinuerlige leveranser</a:t>
            </a:r>
          </a:p>
          <a:p>
            <a:r>
              <a:rPr lang="nb-NO" dirty="0"/>
              <a:t>Fra sentralstyring til </a:t>
            </a:r>
            <a:r>
              <a:rPr lang="nb-NO" dirty="0" err="1"/>
              <a:t>autonomitet</a:t>
            </a:r>
            <a:endParaRPr lang="nb-NO" dirty="0"/>
          </a:p>
          <a:p>
            <a:r>
              <a:rPr lang="nb-NO" dirty="0"/>
              <a:t>Splitting av styringssystemet for informasjonssikkerhet og personvern i to</a:t>
            </a:r>
          </a:p>
          <a:p>
            <a:r>
              <a:rPr lang="nb-NO" dirty="0"/>
              <a:t>Personvernkonsekvensvurderinger</a:t>
            </a:r>
          </a:p>
          <a:p>
            <a:r>
              <a:rPr lang="nb-NO" dirty="0"/>
              <a:t>On-</a:t>
            </a:r>
            <a:r>
              <a:rPr lang="nb-NO" dirty="0" err="1"/>
              <a:t>premise</a:t>
            </a:r>
            <a:r>
              <a:rPr lang="nb-NO" dirty="0"/>
              <a:t> til sky</a:t>
            </a:r>
          </a:p>
          <a:p>
            <a:r>
              <a:rPr lang="nb-NO" dirty="0"/>
              <a:t>Fra sonemodell til Zero-trust</a:t>
            </a:r>
          </a:p>
          <a:p>
            <a:endParaRPr lang="nb-NO" dirty="0"/>
          </a:p>
          <a:p>
            <a:endParaRPr lang="nb-NO" dirty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A21F1C85-FB31-4A8F-98DC-BC9A28F45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Endringer</a:t>
            </a:r>
          </a:p>
        </p:txBody>
      </p:sp>
    </p:spTree>
    <p:extLst>
      <p:ext uri="{BB962C8B-B14F-4D97-AF65-F5344CB8AC3E}">
        <p14:creationId xmlns:p14="http://schemas.microsoft.com/office/powerpoint/2010/main" val="205445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amme 3">
            <a:extLst>
              <a:ext uri="{FF2B5EF4-FFF2-40B4-BE49-F238E27FC236}">
                <a16:creationId xmlns:a16="http://schemas.microsoft.com/office/drawing/2014/main" id="{7D847583-B629-4D3E-84E7-84C8012A57F6}"/>
              </a:ext>
            </a:extLst>
          </p:cNvPr>
          <p:cNvSpPr/>
          <p:nvPr/>
        </p:nvSpPr>
        <p:spPr>
          <a:xfrm>
            <a:off x="521550" y="303498"/>
            <a:ext cx="8046894" cy="421246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>
              <a:solidFill>
                <a:schemeClr val="tx1"/>
              </a:solidFill>
            </a:endParaRPr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85ACF3EE-07DC-4A1A-A810-5875106D0D0A}"/>
              </a:ext>
            </a:extLst>
          </p:cNvPr>
          <p:cNvSpPr txBox="1"/>
          <p:nvPr/>
        </p:nvSpPr>
        <p:spPr>
          <a:xfrm>
            <a:off x="1169622" y="951570"/>
            <a:ext cx="69667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100" dirty="0"/>
              <a:t>Rammer</a:t>
            </a:r>
          </a:p>
          <a:p>
            <a:pPr marL="342900" indent="-342900">
              <a:buFontTx/>
              <a:buChar char="-"/>
            </a:pPr>
            <a:endParaRPr lang="nb-NO" sz="2100" dirty="0"/>
          </a:p>
          <a:p>
            <a:r>
              <a:rPr lang="nb-NO" sz="2100" dirty="0"/>
              <a:t>- Teamene er autonome og ansvarlig for sikkerheten</a:t>
            </a:r>
          </a:p>
          <a:p>
            <a:pPr marL="214313" indent="-214313">
              <a:buFontTx/>
              <a:buChar char="-"/>
            </a:pPr>
            <a:r>
              <a:rPr lang="nb-NO" sz="2100" dirty="0"/>
              <a:t>Tillitsbasert styringssystem (</a:t>
            </a:r>
            <a:r>
              <a:rPr lang="nb-NO" sz="2100" dirty="0" err="1"/>
              <a:t>Tight</a:t>
            </a:r>
            <a:r>
              <a:rPr lang="nb-NO" sz="2100" dirty="0"/>
              <a:t> – </a:t>
            </a:r>
            <a:r>
              <a:rPr lang="nb-NO" sz="2100" dirty="0" err="1"/>
              <a:t>Loose</a:t>
            </a:r>
            <a:r>
              <a:rPr lang="nb-NO" sz="2100" dirty="0"/>
              <a:t> – </a:t>
            </a:r>
            <a:r>
              <a:rPr lang="nb-NO" sz="2100" dirty="0" err="1"/>
              <a:t>Tight</a:t>
            </a:r>
            <a:r>
              <a:rPr lang="nb-NO" sz="2100" dirty="0"/>
              <a:t>)</a:t>
            </a:r>
          </a:p>
          <a:p>
            <a:pPr marL="214313" indent="-214313">
              <a:buFontTx/>
              <a:buChar char="-"/>
            </a:pPr>
            <a:r>
              <a:rPr lang="nb-NO" sz="2100" dirty="0"/>
              <a:t>Risikobasert tilnærming</a:t>
            </a:r>
          </a:p>
          <a:p>
            <a:pPr marL="557213" lvl="1" indent="-214313">
              <a:buFontTx/>
              <a:buChar char="-"/>
            </a:pPr>
            <a:r>
              <a:rPr lang="nb-NO" sz="2100" dirty="0"/>
              <a:t>Behandlingsansvarlig aksepterer risiko</a:t>
            </a:r>
          </a:p>
        </p:txBody>
      </p:sp>
    </p:spTree>
    <p:extLst>
      <p:ext uri="{BB962C8B-B14F-4D97-AF65-F5344CB8AC3E}">
        <p14:creationId xmlns:p14="http://schemas.microsoft.com/office/powerpoint/2010/main" val="3432593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30750D80-A6B1-4B55-8E6F-536DF7F34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765" y="1059583"/>
            <a:ext cx="8372475" cy="3240360"/>
          </a:xfrm>
        </p:spPr>
        <p:txBody>
          <a:bodyPr>
            <a:normAutofit fontScale="92500" lnSpcReduction="10000"/>
          </a:bodyPr>
          <a:lstStyle/>
          <a:p>
            <a:r>
              <a:rPr lang="nb-NO" dirty="0"/>
              <a:t>Formidle hensikt til teamene slik at de settes i stand til å ta riktige beslutninger (ikke si skal eller må)</a:t>
            </a:r>
          </a:p>
          <a:p>
            <a:r>
              <a:rPr lang="nb-NO" dirty="0"/>
              <a:t>Skape god dialog i sikkerhetsarbeidet</a:t>
            </a:r>
          </a:p>
          <a:p>
            <a:pPr lvl="1"/>
            <a:r>
              <a:rPr lang="nb-NO" dirty="0"/>
              <a:t>Være mest mulig faktabasert og konkret</a:t>
            </a:r>
          </a:p>
          <a:p>
            <a:r>
              <a:rPr lang="nb-NO" dirty="0"/>
              <a:t>Forene informasjonssikkerhet og personvern i større grad</a:t>
            </a:r>
          </a:p>
          <a:p>
            <a:r>
              <a:rPr lang="nb-NO" dirty="0"/>
              <a:t>Gjennomføre risikovurdering, selv om et alternativ ville vært å følge krav</a:t>
            </a:r>
          </a:p>
          <a:p>
            <a:pPr lvl="1"/>
            <a:r>
              <a:rPr lang="nb-NO" dirty="0"/>
              <a:t>Bygger sikkerhetskultur</a:t>
            </a:r>
          </a:p>
          <a:p>
            <a:pPr lvl="1"/>
            <a:r>
              <a:rPr lang="nb-NO" dirty="0"/>
              <a:t>Prosessen gir informasjon til IT-arkitektur</a:t>
            </a:r>
          </a:p>
          <a:p>
            <a:r>
              <a:rPr lang="nb-NO" dirty="0"/>
              <a:t>Jobbe med sikkerhetsfunksjonalitet etter nye prinsipper</a:t>
            </a:r>
          </a:p>
          <a:p>
            <a:endParaRPr lang="nb-NO" dirty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DFBE02C5-D694-4DBD-A338-F27A71100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latin typeface="Arial"/>
                <a:cs typeface="Arial"/>
              </a:rPr>
              <a:t>Erfaringer og ønsker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6942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45F420E-DEE3-4555-82F3-3DDA0A2B7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Ansvar - Restrisiko</a:t>
            </a:r>
          </a:p>
        </p:txBody>
      </p:sp>
      <p:sp>
        <p:nvSpPr>
          <p:cNvPr id="3" name="Rektangel: avrundede hjørner 2">
            <a:extLst>
              <a:ext uri="{FF2B5EF4-FFF2-40B4-BE49-F238E27FC236}">
                <a16:creationId xmlns:a16="http://schemas.microsoft.com/office/drawing/2014/main" id="{29A92D3A-6FF1-4162-A1A8-F16F15CCEFB4}"/>
              </a:ext>
            </a:extLst>
          </p:cNvPr>
          <p:cNvSpPr/>
          <p:nvPr/>
        </p:nvSpPr>
        <p:spPr>
          <a:xfrm>
            <a:off x="3977934" y="3975906"/>
            <a:ext cx="1026114" cy="37804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nb-NO" sz="900" dirty="0">
                <a:solidFill>
                  <a:srgbClr val="005B82"/>
                </a:solidFill>
                <a:latin typeface="Calibri"/>
              </a:rPr>
              <a:t>Infrastruktur</a:t>
            </a:r>
          </a:p>
        </p:txBody>
      </p:sp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E904DF52-3228-4500-9D57-6A3A70DFD8F4}"/>
              </a:ext>
            </a:extLst>
          </p:cNvPr>
          <p:cNvSpPr/>
          <p:nvPr/>
        </p:nvSpPr>
        <p:spPr>
          <a:xfrm>
            <a:off x="3977934" y="3507388"/>
            <a:ext cx="1026114" cy="37804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nb-NO" sz="900" dirty="0">
                <a:solidFill>
                  <a:srgbClr val="005B82"/>
                </a:solidFill>
                <a:latin typeface="Calibri"/>
              </a:rPr>
              <a:t>Plattform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17A36EC0-3CB4-4781-B69F-C02731BF5816}"/>
              </a:ext>
            </a:extLst>
          </p:cNvPr>
          <p:cNvSpPr txBox="1"/>
          <p:nvPr/>
        </p:nvSpPr>
        <p:spPr>
          <a:xfrm>
            <a:off x="5382090" y="1958013"/>
            <a:ext cx="2334947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nb-NO" sz="1050" dirty="0">
                <a:solidFill>
                  <a:srgbClr val="3E3832"/>
                </a:solidFill>
                <a:latin typeface="Calibri"/>
              </a:rPr>
              <a:t>Teamet har ansvar for å sikkerheten og å vurdere risikoen knyttet til sine løsninger basert på risiko i tilgrensende og underliggende løsninger (applikasjon, plattform, infrastruktur). Teamet tar beslutning om løsningen har akseptabel risiko. Ved behov rådfører teamet seg med sjefsarkitekt IT. </a:t>
            </a:r>
          </a:p>
          <a:p>
            <a:pPr defTabSz="685800">
              <a:defRPr/>
            </a:pPr>
            <a:endParaRPr lang="nb-NO" sz="1050" dirty="0">
              <a:solidFill>
                <a:srgbClr val="3E3832"/>
              </a:solidFill>
              <a:latin typeface="Calibri"/>
            </a:endParaRPr>
          </a:p>
          <a:p>
            <a:pPr defTabSz="685800">
              <a:defRPr/>
            </a:pPr>
            <a:r>
              <a:rPr lang="nb-NO" sz="1050" dirty="0">
                <a:solidFill>
                  <a:srgbClr val="3E3832"/>
                </a:solidFill>
                <a:latin typeface="Calibri"/>
              </a:rPr>
              <a:t>Teamet skal også forsikre seg om at det er utarbeidet personvern-konsekvensvurdering og databehandleravtaler der det er nødvendig. </a:t>
            </a:r>
          </a:p>
        </p:txBody>
      </p:sp>
      <p:sp>
        <p:nvSpPr>
          <p:cNvPr id="7" name="Rektangel: avrundede hjørner 6">
            <a:extLst>
              <a:ext uri="{FF2B5EF4-FFF2-40B4-BE49-F238E27FC236}">
                <a16:creationId xmlns:a16="http://schemas.microsoft.com/office/drawing/2014/main" id="{7F379DB7-C99A-45FA-AF48-E0A72CCA288A}"/>
              </a:ext>
            </a:extLst>
          </p:cNvPr>
          <p:cNvSpPr/>
          <p:nvPr/>
        </p:nvSpPr>
        <p:spPr>
          <a:xfrm>
            <a:off x="3977934" y="3038871"/>
            <a:ext cx="1026114" cy="37804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nb-NO" sz="900" dirty="0">
                <a:solidFill>
                  <a:srgbClr val="005B82"/>
                </a:solidFill>
                <a:latin typeface="Calibri"/>
              </a:rPr>
              <a:t>Applikasjon og  informasjon</a:t>
            </a: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A6F40D80-AE9A-4F88-9B72-F1909063E3B3}"/>
              </a:ext>
            </a:extLst>
          </p:cNvPr>
          <p:cNvSpPr txBox="1"/>
          <p:nvPr/>
        </p:nvSpPr>
        <p:spPr>
          <a:xfrm>
            <a:off x="1767357" y="1596703"/>
            <a:ext cx="13771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nb-NO" sz="1200" b="1" dirty="0">
                <a:solidFill>
                  <a:srgbClr val="3E3832"/>
                </a:solidFill>
                <a:latin typeface="Calibri"/>
              </a:rPr>
              <a:t>Fagsiden</a:t>
            </a:r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F08ED198-61DB-4628-9E56-DF58308B5046}"/>
              </a:ext>
            </a:extLst>
          </p:cNvPr>
          <p:cNvSpPr txBox="1"/>
          <p:nvPr/>
        </p:nvSpPr>
        <p:spPr>
          <a:xfrm>
            <a:off x="1331640" y="1931334"/>
            <a:ext cx="2430270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nb-NO" sz="1050" dirty="0">
                <a:solidFill>
                  <a:srgbClr val="3E3832"/>
                </a:solidFill>
                <a:latin typeface="Calibri"/>
              </a:rPr>
              <a:t>Den behandlingsansvarlige (fagsiden) har ansvar for å vurdere risikoen knyttet til hvordan informasjon behandles – hvem bruker IT-løsningen, hvor brukes den og hvilken risiko er det for at informasjon kommer på avveie. </a:t>
            </a:r>
          </a:p>
          <a:p>
            <a:pPr defTabSz="685800">
              <a:defRPr/>
            </a:pPr>
            <a:endParaRPr lang="nb-NO" sz="1050" dirty="0">
              <a:solidFill>
                <a:srgbClr val="3E3832"/>
              </a:solidFill>
              <a:latin typeface="Calibri"/>
            </a:endParaRPr>
          </a:p>
          <a:p>
            <a:pPr defTabSz="685800">
              <a:defRPr/>
            </a:pPr>
            <a:r>
              <a:rPr lang="nb-NO" sz="1050" dirty="0">
                <a:solidFill>
                  <a:srgbClr val="3E3832"/>
                </a:solidFill>
                <a:latin typeface="Calibri"/>
              </a:rPr>
              <a:t>Behandlingsansvarlig har ansvar for personvern og risiko i løsningen og at det er utarbeidet p</a:t>
            </a:r>
            <a:r>
              <a:rPr lang="nb-NO" sz="1050" dirty="0" err="1">
                <a:solidFill>
                  <a:srgbClr val="3E3832"/>
                </a:solidFill>
                <a:latin typeface="Calibri"/>
              </a:rPr>
              <a:t>ersonvernkonsekvens</a:t>
            </a:r>
            <a:r>
              <a:rPr lang="nb-NO" sz="1050" dirty="0">
                <a:solidFill>
                  <a:srgbClr val="3E3832"/>
                </a:solidFill>
                <a:latin typeface="Calibri"/>
              </a:rPr>
              <a:t>-vurdering. Behandlingsansvarlig tar beslutning om det er akseptable risiko knyttet til behandlingen. 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6B02E3EB-2D17-48AD-AA8D-DD621AEAE278}"/>
              </a:ext>
            </a:extLst>
          </p:cNvPr>
          <p:cNvSpPr/>
          <p:nvPr/>
        </p:nvSpPr>
        <p:spPr>
          <a:xfrm>
            <a:off x="3977934" y="2570354"/>
            <a:ext cx="1026114" cy="37804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nb-NO" sz="900" dirty="0">
                <a:solidFill>
                  <a:srgbClr val="005B82"/>
                </a:solidFill>
                <a:latin typeface="Calibri"/>
              </a:rPr>
              <a:t>Klientutstyr/ omgivelse </a:t>
            </a:r>
            <a:br>
              <a:rPr lang="nb-NO" sz="900" dirty="0">
                <a:solidFill>
                  <a:srgbClr val="005B82"/>
                </a:solidFill>
                <a:latin typeface="Calibri"/>
              </a:rPr>
            </a:br>
            <a:r>
              <a:rPr lang="nb-NO" sz="750" dirty="0">
                <a:solidFill>
                  <a:srgbClr val="005B82"/>
                </a:solidFill>
                <a:latin typeface="Calibri"/>
              </a:rPr>
              <a:t>(PC, mobil)</a:t>
            </a:r>
            <a:endParaRPr lang="nb-NO" sz="900" dirty="0">
              <a:solidFill>
                <a:srgbClr val="005B82"/>
              </a:solidFill>
              <a:latin typeface="Calibri"/>
            </a:endParaRPr>
          </a:p>
        </p:txBody>
      </p:sp>
      <p:sp>
        <p:nvSpPr>
          <p:cNvPr id="12" name="Rektangel: avrundede hjørner 11">
            <a:extLst>
              <a:ext uri="{FF2B5EF4-FFF2-40B4-BE49-F238E27FC236}">
                <a16:creationId xmlns:a16="http://schemas.microsoft.com/office/drawing/2014/main" id="{B7F05EE5-4319-45BF-9529-48F6454FA38C}"/>
              </a:ext>
            </a:extLst>
          </p:cNvPr>
          <p:cNvSpPr/>
          <p:nvPr/>
        </p:nvSpPr>
        <p:spPr>
          <a:xfrm>
            <a:off x="3977934" y="2101838"/>
            <a:ext cx="1026114" cy="37804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nb-NO" sz="900" dirty="0" err="1">
                <a:solidFill>
                  <a:srgbClr val="005B82"/>
                </a:solidFill>
                <a:latin typeface="Calibri"/>
              </a:rPr>
              <a:t>Systembruker</a:t>
            </a:r>
            <a:endParaRPr lang="nb-NO" sz="900" dirty="0">
              <a:solidFill>
                <a:srgbClr val="005B82"/>
              </a:solidFill>
              <a:latin typeface="Calibri"/>
            </a:endParaRPr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C197D083-D226-4779-AC1E-1AA42E642338}"/>
              </a:ext>
            </a:extLst>
          </p:cNvPr>
          <p:cNvSpPr txBox="1"/>
          <p:nvPr/>
        </p:nvSpPr>
        <p:spPr>
          <a:xfrm>
            <a:off x="5813126" y="1596703"/>
            <a:ext cx="13771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nb-NO" sz="1200" b="1" dirty="0">
                <a:solidFill>
                  <a:srgbClr val="3E3832"/>
                </a:solidFill>
                <a:latin typeface="Calibri"/>
              </a:rPr>
              <a:t>IT-avdelingen</a:t>
            </a:r>
          </a:p>
        </p:txBody>
      </p:sp>
      <p:sp>
        <p:nvSpPr>
          <p:cNvPr id="15" name="Pil: høyre 14">
            <a:extLst>
              <a:ext uri="{FF2B5EF4-FFF2-40B4-BE49-F238E27FC236}">
                <a16:creationId xmlns:a16="http://schemas.microsoft.com/office/drawing/2014/main" id="{39C846B8-C62D-4353-980A-1629634C237C}"/>
              </a:ext>
            </a:extLst>
          </p:cNvPr>
          <p:cNvSpPr/>
          <p:nvPr/>
        </p:nvSpPr>
        <p:spPr>
          <a:xfrm>
            <a:off x="5011826" y="2632417"/>
            <a:ext cx="154681" cy="253916"/>
          </a:xfrm>
          <a:prstGeom prst="rightArrow">
            <a:avLst>
              <a:gd name="adj1" fmla="val 50000"/>
              <a:gd name="adj2" fmla="val 753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nb-NO" sz="135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il: høyre 15">
            <a:extLst>
              <a:ext uri="{FF2B5EF4-FFF2-40B4-BE49-F238E27FC236}">
                <a16:creationId xmlns:a16="http://schemas.microsoft.com/office/drawing/2014/main" id="{64ACF747-0A83-4645-8A63-4614E3446A29}"/>
              </a:ext>
            </a:extLst>
          </p:cNvPr>
          <p:cNvSpPr/>
          <p:nvPr/>
        </p:nvSpPr>
        <p:spPr>
          <a:xfrm>
            <a:off x="5011826" y="3102000"/>
            <a:ext cx="154681" cy="253916"/>
          </a:xfrm>
          <a:prstGeom prst="rightArrow">
            <a:avLst>
              <a:gd name="adj1" fmla="val 50000"/>
              <a:gd name="adj2" fmla="val 753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nb-NO" sz="135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il: høyre 16">
            <a:extLst>
              <a:ext uri="{FF2B5EF4-FFF2-40B4-BE49-F238E27FC236}">
                <a16:creationId xmlns:a16="http://schemas.microsoft.com/office/drawing/2014/main" id="{4D474530-277F-49C6-9646-289B846AE211}"/>
              </a:ext>
            </a:extLst>
          </p:cNvPr>
          <p:cNvSpPr/>
          <p:nvPr/>
        </p:nvSpPr>
        <p:spPr>
          <a:xfrm>
            <a:off x="5011826" y="4058123"/>
            <a:ext cx="154681" cy="253916"/>
          </a:xfrm>
          <a:prstGeom prst="rightArrow">
            <a:avLst>
              <a:gd name="adj1" fmla="val 50000"/>
              <a:gd name="adj2" fmla="val 753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nb-NO" sz="135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il: høyre 17">
            <a:extLst>
              <a:ext uri="{FF2B5EF4-FFF2-40B4-BE49-F238E27FC236}">
                <a16:creationId xmlns:a16="http://schemas.microsoft.com/office/drawing/2014/main" id="{98CBD0AE-4177-493A-9FD1-3E3D44E63384}"/>
              </a:ext>
            </a:extLst>
          </p:cNvPr>
          <p:cNvSpPr/>
          <p:nvPr/>
        </p:nvSpPr>
        <p:spPr>
          <a:xfrm flipH="1">
            <a:off x="3801576" y="1705846"/>
            <a:ext cx="154681" cy="253916"/>
          </a:xfrm>
          <a:prstGeom prst="rightArrow">
            <a:avLst>
              <a:gd name="adj1" fmla="val 50000"/>
              <a:gd name="adj2" fmla="val 753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nb-NO" sz="135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il: høyre 18">
            <a:extLst>
              <a:ext uri="{FF2B5EF4-FFF2-40B4-BE49-F238E27FC236}">
                <a16:creationId xmlns:a16="http://schemas.microsoft.com/office/drawing/2014/main" id="{16AD9356-DCFA-4562-8278-9B00F5ED4FAF}"/>
              </a:ext>
            </a:extLst>
          </p:cNvPr>
          <p:cNvSpPr/>
          <p:nvPr/>
        </p:nvSpPr>
        <p:spPr>
          <a:xfrm flipH="1">
            <a:off x="3801576" y="3102000"/>
            <a:ext cx="154681" cy="253916"/>
          </a:xfrm>
          <a:prstGeom prst="rightArrow">
            <a:avLst>
              <a:gd name="adj1" fmla="val 50000"/>
              <a:gd name="adj2" fmla="val 753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nb-NO" sz="135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Rektangel: avrundede hjørner 19">
            <a:extLst>
              <a:ext uri="{FF2B5EF4-FFF2-40B4-BE49-F238E27FC236}">
                <a16:creationId xmlns:a16="http://schemas.microsoft.com/office/drawing/2014/main" id="{5D0D6891-0A4C-42A9-864F-4BC3A0C2222A}"/>
              </a:ext>
            </a:extLst>
          </p:cNvPr>
          <p:cNvSpPr/>
          <p:nvPr/>
        </p:nvSpPr>
        <p:spPr>
          <a:xfrm>
            <a:off x="3977934" y="1633321"/>
            <a:ext cx="1026114" cy="378042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nb-NO" sz="900" dirty="0">
                <a:solidFill>
                  <a:srgbClr val="005B82"/>
                </a:solidFill>
                <a:latin typeface="Calibri"/>
              </a:rPr>
              <a:t>Bruker</a:t>
            </a:r>
          </a:p>
        </p:txBody>
      </p:sp>
      <p:sp>
        <p:nvSpPr>
          <p:cNvPr id="21" name="Pil: høyre 20">
            <a:extLst>
              <a:ext uri="{FF2B5EF4-FFF2-40B4-BE49-F238E27FC236}">
                <a16:creationId xmlns:a16="http://schemas.microsoft.com/office/drawing/2014/main" id="{B588A409-55E8-40FB-BF19-7C011BB979E9}"/>
              </a:ext>
            </a:extLst>
          </p:cNvPr>
          <p:cNvSpPr/>
          <p:nvPr/>
        </p:nvSpPr>
        <p:spPr>
          <a:xfrm flipH="1">
            <a:off x="3801576" y="2165014"/>
            <a:ext cx="154681" cy="253916"/>
          </a:xfrm>
          <a:prstGeom prst="rightArrow">
            <a:avLst>
              <a:gd name="adj1" fmla="val 50000"/>
              <a:gd name="adj2" fmla="val 753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nb-NO" sz="135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Pil: høyre 21">
            <a:extLst>
              <a:ext uri="{FF2B5EF4-FFF2-40B4-BE49-F238E27FC236}">
                <a16:creationId xmlns:a16="http://schemas.microsoft.com/office/drawing/2014/main" id="{86AEC4BB-4E5C-489F-BFA0-A668FADAD956}"/>
              </a:ext>
            </a:extLst>
          </p:cNvPr>
          <p:cNvSpPr/>
          <p:nvPr/>
        </p:nvSpPr>
        <p:spPr>
          <a:xfrm>
            <a:off x="5011826" y="3582249"/>
            <a:ext cx="154681" cy="253916"/>
          </a:xfrm>
          <a:prstGeom prst="rightArrow">
            <a:avLst>
              <a:gd name="adj1" fmla="val 50000"/>
              <a:gd name="adj2" fmla="val 753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nb-NO" sz="135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il: høyre 22">
            <a:extLst>
              <a:ext uri="{FF2B5EF4-FFF2-40B4-BE49-F238E27FC236}">
                <a16:creationId xmlns:a16="http://schemas.microsoft.com/office/drawing/2014/main" id="{4173EC78-57CC-4A96-991F-1A6F3D412A8A}"/>
              </a:ext>
            </a:extLst>
          </p:cNvPr>
          <p:cNvSpPr/>
          <p:nvPr/>
        </p:nvSpPr>
        <p:spPr>
          <a:xfrm flipH="1">
            <a:off x="3801576" y="2625721"/>
            <a:ext cx="154681" cy="253916"/>
          </a:xfrm>
          <a:prstGeom prst="rightArrow">
            <a:avLst>
              <a:gd name="adj1" fmla="val 50000"/>
              <a:gd name="adj2" fmla="val 753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nb-NO" sz="135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0178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ktangel 19">
            <a:extLst>
              <a:ext uri="{FF2B5EF4-FFF2-40B4-BE49-F238E27FC236}">
                <a16:creationId xmlns:a16="http://schemas.microsoft.com/office/drawing/2014/main" id="{0241025C-A799-4F7B-B66D-92FB58CCF5DA}"/>
              </a:ext>
            </a:extLst>
          </p:cNvPr>
          <p:cNvSpPr/>
          <p:nvPr/>
        </p:nvSpPr>
        <p:spPr>
          <a:xfrm>
            <a:off x="1265703" y="2434429"/>
            <a:ext cx="5400602" cy="2243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35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5606CCA-5873-467E-A214-06D35FD39C73}"/>
              </a:ext>
            </a:extLst>
          </p:cNvPr>
          <p:cNvSpPr/>
          <p:nvPr/>
        </p:nvSpPr>
        <p:spPr>
          <a:xfrm>
            <a:off x="1601670" y="3352552"/>
            <a:ext cx="1080120" cy="567063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nb-NO" sz="900" dirty="0">
                <a:solidFill>
                  <a:srgbClr val="005B82"/>
                </a:solidFill>
                <a:latin typeface="Calibri"/>
              </a:rPr>
              <a:t>Team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AB427728-2BB7-4417-8EE1-02FC363AD381}"/>
              </a:ext>
            </a:extLst>
          </p:cNvPr>
          <p:cNvSpPr/>
          <p:nvPr/>
        </p:nvSpPr>
        <p:spPr>
          <a:xfrm>
            <a:off x="2357754" y="3194536"/>
            <a:ext cx="942958" cy="45276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nb-NO" sz="900" dirty="0">
                <a:solidFill>
                  <a:srgbClr val="005B82"/>
                </a:solidFill>
                <a:latin typeface="Calibri"/>
              </a:rPr>
              <a:t>Security Champion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719762C-22F4-46C6-AE47-56AE778A6508}"/>
              </a:ext>
            </a:extLst>
          </p:cNvPr>
          <p:cNvSpPr/>
          <p:nvPr/>
        </p:nvSpPr>
        <p:spPr>
          <a:xfrm>
            <a:off x="5004048" y="3717865"/>
            <a:ext cx="1080120" cy="567063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nb-NO" sz="900">
                <a:solidFill>
                  <a:srgbClr val="005B82"/>
                </a:solidFill>
                <a:latin typeface="Calibri"/>
              </a:rPr>
              <a:t>ISOC</a:t>
            </a:r>
            <a:endParaRPr lang="nb-NO" sz="900" dirty="0">
              <a:solidFill>
                <a:srgbClr val="005B82"/>
              </a:solidFill>
              <a:latin typeface="Calibri"/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B54D0B1-C8DC-4864-9D71-132297FD6663}"/>
              </a:ext>
            </a:extLst>
          </p:cNvPr>
          <p:cNvSpPr/>
          <p:nvPr/>
        </p:nvSpPr>
        <p:spPr>
          <a:xfrm>
            <a:off x="4601150" y="3559849"/>
            <a:ext cx="942958" cy="45276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nb-NO" sz="900" dirty="0">
                <a:solidFill>
                  <a:srgbClr val="005B82"/>
                </a:solidFill>
                <a:latin typeface="Calibri"/>
              </a:rPr>
              <a:t>Teamleder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BEFCA22-B3E8-46D0-A5D7-0CB42AE9A409}"/>
              </a:ext>
            </a:extLst>
          </p:cNvPr>
          <p:cNvSpPr/>
          <p:nvPr/>
        </p:nvSpPr>
        <p:spPr>
          <a:xfrm>
            <a:off x="3376246" y="4056915"/>
            <a:ext cx="1045607" cy="567063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nb-NO" sz="900" dirty="0">
                <a:solidFill>
                  <a:srgbClr val="005B82"/>
                </a:solidFill>
                <a:latin typeface="Calibri"/>
              </a:rPr>
              <a:t>ITIP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160CC4D-7937-45E7-9C54-484FFD404897}"/>
              </a:ext>
            </a:extLst>
          </p:cNvPr>
          <p:cNvSpPr/>
          <p:nvPr/>
        </p:nvSpPr>
        <p:spPr>
          <a:xfrm>
            <a:off x="3506895" y="3693233"/>
            <a:ext cx="942958" cy="45276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nb-NO" sz="900" dirty="0">
                <a:solidFill>
                  <a:srgbClr val="005B82"/>
                </a:solidFill>
                <a:latin typeface="Calibri"/>
              </a:rPr>
              <a:t>Sikkerhets-koordinator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28E92E3-A001-4481-96B3-77051A1681E2}"/>
              </a:ext>
            </a:extLst>
          </p:cNvPr>
          <p:cNvSpPr/>
          <p:nvPr/>
        </p:nvSpPr>
        <p:spPr>
          <a:xfrm>
            <a:off x="3360010" y="2556736"/>
            <a:ext cx="1211990" cy="72679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nb-NO" sz="900" dirty="0">
                <a:solidFill>
                  <a:srgbClr val="005B82"/>
                </a:solidFill>
                <a:latin typeface="Calibri"/>
              </a:rPr>
              <a:t>«</a:t>
            </a:r>
            <a:r>
              <a:rPr lang="nb-NO" sz="900">
                <a:solidFill>
                  <a:srgbClr val="005B82"/>
                </a:solidFill>
                <a:latin typeface="Calibri"/>
              </a:rPr>
              <a:t>Sikkerhetsråd </a:t>
            </a:r>
            <a:r>
              <a:rPr lang="nb-NO" sz="900" dirty="0">
                <a:solidFill>
                  <a:srgbClr val="005B82"/>
                </a:solidFill>
                <a:latin typeface="Calibri"/>
              </a:rPr>
              <a:t>IT</a:t>
            </a:r>
            <a:r>
              <a:rPr lang="nb-NO" sz="900">
                <a:solidFill>
                  <a:srgbClr val="005B82"/>
                </a:solidFill>
                <a:latin typeface="Calibri"/>
              </a:rPr>
              <a:t>»</a:t>
            </a:r>
            <a:endParaRPr lang="nb-NO" sz="900" dirty="0">
              <a:solidFill>
                <a:srgbClr val="005B82"/>
              </a:solidFill>
              <a:latin typeface="Calibri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1C8DD1C-F336-4E3D-8A4D-56BC3BD6B09A}"/>
              </a:ext>
            </a:extLst>
          </p:cNvPr>
          <p:cNvSpPr/>
          <p:nvPr/>
        </p:nvSpPr>
        <p:spPr>
          <a:xfrm>
            <a:off x="3360010" y="1273301"/>
            <a:ext cx="1211990" cy="72679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nb-NO" sz="900" dirty="0">
                <a:solidFill>
                  <a:srgbClr val="005B82"/>
                </a:solidFill>
                <a:latin typeface="Calibri"/>
              </a:rPr>
              <a:t>«Sikkerhetsråd NAV</a:t>
            </a:r>
            <a:r>
              <a:rPr lang="nb-NO" sz="900">
                <a:solidFill>
                  <a:srgbClr val="005B82"/>
                </a:solidFill>
                <a:latin typeface="Calibri"/>
              </a:rPr>
              <a:t>»</a:t>
            </a:r>
            <a:endParaRPr lang="nb-NO" sz="900" dirty="0">
              <a:solidFill>
                <a:srgbClr val="005B82"/>
              </a:solidFill>
              <a:latin typeface="Calibri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9B624CC-40FF-4BF2-A035-D1089F4CF245}"/>
              </a:ext>
            </a:extLst>
          </p:cNvPr>
          <p:cNvSpPr/>
          <p:nvPr/>
        </p:nvSpPr>
        <p:spPr>
          <a:xfrm>
            <a:off x="2357754" y="2820780"/>
            <a:ext cx="942958" cy="45276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nb-NO" sz="900" dirty="0">
                <a:solidFill>
                  <a:srgbClr val="005B82"/>
                </a:solidFill>
                <a:latin typeface="Calibri"/>
              </a:rPr>
              <a:t>Applikasjons-sikkerhet</a:t>
            </a:r>
          </a:p>
        </p:txBody>
      </p:sp>
      <p:sp>
        <p:nvSpPr>
          <p:cNvPr id="14" name="Tittel 13">
            <a:extLst>
              <a:ext uri="{FF2B5EF4-FFF2-40B4-BE49-F238E27FC236}">
                <a16:creationId xmlns:a16="http://schemas.microsoft.com/office/drawing/2014/main" id="{559EB6AB-C233-4801-BD1A-F2C0A9F75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Aktører </a:t>
            </a:r>
            <a:r>
              <a:rPr lang="nb-NO"/>
              <a:t>informasjonssikkerhet</a:t>
            </a:r>
            <a:r>
              <a:rPr lang="nb-NO" dirty="0"/>
              <a:t> </a:t>
            </a:r>
            <a:r>
              <a:rPr lang="nb-NO"/>
              <a:t>(</a:t>
            </a:r>
            <a:r>
              <a:rPr lang="nb-NO" dirty="0"/>
              <a:t>under etablering</a:t>
            </a:r>
            <a:r>
              <a:rPr lang="nb-NO"/>
              <a:t>)</a:t>
            </a:r>
          </a:p>
        </p:txBody>
      </p:sp>
      <p:sp>
        <p:nvSpPr>
          <p:cNvPr id="15" name="Rektangel: avrundede hjørner 14">
            <a:extLst>
              <a:ext uri="{FF2B5EF4-FFF2-40B4-BE49-F238E27FC236}">
                <a16:creationId xmlns:a16="http://schemas.microsoft.com/office/drawing/2014/main" id="{0B5DA5E3-680E-448E-8BFF-0F2C91940B88}"/>
              </a:ext>
            </a:extLst>
          </p:cNvPr>
          <p:cNvSpPr/>
          <p:nvPr/>
        </p:nvSpPr>
        <p:spPr>
          <a:xfrm>
            <a:off x="7123784" y="3393829"/>
            <a:ext cx="837093" cy="32403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900" dirty="0">
                <a:solidFill>
                  <a:srgbClr val="005B82"/>
                </a:solidFill>
              </a:rPr>
              <a:t>Teams</a:t>
            </a:r>
            <a:endParaRPr lang="nb-NO" sz="900" dirty="0">
              <a:solidFill>
                <a:srgbClr val="005B82"/>
              </a:solidFill>
              <a:latin typeface="Calibri"/>
            </a:endParaRPr>
          </a:p>
        </p:txBody>
      </p:sp>
      <p:sp>
        <p:nvSpPr>
          <p:cNvPr id="16" name="Rektangel: avrundede hjørner 15">
            <a:extLst>
              <a:ext uri="{FF2B5EF4-FFF2-40B4-BE49-F238E27FC236}">
                <a16:creationId xmlns:a16="http://schemas.microsoft.com/office/drawing/2014/main" id="{3A0205C4-F47F-41DC-B73D-D626B99B303D}"/>
              </a:ext>
            </a:extLst>
          </p:cNvPr>
          <p:cNvSpPr/>
          <p:nvPr/>
        </p:nvSpPr>
        <p:spPr>
          <a:xfrm>
            <a:off x="7123784" y="2891130"/>
            <a:ext cx="837093" cy="32403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900" dirty="0" err="1">
                <a:solidFill>
                  <a:srgbClr val="005B82"/>
                </a:solidFill>
              </a:rPr>
              <a:t>WebSak</a:t>
            </a:r>
            <a:endParaRPr lang="nb-NO" sz="900" dirty="0">
              <a:solidFill>
                <a:srgbClr val="005B82"/>
              </a:solidFill>
              <a:latin typeface="Calibri"/>
            </a:endParaRP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4A84E8DF-6218-4623-A69A-966377E96CD8}"/>
              </a:ext>
            </a:extLst>
          </p:cNvPr>
          <p:cNvSpPr txBox="1"/>
          <p:nvPr/>
        </p:nvSpPr>
        <p:spPr>
          <a:xfrm>
            <a:off x="6871954" y="2402763"/>
            <a:ext cx="129445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350" dirty="0"/>
              <a:t>Dokumentasjon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5236E6D8-4ADB-446F-9BEF-C864E978DDBF}"/>
              </a:ext>
            </a:extLst>
          </p:cNvPr>
          <p:cNvSpPr/>
          <p:nvPr/>
        </p:nvSpPr>
        <p:spPr>
          <a:xfrm>
            <a:off x="2357755" y="1371475"/>
            <a:ext cx="1211990" cy="72679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nb-NO" sz="900">
                <a:solidFill>
                  <a:srgbClr val="005B82"/>
                </a:solidFill>
                <a:latin typeface="Calibri"/>
              </a:rPr>
              <a:t>Sikkerhets-seksjonen</a:t>
            </a:r>
            <a:endParaRPr lang="nb-NO" sz="900" dirty="0">
              <a:solidFill>
                <a:srgbClr val="005B82"/>
              </a:solidFill>
              <a:latin typeface="Calibri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DBCB58E0-9C3C-4F52-88DE-DC7CE293B2DA}"/>
              </a:ext>
            </a:extLst>
          </p:cNvPr>
          <p:cNvSpPr/>
          <p:nvPr/>
        </p:nvSpPr>
        <p:spPr>
          <a:xfrm>
            <a:off x="5250222" y="1412907"/>
            <a:ext cx="1211990" cy="72679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nb-NO" sz="900">
                <a:solidFill>
                  <a:srgbClr val="005B82"/>
                </a:solidFill>
                <a:latin typeface="Calibri"/>
              </a:rPr>
              <a:t>Personvern-ombudet</a:t>
            </a:r>
            <a:endParaRPr lang="nb-NO" sz="900" dirty="0">
              <a:solidFill>
                <a:srgbClr val="005B82"/>
              </a:solidFill>
              <a:latin typeface="Calibri"/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EB7C3526-67C2-49DA-BB7A-66AA488E5759}"/>
              </a:ext>
            </a:extLst>
          </p:cNvPr>
          <p:cNvSpPr/>
          <p:nvPr/>
        </p:nvSpPr>
        <p:spPr>
          <a:xfrm>
            <a:off x="1331640" y="2230631"/>
            <a:ext cx="1340752" cy="45276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nb-NO" sz="900">
                <a:solidFill>
                  <a:srgbClr val="005B82"/>
                </a:solidFill>
                <a:latin typeface="Calibri"/>
              </a:rPr>
              <a:t>Koordineringsmøte sikkerhetsseksjonen</a:t>
            </a:r>
            <a:endParaRPr lang="nb-NO" sz="900" dirty="0">
              <a:solidFill>
                <a:srgbClr val="005B82"/>
              </a:solidFill>
              <a:latin typeface="Calibri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B910515F-82BA-4444-A447-DE5BDB36CD8E}"/>
              </a:ext>
            </a:extLst>
          </p:cNvPr>
          <p:cNvSpPr/>
          <p:nvPr/>
        </p:nvSpPr>
        <p:spPr>
          <a:xfrm>
            <a:off x="5458677" y="3090661"/>
            <a:ext cx="1080120" cy="567063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nb-NO" sz="900" dirty="0">
                <a:solidFill>
                  <a:srgbClr val="005B82"/>
                </a:solidFill>
                <a:latin typeface="Calibri"/>
              </a:rPr>
              <a:t>Risiko-vurderinger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E354BCD9-F07E-4A65-8021-66AEECFBFD95}"/>
              </a:ext>
            </a:extLst>
          </p:cNvPr>
          <p:cNvSpPr/>
          <p:nvPr/>
        </p:nvSpPr>
        <p:spPr>
          <a:xfrm>
            <a:off x="4992119" y="2819695"/>
            <a:ext cx="942958" cy="45276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nb-NO" sz="900" dirty="0">
                <a:solidFill>
                  <a:srgbClr val="005B82"/>
                </a:solidFill>
                <a:latin typeface="Calibri"/>
              </a:rPr>
              <a:t>Teamleder</a:t>
            </a:r>
          </a:p>
        </p:txBody>
      </p:sp>
    </p:spTree>
    <p:extLst>
      <p:ext uri="{BB962C8B-B14F-4D97-AF65-F5344CB8AC3E}">
        <p14:creationId xmlns:p14="http://schemas.microsoft.com/office/powerpoint/2010/main" val="3683167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ktangel 14">
            <a:extLst>
              <a:ext uri="{FF2B5EF4-FFF2-40B4-BE49-F238E27FC236}">
                <a16:creationId xmlns:a16="http://schemas.microsoft.com/office/drawing/2014/main" id="{14016425-D69D-466E-A4D0-3E9B927D7BD5}"/>
              </a:ext>
            </a:extLst>
          </p:cNvPr>
          <p:cNvSpPr/>
          <p:nvPr/>
        </p:nvSpPr>
        <p:spPr>
          <a:xfrm>
            <a:off x="7483663" y="3175033"/>
            <a:ext cx="1192793" cy="270030"/>
          </a:xfrm>
          <a:prstGeom prst="rect">
            <a:avLst/>
          </a:prstGeom>
          <a:solidFill>
            <a:srgbClr val="EDFBD5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900" dirty="0"/>
              <a:t>Modellering av risiko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902EEA0D-893C-4354-A977-BE71E1FB769D}"/>
              </a:ext>
            </a:extLst>
          </p:cNvPr>
          <p:cNvSpPr/>
          <p:nvPr/>
        </p:nvSpPr>
        <p:spPr>
          <a:xfrm>
            <a:off x="7483663" y="2527659"/>
            <a:ext cx="1192793" cy="270030"/>
          </a:xfrm>
          <a:prstGeom prst="rect">
            <a:avLst/>
          </a:prstGeom>
          <a:solidFill>
            <a:srgbClr val="EDFBD5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900" dirty="0"/>
              <a:t>Oversikt</a:t>
            </a:r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2F387FBD-0352-42B7-8CAE-F4C3B3A6614F}"/>
              </a:ext>
            </a:extLst>
          </p:cNvPr>
          <p:cNvSpPr/>
          <p:nvPr/>
        </p:nvSpPr>
        <p:spPr>
          <a:xfrm>
            <a:off x="7483663" y="2841780"/>
            <a:ext cx="1192793" cy="270030"/>
          </a:xfrm>
          <a:prstGeom prst="rect">
            <a:avLst/>
          </a:prstGeom>
          <a:solidFill>
            <a:srgbClr val="EDFBD5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900" dirty="0" err="1"/>
              <a:t>Malsett</a:t>
            </a:r>
            <a:endParaRPr lang="nb-NO" sz="900" dirty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1FE4E82F-5E52-4728-ADFC-AACE0E4E5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Gjennomføring av risikovurdering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D64E86B9-1FF0-4F40-AB1C-2CCD8D73EABE}"/>
              </a:ext>
            </a:extLst>
          </p:cNvPr>
          <p:cNvSpPr/>
          <p:nvPr/>
        </p:nvSpPr>
        <p:spPr>
          <a:xfrm>
            <a:off x="3217002" y="2213539"/>
            <a:ext cx="923644" cy="270030"/>
          </a:xfrm>
          <a:prstGeom prst="rect">
            <a:avLst/>
          </a:prstGeom>
          <a:solidFill>
            <a:srgbClr val="EDFBD5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900" dirty="0"/>
              <a:t>Risikoliste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A5CF7822-5FFC-4761-9308-9901761220DB}"/>
              </a:ext>
            </a:extLst>
          </p:cNvPr>
          <p:cNvSpPr/>
          <p:nvPr/>
        </p:nvSpPr>
        <p:spPr>
          <a:xfrm>
            <a:off x="3221850" y="2571750"/>
            <a:ext cx="923644" cy="270030"/>
          </a:xfrm>
          <a:prstGeom prst="rect">
            <a:avLst/>
          </a:prstGeom>
          <a:solidFill>
            <a:srgbClr val="EDFBD5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900" dirty="0" err="1"/>
              <a:t>Oppsummeringdokument</a:t>
            </a:r>
            <a:endParaRPr lang="nb-NO" sz="900" dirty="0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EB0D9786-6E0E-4F4A-A886-5A57A56AE073}"/>
              </a:ext>
            </a:extLst>
          </p:cNvPr>
          <p:cNvSpPr/>
          <p:nvPr/>
        </p:nvSpPr>
        <p:spPr>
          <a:xfrm>
            <a:off x="7488324" y="2213539"/>
            <a:ext cx="1188132" cy="270030"/>
          </a:xfrm>
          <a:prstGeom prst="rect">
            <a:avLst/>
          </a:prstGeom>
          <a:solidFill>
            <a:srgbClr val="EDFBD5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900" dirty="0"/>
              <a:t>Standard-risikoer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30569E35-FE35-4E9C-A4C1-023A87E86E7E}"/>
              </a:ext>
            </a:extLst>
          </p:cNvPr>
          <p:cNvSpPr/>
          <p:nvPr/>
        </p:nvSpPr>
        <p:spPr>
          <a:xfrm>
            <a:off x="467544" y="1781567"/>
            <a:ext cx="2808312" cy="2410362"/>
          </a:xfrm>
          <a:prstGeom prst="roundRect">
            <a:avLst/>
          </a:prstGeom>
          <a:solidFill>
            <a:srgbClr val="B8EAE4">
              <a:alpha val="44706"/>
            </a:srgbClr>
          </a:solidFill>
          <a:ln>
            <a:solidFill>
              <a:schemeClr val="accent5">
                <a:shade val="95000"/>
                <a:satMod val="10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b-NO" sz="1350" dirty="0">
                <a:solidFill>
                  <a:schemeClr val="tx1"/>
                </a:solidFill>
              </a:rPr>
              <a:t>Risikoworkshop</a:t>
            </a:r>
          </a:p>
          <a:p>
            <a:pPr algn="ctr"/>
            <a:endParaRPr lang="nb-NO" sz="1350" dirty="0">
              <a:solidFill>
                <a:schemeClr val="tx1"/>
              </a:solidFill>
            </a:endParaRPr>
          </a:p>
          <a:p>
            <a:pPr marL="214313" indent="-214313" algn="ctr">
              <a:buFontTx/>
              <a:buChar char="-"/>
            </a:pPr>
            <a:r>
              <a:rPr lang="nb-NO" sz="1350" dirty="0">
                <a:solidFill>
                  <a:schemeClr val="tx1"/>
                </a:solidFill>
              </a:rPr>
              <a:t>Team ansvarlig</a:t>
            </a:r>
          </a:p>
          <a:p>
            <a:pPr marL="214313" indent="-214313" algn="ctr">
              <a:buFontTx/>
              <a:buChar char="-"/>
            </a:pPr>
            <a:r>
              <a:rPr lang="nb-NO" sz="1350" dirty="0">
                <a:solidFill>
                  <a:schemeClr val="tx1"/>
                </a:solidFill>
              </a:rPr>
              <a:t>Sammensatt gruppe</a:t>
            </a:r>
          </a:p>
          <a:p>
            <a:pPr marL="214313" indent="-214313" algn="ctr">
              <a:buFontTx/>
              <a:buChar char="-"/>
            </a:pPr>
            <a:r>
              <a:rPr lang="nb-NO" sz="1350" dirty="0">
                <a:solidFill>
                  <a:schemeClr val="tx1"/>
                </a:solidFill>
              </a:rPr>
              <a:t>Identifiserer risiko </a:t>
            </a:r>
          </a:p>
          <a:p>
            <a:pPr marL="214313" indent="-214313" algn="ctr">
              <a:buFontTx/>
              <a:buChar char="-"/>
            </a:pPr>
            <a:r>
              <a:rPr lang="nb-NO" sz="1350" dirty="0">
                <a:solidFill>
                  <a:schemeClr val="tx1"/>
                </a:solidFill>
              </a:rPr>
              <a:t>Identifiserer muligheter</a:t>
            </a:r>
          </a:p>
          <a:p>
            <a:pPr marL="214313" indent="-214313" algn="ctr">
              <a:buFontTx/>
              <a:buChar char="-"/>
            </a:pPr>
            <a:r>
              <a:rPr lang="nb-NO" sz="1350" dirty="0">
                <a:solidFill>
                  <a:schemeClr val="tx1"/>
                </a:solidFill>
              </a:rPr>
              <a:t>Fokus på å få frem alle fakta</a:t>
            </a:r>
          </a:p>
          <a:p>
            <a:pPr marL="214313" indent="-214313" algn="ctr">
              <a:buFontTx/>
              <a:buChar char="-"/>
            </a:pPr>
            <a:r>
              <a:rPr lang="nb-NO" sz="1350" dirty="0">
                <a:solidFill>
                  <a:schemeClr val="tx1"/>
                </a:solidFill>
              </a:rPr>
              <a:t>Forankring av eierskap til tiltak</a:t>
            </a:r>
          </a:p>
          <a:p>
            <a:pPr marL="214313" indent="-214313" algn="ctr">
              <a:buFontTx/>
              <a:buChar char="-"/>
            </a:pPr>
            <a:endParaRPr lang="nb-NO" sz="1350" dirty="0"/>
          </a:p>
        </p:txBody>
      </p:sp>
      <p:sp>
        <p:nvSpPr>
          <p:cNvPr id="12" name="Rektangel: avrundede hjørner 11">
            <a:extLst>
              <a:ext uri="{FF2B5EF4-FFF2-40B4-BE49-F238E27FC236}">
                <a16:creationId xmlns:a16="http://schemas.microsoft.com/office/drawing/2014/main" id="{FD4AF538-D179-490D-8195-6A4B0AF605E0}"/>
              </a:ext>
            </a:extLst>
          </p:cNvPr>
          <p:cNvSpPr/>
          <p:nvPr/>
        </p:nvSpPr>
        <p:spPr>
          <a:xfrm>
            <a:off x="4842031" y="1781567"/>
            <a:ext cx="2721644" cy="2410363"/>
          </a:xfrm>
          <a:prstGeom prst="roundRect">
            <a:avLst/>
          </a:prstGeom>
          <a:solidFill>
            <a:srgbClr val="B8EAE4">
              <a:alpha val="44706"/>
            </a:srgbClr>
          </a:solidFill>
          <a:ln>
            <a:solidFill>
              <a:schemeClr val="accent5">
                <a:shade val="95000"/>
                <a:satMod val="10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b-NO" sz="1350" dirty="0">
                <a:solidFill>
                  <a:schemeClr val="tx1"/>
                </a:solidFill>
              </a:rPr>
              <a:t>Verktøy</a:t>
            </a:r>
          </a:p>
          <a:p>
            <a:pPr algn="ctr"/>
            <a:endParaRPr lang="nb-NO" sz="1350" dirty="0">
              <a:solidFill>
                <a:schemeClr val="tx1"/>
              </a:solidFill>
            </a:endParaRPr>
          </a:p>
          <a:p>
            <a:pPr marL="214313" indent="-214313" algn="ctr">
              <a:buFontTx/>
              <a:buChar char="-"/>
            </a:pPr>
            <a:r>
              <a:rPr lang="nb-NO" sz="1350" dirty="0">
                <a:solidFill>
                  <a:schemeClr val="tx1"/>
                </a:solidFill>
              </a:rPr>
              <a:t>Microsoft Teams</a:t>
            </a:r>
          </a:p>
          <a:p>
            <a:pPr algn="ctr"/>
            <a:r>
              <a:rPr lang="nb-NO" sz="1350" dirty="0">
                <a:solidFill>
                  <a:schemeClr val="tx1"/>
                </a:solidFill>
              </a:rPr>
              <a:t>(Arbeidsområde)</a:t>
            </a:r>
          </a:p>
          <a:p>
            <a:pPr marL="214313" indent="-214313" algn="ctr">
              <a:buFontTx/>
              <a:buChar char="-"/>
            </a:pPr>
            <a:r>
              <a:rPr lang="nb-NO" sz="1350" dirty="0">
                <a:solidFill>
                  <a:schemeClr val="tx1"/>
                </a:solidFill>
              </a:rPr>
              <a:t>Relevante parter har tilgang</a:t>
            </a:r>
          </a:p>
          <a:p>
            <a:pPr marL="214313" indent="-214313" algn="ctr">
              <a:buFontTx/>
              <a:buChar char="-"/>
            </a:pPr>
            <a:r>
              <a:rPr lang="nb-NO" sz="1350" dirty="0">
                <a:solidFill>
                  <a:schemeClr val="tx1"/>
                </a:solidFill>
              </a:rPr>
              <a:t>Informasjon/</a:t>
            </a:r>
            <a:r>
              <a:rPr lang="nb-NO" sz="1350" dirty="0" err="1">
                <a:solidFill>
                  <a:schemeClr val="tx1"/>
                </a:solidFill>
              </a:rPr>
              <a:t>Innvolvering</a:t>
            </a:r>
            <a:endParaRPr lang="nb-NO" sz="1350" dirty="0">
              <a:solidFill>
                <a:schemeClr val="tx1"/>
              </a:solidFill>
            </a:endParaRPr>
          </a:p>
          <a:p>
            <a:pPr marL="214313" indent="-214313" algn="ctr">
              <a:buFontTx/>
              <a:buChar char="-"/>
            </a:pPr>
            <a:r>
              <a:rPr lang="nb-NO" sz="1350" dirty="0">
                <a:solidFill>
                  <a:schemeClr val="tx1"/>
                </a:solidFill>
              </a:rPr>
              <a:t>Åpenhet</a:t>
            </a:r>
          </a:p>
          <a:p>
            <a:pPr marL="214313" indent="-214313" algn="ctr">
              <a:buFontTx/>
              <a:buChar char="-"/>
            </a:pPr>
            <a:endParaRPr lang="nb-NO" sz="1350" dirty="0">
              <a:solidFill>
                <a:schemeClr val="tx1"/>
              </a:solidFill>
            </a:endParaRPr>
          </a:p>
          <a:p>
            <a:pPr marL="214313" indent="-214313" algn="ctr">
              <a:buFontTx/>
              <a:buChar char="-"/>
            </a:pPr>
            <a:r>
              <a:rPr lang="nb-NO" sz="1350" dirty="0" err="1">
                <a:solidFill>
                  <a:schemeClr val="tx1"/>
                </a:solidFill>
              </a:rPr>
              <a:t>WebSak</a:t>
            </a:r>
            <a:endParaRPr lang="nb-NO" sz="1350" dirty="0">
              <a:solidFill>
                <a:schemeClr val="tx1"/>
              </a:solidFill>
            </a:endParaRPr>
          </a:p>
          <a:p>
            <a:pPr algn="ctr"/>
            <a:r>
              <a:rPr lang="nb-NO" sz="1350" dirty="0">
                <a:solidFill>
                  <a:schemeClr val="tx1"/>
                </a:solidFill>
              </a:rPr>
              <a:t>(Ferdige saker/arkiv)</a:t>
            </a:r>
            <a:endParaRPr lang="nb-NO" sz="1350" dirty="0"/>
          </a:p>
        </p:txBody>
      </p:sp>
    </p:spTree>
    <p:extLst>
      <p:ext uri="{BB962C8B-B14F-4D97-AF65-F5344CB8AC3E}">
        <p14:creationId xmlns:p14="http://schemas.microsoft.com/office/powerpoint/2010/main" val="736740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llipse 35">
            <a:extLst>
              <a:ext uri="{FF2B5EF4-FFF2-40B4-BE49-F238E27FC236}">
                <a16:creationId xmlns:a16="http://schemas.microsoft.com/office/drawing/2014/main" id="{CE07FC34-E0FD-4B07-873D-3761CDDFE74C}"/>
              </a:ext>
            </a:extLst>
          </p:cNvPr>
          <p:cNvSpPr/>
          <p:nvPr/>
        </p:nvSpPr>
        <p:spPr>
          <a:xfrm>
            <a:off x="5391496" y="2744831"/>
            <a:ext cx="540060" cy="27003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t"/>
          <a:lstStyle/>
          <a:p>
            <a:pPr algn="ctr"/>
            <a:r>
              <a:rPr lang="nb-NO" sz="900" dirty="0">
                <a:solidFill>
                  <a:schemeClr val="accent5"/>
                </a:solidFill>
                <a:latin typeface="Calibri"/>
              </a:rPr>
              <a:t>Team</a:t>
            </a:r>
          </a:p>
        </p:txBody>
      </p:sp>
      <p:sp>
        <p:nvSpPr>
          <p:cNvPr id="37" name="Rektangel: avrundede hjørner 36">
            <a:extLst>
              <a:ext uri="{FF2B5EF4-FFF2-40B4-BE49-F238E27FC236}">
                <a16:creationId xmlns:a16="http://schemas.microsoft.com/office/drawing/2014/main" id="{2A855D0E-89F4-4DC3-8BBF-CA22A42F7231}"/>
              </a:ext>
            </a:extLst>
          </p:cNvPr>
          <p:cNvSpPr/>
          <p:nvPr/>
        </p:nvSpPr>
        <p:spPr>
          <a:xfrm>
            <a:off x="4680012" y="2744831"/>
            <a:ext cx="702078" cy="27003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b-NO" sz="900" dirty="0" err="1">
                <a:solidFill>
                  <a:schemeClr val="accent5"/>
                </a:solidFill>
                <a:latin typeface="Calibri"/>
              </a:rPr>
              <a:t>SaaS</a:t>
            </a:r>
            <a:endParaRPr lang="nb-NO" sz="900" dirty="0">
              <a:solidFill>
                <a:schemeClr val="accent5"/>
              </a:solidFill>
              <a:latin typeface="Calibri"/>
            </a:endParaRPr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27BBBF9C-6878-4B27-9239-13767EEFB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966" y="778671"/>
            <a:ext cx="6290072" cy="378043"/>
          </a:xfrm>
        </p:spPr>
        <p:txBody>
          <a:bodyPr>
            <a:normAutofit fontScale="90000"/>
          </a:bodyPr>
          <a:lstStyle/>
          <a:p>
            <a:r>
              <a:rPr lang="nb-NO" dirty="0"/>
              <a:t>Roller knyttet til risikovurderinger i IT</a:t>
            </a:r>
          </a:p>
        </p:txBody>
      </p:sp>
      <p:sp>
        <p:nvSpPr>
          <p:cNvPr id="4" name="Rektangel: avrundede hjørner 3">
            <a:extLst>
              <a:ext uri="{FF2B5EF4-FFF2-40B4-BE49-F238E27FC236}">
                <a16:creationId xmlns:a16="http://schemas.microsoft.com/office/drawing/2014/main" id="{57C59AED-B9BA-4E55-B19D-D608B827C1D9}"/>
              </a:ext>
            </a:extLst>
          </p:cNvPr>
          <p:cNvSpPr/>
          <p:nvPr/>
        </p:nvSpPr>
        <p:spPr>
          <a:xfrm>
            <a:off x="4213565" y="1383618"/>
            <a:ext cx="1026114" cy="37804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900" dirty="0">
                <a:solidFill>
                  <a:srgbClr val="005B82"/>
                </a:solidFill>
                <a:latin typeface="Calibri"/>
              </a:rPr>
              <a:t>IT-direktør</a:t>
            </a:r>
          </a:p>
        </p:txBody>
      </p:sp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3593B05D-5E78-4792-A976-D86B7A81799B}"/>
              </a:ext>
            </a:extLst>
          </p:cNvPr>
          <p:cNvSpPr/>
          <p:nvPr/>
        </p:nvSpPr>
        <p:spPr>
          <a:xfrm>
            <a:off x="2141619" y="2647101"/>
            <a:ext cx="1026114" cy="37804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900" dirty="0">
                <a:solidFill>
                  <a:srgbClr val="005B82"/>
                </a:solidFill>
                <a:latin typeface="Calibri"/>
              </a:rPr>
              <a:t>Sjefsarkitekt IT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C79805A-A07A-4EA3-B76C-376E9B2E8CE2}"/>
              </a:ext>
            </a:extLst>
          </p:cNvPr>
          <p:cNvSpPr/>
          <p:nvPr/>
        </p:nvSpPr>
        <p:spPr>
          <a:xfrm>
            <a:off x="5328084" y="2949794"/>
            <a:ext cx="540060" cy="270031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nb-NO" sz="900" dirty="0">
                <a:solidFill>
                  <a:srgbClr val="005B82"/>
                </a:solidFill>
                <a:latin typeface="Calibri"/>
              </a:rPr>
              <a:t>Team</a:t>
            </a:r>
          </a:p>
        </p:txBody>
      </p:sp>
      <p:sp>
        <p:nvSpPr>
          <p:cNvPr id="7" name="Rektangel: avrundede hjørner 6">
            <a:extLst>
              <a:ext uri="{FF2B5EF4-FFF2-40B4-BE49-F238E27FC236}">
                <a16:creationId xmlns:a16="http://schemas.microsoft.com/office/drawing/2014/main" id="{63D00A17-E045-4317-9DF0-18819DEDEE9C}"/>
              </a:ext>
            </a:extLst>
          </p:cNvPr>
          <p:cNvSpPr/>
          <p:nvPr/>
        </p:nvSpPr>
        <p:spPr>
          <a:xfrm>
            <a:off x="4626006" y="2949794"/>
            <a:ext cx="702078" cy="27003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900" dirty="0">
                <a:solidFill>
                  <a:srgbClr val="005B82"/>
                </a:solidFill>
                <a:latin typeface="Calibri"/>
              </a:rPr>
              <a:t>Applikasjon</a:t>
            </a:r>
          </a:p>
        </p:txBody>
      </p:sp>
      <p:sp>
        <p:nvSpPr>
          <p:cNvPr id="10" name="Rektangel: avrundede hjørner 9">
            <a:extLst>
              <a:ext uri="{FF2B5EF4-FFF2-40B4-BE49-F238E27FC236}">
                <a16:creationId xmlns:a16="http://schemas.microsoft.com/office/drawing/2014/main" id="{DFBB4A6B-D5CE-4DF2-AE28-FA41D37F4DC8}"/>
              </a:ext>
            </a:extLst>
          </p:cNvPr>
          <p:cNvSpPr/>
          <p:nvPr/>
        </p:nvSpPr>
        <p:spPr>
          <a:xfrm>
            <a:off x="6354198" y="1383618"/>
            <a:ext cx="1026114" cy="37804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900" dirty="0" err="1">
                <a:solidFill>
                  <a:srgbClr val="005B82"/>
                </a:solidFill>
                <a:latin typeface="Calibri"/>
              </a:rPr>
              <a:t>Personverombud</a:t>
            </a:r>
            <a:endParaRPr lang="nb-NO" sz="900" dirty="0">
              <a:solidFill>
                <a:srgbClr val="005B82"/>
              </a:solidFill>
              <a:latin typeface="Calibri"/>
            </a:endParaRPr>
          </a:p>
        </p:txBody>
      </p:sp>
      <p:sp>
        <p:nvSpPr>
          <p:cNvPr id="12" name="Dokument 11">
            <a:extLst>
              <a:ext uri="{FF2B5EF4-FFF2-40B4-BE49-F238E27FC236}">
                <a16:creationId xmlns:a16="http://schemas.microsoft.com/office/drawing/2014/main" id="{6DD13EB2-8BA2-434C-8574-83C2DB6774E9}"/>
              </a:ext>
            </a:extLst>
          </p:cNvPr>
          <p:cNvSpPr/>
          <p:nvPr/>
        </p:nvSpPr>
        <p:spPr>
          <a:xfrm>
            <a:off x="4095353" y="2959637"/>
            <a:ext cx="486054" cy="324036"/>
          </a:xfrm>
          <a:prstGeom prst="flowChartDocumen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900" dirty="0">
                <a:solidFill>
                  <a:srgbClr val="005B82"/>
                </a:solidFill>
                <a:latin typeface="Calibri"/>
              </a:rPr>
              <a:t>Risiko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5CA51478-A3DD-4B13-8F0D-DD8D9098896F}"/>
              </a:ext>
            </a:extLst>
          </p:cNvPr>
          <p:cNvSpPr/>
          <p:nvPr/>
        </p:nvSpPr>
        <p:spPr>
          <a:xfrm>
            <a:off x="5328084" y="3498349"/>
            <a:ext cx="540060" cy="270031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nb-NO" sz="900" dirty="0">
                <a:solidFill>
                  <a:srgbClr val="005B82"/>
                </a:solidFill>
                <a:latin typeface="Calibri"/>
              </a:rPr>
              <a:t>Team</a:t>
            </a:r>
          </a:p>
        </p:txBody>
      </p:sp>
      <p:sp>
        <p:nvSpPr>
          <p:cNvPr id="15" name="Rektangel: avrundede hjørner 14">
            <a:extLst>
              <a:ext uri="{FF2B5EF4-FFF2-40B4-BE49-F238E27FC236}">
                <a16:creationId xmlns:a16="http://schemas.microsoft.com/office/drawing/2014/main" id="{8C0CFFA1-FD1D-4EA5-AC14-27578E676F22}"/>
              </a:ext>
            </a:extLst>
          </p:cNvPr>
          <p:cNvSpPr/>
          <p:nvPr/>
        </p:nvSpPr>
        <p:spPr>
          <a:xfrm>
            <a:off x="4626006" y="3498349"/>
            <a:ext cx="702078" cy="27003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900" dirty="0">
                <a:solidFill>
                  <a:srgbClr val="005B82"/>
                </a:solidFill>
                <a:latin typeface="Calibri"/>
              </a:rPr>
              <a:t>Plattform</a:t>
            </a:r>
          </a:p>
        </p:txBody>
      </p:sp>
      <p:sp>
        <p:nvSpPr>
          <p:cNvPr id="16" name="Dokument 15">
            <a:extLst>
              <a:ext uri="{FF2B5EF4-FFF2-40B4-BE49-F238E27FC236}">
                <a16:creationId xmlns:a16="http://schemas.microsoft.com/office/drawing/2014/main" id="{2EA513AE-A3D3-4A95-B544-4C5B694C05C2}"/>
              </a:ext>
            </a:extLst>
          </p:cNvPr>
          <p:cNvSpPr/>
          <p:nvPr/>
        </p:nvSpPr>
        <p:spPr>
          <a:xfrm>
            <a:off x="4085946" y="3499716"/>
            <a:ext cx="486054" cy="324036"/>
          </a:xfrm>
          <a:prstGeom prst="flowChartDocumen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900" dirty="0">
                <a:solidFill>
                  <a:srgbClr val="005B82"/>
                </a:solidFill>
                <a:latin typeface="Calibri"/>
              </a:rPr>
              <a:t>Risiko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8B630BE-483D-484C-93F6-6C5A0636BF4A}"/>
              </a:ext>
            </a:extLst>
          </p:cNvPr>
          <p:cNvSpPr/>
          <p:nvPr/>
        </p:nvSpPr>
        <p:spPr>
          <a:xfrm>
            <a:off x="5328084" y="4039797"/>
            <a:ext cx="540060" cy="270031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nb-NO" sz="900" dirty="0">
                <a:solidFill>
                  <a:srgbClr val="005B82"/>
                </a:solidFill>
                <a:latin typeface="Calibri"/>
              </a:rPr>
              <a:t>Team</a:t>
            </a:r>
          </a:p>
        </p:txBody>
      </p:sp>
      <p:sp>
        <p:nvSpPr>
          <p:cNvPr id="18" name="Rektangel: avrundede hjørner 17">
            <a:extLst>
              <a:ext uri="{FF2B5EF4-FFF2-40B4-BE49-F238E27FC236}">
                <a16:creationId xmlns:a16="http://schemas.microsoft.com/office/drawing/2014/main" id="{541F0E49-7663-42FD-A780-71C3C1783A8B}"/>
              </a:ext>
            </a:extLst>
          </p:cNvPr>
          <p:cNvSpPr/>
          <p:nvPr/>
        </p:nvSpPr>
        <p:spPr>
          <a:xfrm>
            <a:off x="4626006" y="4039797"/>
            <a:ext cx="702078" cy="27003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nb-NO" sz="900" dirty="0">
                <a:solidFill>
                  <a:srgbClr val="005B82"/>
                </a:solidFill>
                <a:latin typeface="Calibri"/>
              </a:rPr>
              <a:t>Infrastruktur</a:t>
            </a:r>
          </a:p>
        </p:txBody>
      </p:sp>
      <p:sp>
        <p:nvSpPr>
          <p:cNvPr id="19" name="Dokument 18">
            <a:extLst>
              <a:ext uri="{FF2B5EF4-FFF2-40B4-BE49-F238E27FC236}">
                <a16:creationId xmlns:a16="http://schemas.microsoft.com/office/drawing/2014/main" id="{46759C4B-B813-4659-829C-4367A0C20B69}"/>
              </a:ext>
            </a:extLst>
          </p:cNvPr>
          <p:cNvSpPr/>
          <p:nvPr/>
        </p:nvSpPr>
        <p:spPr>
          <a:xfrm>
            <a:off x="4085946" y="4041164"/>
            <a:ext cx="486054" cy="324036"/>
          </a:xfrm>
          <a:prstGeom prst="flowChartDocumen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900" dirty="0">
                <a:solidFill>
                  <a:srgbClr val="005B82"/>
                </a:solidFill>
                <a:latin typeface="Calibri"/>
              </a:rPr>
              <a:t>Risiko</a:t>
            </a:r>
          </a:p>
        </p:txBody>
      </p:sp>
      <p:sp>
        <p:nvSpPr>
          <p:cNvPr id="20" name="Dokument 19">
            <a:extLst>
              <a:ext uri="{FF2B5EF4-FFF2-40B4-BE49-F238E27FC236}">
                <a16:creationId xmlns:a16="http://schemas.microsoft.com/office/drawing/2014/main" id="{B0030DC5-A2DD-4172-8111-0BA0068CF1AC}"/>
              </a:ext>
            </a:extLst>
          </p:cNvPr>
          <p:cNvSpPr/>
          <p:nvPr/>
        </p:nvSpPr>
        <p:spPr>
          <a:xfrm>
            <a:off x="3275856" y="2480666"/>
            <a:ext cx="486054" cy="324036"/>
          </a:xfrm>
          <a:prstGeom prst="flowChartDocumen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900" dirty="0">
                <a:solidFill>
                  <a:srgbClr val="005B82"/>
                </a:solidFill>
                <a:latin typeface="Calibri"/>
              </a:rPr>
              <a:t>Helhetlig risiko</a:t>
            </a:r>
          </a:p>
        </p:txBody>
      </p:sp>
      <p:sp>
        <p:nvSpPr>
          <p:cNvPr id="21" name="Multidokument 20">
            <a:extLst>
              <a:ext uri="{FF2B5EF4-FFF2-40B4-BE49-F238E27FC236}">
                <a16:creationId xmlns:a16="http://schemas.microsoft.com/office/drawing/2014/main" id="{DC460349-2129-44BA-961D-DC69AEBD5B11}"/>
              </a:ext>
            </a:extLst>
          </p:cNvPr>
          <p:cNvSpPr/>
          <p:nvPr/>
        </p:nvSpPr>
        <p:spPr>
          <a:xfrm>
            <a:off x="3211386" y="2945015"/>
            <a:ext cx="540060" cy="378042"/>
          </a:xfrm>
          <a:prstGeom prst="flowChartMultidocumen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900" dirty="0">
                <a:solidFill>
                  <a:srgbClr val="005B82"/>
                </a:solidFill>
                <a:latin typeface="Calibri"/>
              </a:rPr>
              <a:t>Arkiv</a:t>
            </a:r>
          </a:p>
        </p:txBody>
      </p:sp>
      <p:sp>
        <p:nvSpPr>
          <p:cNvPr id="22" name="Multidokument 21">
            <a:extLst>
              <a:ext uri="{FF2B5EF4-FFF2-40B4-BE49-F238E27FC236}">
                <a16:creationId xmlns:a16="http://schemas.microsoft.com/office/drawing/2014/main" id="{E5BB3D0D-1CAD-45F6-B6D0-35C938595426}"/>
              </a:ext>
            </a:extLst>
          </p:cNvPr>
          <p:cNvSpPr/>
          <p:nvPr/>
        </p:nvSpPr>
        <p:spPr>
          <a:xfrm>
            <a:off x="6192180" y="1809518"/>
            <a:ext cx="540060" cy="378042"/>
          </a:xfrm>
          <a:prstGeom prst="flowChartMultidocumen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900" dirty="0">
                <a:solidFill>
                  <a:srgbClr val="005B82"/>
                </a:solidFill>
                <a:latin typeface="Calibri"/>
              </a:rPr>
              <a:t>Arkiv</a:t>
            </a:r>
          </a:p>
        </p:txBody>
      </p:sp>
      <p:cxnSp>
        <p:nvCxnSpPr>
          <p:cNvPr id="24" name="Rett pilkobling 23">
            <a:extLst>
              <a:ext uri="{FF2B5EF4-FFF2-40B4-BE49-F238E27FC236}">
                <a16:creationId xmlns:a16="http://schemas.microsoft.com/office/drawing/2014/main" id="{0EFFB381-75F0-4AF7-B326-725897B6D01D}"/>
              </a:ext>
            </a:extLst>
          </p:cNvPr>
          <p:cNvCxnSpPr>
            <a:cxnSpLocks/>
            <a:stCxn id="12" idx="1"/>
            <a:endCxn id="21" idx="3"/>
          </p:cNvCxnSpPr>
          <p:nvPr/>
        </p:nvCxnSpPr>
        <p:spPr>
          <a:xfrm flipH="1">
            <a:off x="3751446" y="3121656"/>
            <a:ext cx="343907" cy="12382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tt pilkobling 24">
            <a:extLst>
              <a:ext uri="{FF2B5EF4-FFF2-40B4-BE49-F238E27FC236}">
                <a16:creationId xmlns:a16="http://schemas.microsoft.com/office/drawing/2014/main" id="{EBFADC42-DCA8-4596-9377-80AFC900748C}"/>
              </a:ext>
            </a:extLst>
          </p:cNvPr>
          <p:cNvCxnSpPr>
            <a:cxnSpLocks/>
            <a:stCxn id="16" idx="1"/>
            <a:endCxn id="21" idx="3"/>
          </p:cNvCxnSpPr>
          <p:nvPr/>
        </p:nvCxnSpPr>
        <p:spPr>
          <a:xfrm flipH="1" flipV="1">
            <a:off x="3751446" y="3134038"/>
            <a:ext cx="334500" cy="527698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tt pilkobling 27">
            <a:extLst>
              <a:ext uri="{FF2B5EF4-FFF2-40B4-BE49-F238E27FC236}">
                <a16:creationId xmlns:a16="http://schemas.microsoft.com/office/drawing/2014/main" id="{F7571AE6-853A-4CA2-820A-D11CE9E3B579}"/>
              </a:ext>
            </a:extLst>
          </p:cNvPr>
          <p:cNvCxnSpPr>
            <a:cxnSpLocks/>
            <a:stCxn id="19" idx="1"/>
            <a:endCxn id="21" idx="3"/>
          </p:cNvCxnSpPr>
          <p:nvPr/>
        </p:nvCxnSpPr>
        <p:spPr>
          <a:xfrm flipH="1" flipV="1">
            <a:off x="3751446" y="3134038"/>
            <a:ext cx="334500" cy="1069145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tt pilkobling 30">
            <a:extLst>
              <a:ext uri="{FF2B5EF4-FFF2-40B4-BE49-F238E27FC236}">
                <a16:creationId xmlns:a16="http://schemas.microsoft.com/office/drawing/2014/main" id="{853A254D-AA80-4124-B2EE-F7BB04496EA1}"/>
              </a:ext>
            </a:extLst>
          </p:cNvPr>
          <p:cNvCxnSpPr>
            <a:cxnSpLocks/>
            <a:stCxn id="19" idx="0"/>
            <a:endCxn id="16" idx="2"/>
          </p:cNvCxnSpPr>
          <p:nvPr/>
        </p:nvCxnSpPr>
        <p:spPr>
          <a:xfrm flipV="1">
            <a:off x="4328973" y="3802332"/>
            <a:ext cx="0" cy="238834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tt pilkobling 33">
            <a:extLst>
              <a:ext uri="{FF2B5EF4-FFF2-40B4-BE49-F238E27FC236}">
                <a16:creationId xmlns:a16="http://schemas.microsoft.com/office/drawing/2014/main" id="{283B811C-795C-43CB-ABD8-6DD1718FDD5A}"/>
              </a:ext>
            </a:extLst>
          </p:cNvPr>
          <p:cNvCxnSpPr>
            <a:cxnSpLocks/>
            <a:stCxn id="16" idx="0"/>
            <a:endCxn id="12" idx="2"/>
          </p:cNvCxnSpPr>
          <p:nvPr/>
        </p:nvCxnSpPr>
        <p:spPr>
          <a:xfrm flipV="1">
            <a:off x="4328973" y="3262252"/>
            <a:ext cx="9407" cy="237466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tt pilkobling 41">
            <a:extLst>
              <a:ext uri="{FF2B5EF4-FFF2-40B4-BE49-F238E27FC236}">
                <a16:creationId xmlns:a16="http://schemas.microsoft.com/office/drawing/2014/main" id="{A4E996C8-349F-4323-98C2-BF3B7AD08307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V="1">
            <a:off x="4338380" y="2844924"/>
            <a:ext cx="0" cy="114713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ett pilkobling 45">
            <a:extLst>
              <a:ext uri="{FF2B5EF4-FFF2-40B4-BE49-F238E27FC236}">
                <a16:creationId xmlns:a16="http://schemas.microsoft.com/office/drawing/2014/main" id="{D848DBFB-FDD7-4768-B973-23D65030B176}"/>
              </a:ext>
            </a:extLst>
          </p:cNvPr>
          <p:cNvCxnSpPr>
            <a:cxnSpLocks/>
            <a:stCxn id="13" idx="3"/>
            <a:endCxn id="22" idx="1"/>
          </p:cNvCxnSpPr>
          <p:nvPr/>
        </p:nvCxnSpPr>
        <p:spPr>
          <a:xfrm flipV="1">
            <a:off x="4581406" y="1998540"/>
            <a:ext cx="1610774" cy="705790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kstSylinder 48">
            <a:extLst>
              <a:ext uri="{FF2B5EF4-FFF2-40B4-BE49-F238E27FC236}">
                <a16:creationId xmlns:a16="http://schemas.microsoft.com/office/drawing/2014/main" id="{ED7CEA6D-FD1A-4919-B41B-D142E217380F}"/>
              </a:ext>
            </a:extLst>
          </p:cNvPr>
          <p:cNvSpPr txBox="1"/>
          <p:nvPr/>
        </p:nvSpPr>
        <p:spPr>
          <a:xfrm>
            <a:off x="1340439" y="3037987"/>
            <a:ext cx="188141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8588" indent="-128588">
              <a:buFont typeface="Arial" panose="020B0604020202020204" pitchFamily="34" charset="0"/>
              <a:buChar char="•"/>
            </a:pPr>
            <a:r>
              <a:rPr lang="nb-NO" sz="900" dirty="0">
                <a:solidFill>
                  <a:schemeClr val="bg2"/>
                </a:solidFill>
              </a:rPr>
              <a:t>Ansvar for at der foreligger en oppdatert helhetlig risikovurdering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nb-NO" sz="900" dirty="0">
                <a:solidFill>
                  <a:schemeClr val="bg2"/>
                </a:solidFill>
              </a:rPr>
              <a:t>Ansvar for at alle risiko-vurderinger er tilgjengelig (arkiv)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nb-NO" sz="900" dirty="0">
                <a:solidFill>
                  <a:schemeClr val="bg2"/>
                </a:solidFill>
              </a:rPr>
              <a:t>Sikre at risikovurderinger utarbeides og besluttes på rett nivå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nb-NO" sz="900" dirty="0">
                <a:solidFill>
                  <a:schemeClr val="bg2"/>
                </a:solidFill>
              </a:rPr>
              <a:t>Bistå i risikovurderinger</a:t>
            </a:r>
          </a:p>
        </p:txBody>
      </p:sp>
      <p:sp>
        <p:nvSpPr>
          <p:cNvPr id="50" name="TekstSylinder 49">
            <a:extLst>
              <a:ext uri="{FF2B5EF4-FFF2-40B4-BE49-F238E27FC236}">
                <a16:creationId xmlns:a16="http://schemas.microsoft.com/office/drawing/2014/main" id="{40981219-45AD-4E86-8013-0E3E42851D3B}"/>
              </a:ext>
            </a:extLst>
          </p:cNvPr>
          <p:cNvSpPr txBox="1"/>
          <p:nvPr/>
        </p:nvSpPr>
        <p:spPr>
          <a:xfrm>
            <a:off x="5976157" y="3017011"/>
            <a:ext cx="161076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>
                <a:solidFill>
                  <a:schemeClr val="bg2"/>
                </a:solidFill>
              </a:rPr>
              <a:t>Ansvar for at løsninger teamet leverer har dokumentert: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nb-NO" sz="900" dirty="0">
                <a:solidFill>
                  <a:schemeClr val="bg2"/>
                </a:solidFill>
              </a:rPr>
              <a:t>Personkonsekvensvurdering 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nb-NO" sz="900" dirty="0">
                <a:solidFill>
                  <a:schemeClr val="bg2"/>
                </a:solidFill>
              </a:rPr>
              <a:t>Risikovurdering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nb-NO" sz="900" dirty="0" err="1">
                <a:solidFill>
                  <a:schemeClr val="bg2"/>
                </a:solidFill>
              </a:rPr>
              <a:t>Databehandleravtale</a:t>
            </a:r>
            <a:endParaRPr lang="nb-NO" sz="900" dirty="0">
              <a:solidFill>
                <a:schemeClr val="bg2"/>
              </a:solidFill>
            </a:endParaRP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nb-NO" sz="900" dirty="0">
                <a:solidFill>
                  <a:schemeClr val="bg2"/>
                </a:solidFill>
              </a:rPr>
              <a:t>Tilstandsvurdering </a:t>
            </a:r>
          </a:p>
        </p:txBody>
      </p:sp>
      <p:cxnSp>
        <p:nvCxnSpPr>
          <p:cNvPr id="53" name="Rett pilkobling 52">
            <a:extLst>
              <a:ext uri="{FF2B5EF4-FFF2-40B4-BE49-F238E27FC236}">
                <a16:creationId xmlns:a16="http://schemas.microsoft.com/office/drawing/2014/main" id="{296C961E-39B4-4D85-BE89-66E686A364DA}"/>
              </a:ext>
            </a:extLst>
          </p:cNvPr>
          <p:cNvCxnSpPr>
            <a:cxnSpLocks/>
            <a:stCxn id="21" idx="0"/>
            <a:endCxn id="20" idx="2"/>
          </p:cNvCxnSpPr>
          <p:nvPr/>
        </p:nvCxnSpPr>
        <p:spPr>
          <a:xfrm flipV="1">
            <a:off x="3518572" y="2783279"/>
            <a:ext cx="313" cy="161736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ktangel: avrundede hjørner 56">
            <a:extLst>
              <a:ext uri="{FF2B5EF4-FFF2-40B4-BE49-F238E27FC236}">
                <a16:creationId xmlns:a16="http://schemas.microsoft.com/office/drawing/2014/main" id="{E81BEC49-7F17-4E9D-A12B-4ABD31552A2F}"/>
              </a:ext>
            </a:extLst>
          </p:cNvPr>
          <p:cNvSpPr/>
          <p:nvPr/>
        </p:nvSpPr>
        <p:spPr>
          <a:xfrm>
            <a:off x="1547664" y="1383618"/>
            <a:ext cx="1026114" cy="37804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900" dirty="0">
                <a:solidFill>
                  <a:srgbClr val="005B82"/>
                </a:solidFill>
                <a:latin typeface="Calibri"/>
              </a:rPr>
              <a:t>Sikkerhets-seksjonen</a:t>
            </a:r>
          </a:p>
        </p:txBody>
      </p:sp>
      <p:sp>
        <p:nvSpPr>
          <p:cNvPr id="75" name="TekstSylinder 74">
            <a:extLst>
              <a:ext uri="{FF2B5EF4-FFF2-40B4-BE49-F238E27FC236}">
                <a16:creationId xmlns:a16="http://schemas.microsoft.com/office/drawing/2014/main" id="{FA3DCC6A-BE76-4B46-B91C-E645DC042B62}"/>
              </a:ext>
            </a:extLst>
          </p:cNvPr>
          <p:cNvSpPr txBox="1"/>
          <p:nvPr/>
        </p:nvSpPr>
        <p:spPr>
          <a:xfrm>
            <a:off x="1512227" y="1786486"/>
            <a:ext cx="17730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8588" indent="-128588">
              <a:buFont typeface="Arial" panose="020B0604020202020204" pitchFamily="34" charset="0"/>
              <a:buChar char="•"/>
            </a:pPr>
            <a:r>
              <a:rPr lang="nb-NO" sz="900" dirty="0">
                <a:solidFill>
                  <a:schemeClr val="bg2"/>
                </a:solidFill>
              </a:rPr>
              <a:t>Ansvar for at der foreligger en oppdatert trusselvurdering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nb-NO" sz="900" dirty="0">
                <a:solidFill>
                  <a:schemeClr val="bg2"/>
                </a:solidFill>
              </a:rPr>
              <a:t>Forvalter kriterier for akseptabel risiko for informasjons-behandling </a:t>
            </a:r>
          </a:p>
        </p:txBody>
      </p:sp>
      <p:sp>
        <p:nvSpPr>
          <p:cNvPr id="76" name="TekstSylinder 75">
            <a:extLst>
              <a:ext uri="{FF2B5EF4-FFF2-40B4-BE49-F238E27FC236}">
                <a16:creationId xmlns:a16="http://schemas.microsoft.com/office/drawing/2014/main" id="{70C3BD2F-E970-4EC3-BE88-ECAE1D087BB8}"/>
              </a:ext>
            </a:extLst>
          </p:cNvPr>
          <p:cNvSpPr txBox="1"/>
          <p:nvPr/>
        </p:nvSpPr>
        <p:spPr>
          <a:xfrm>
            <a:off x="4071157" y="1761662"/>
            <a:ext cx="131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900" dirty="0">
                <a:solidFill>
                  <a:schemeClr val="bg2"/>
                </a:solidFill>
              </a:rPr>
              <a:t>Overordnet ansvarlig for sikkerhet i IT</a:t>
            </a:r>
          </a:p>
        </p:txBody>
      </p:sp>
      <p:sp>
        <p:nvSpPr>
          <p:cNvPr id="77" name="TekstSylinder 76">
            <a:extLst>
              <a:ext uri="{FF2B5EF4-FFF2-40B4-BE49-F238E27FC236}">
                <a16:creationId xmlns:a16="http://schemas.microsoft.com/office/drawing/2014/main" id="{EF1B1F04-1769-402C-B8A3-90D2787882C1}"/>
              </a:ext>
            </a:extLst>
          </p:cNvPr>
          <p:cNvSpPr txBox="1"/>
          <p:nvPr/>
        </p:nvSpPr>
        <p:spPr>
          <a:xfrm>
            <a:off x="6732242" y="1815668"/>
            <a:ext cx="1115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8588" indent="-128588">
              <a:buFont typeface="Arial" panose="020B0604020202020204" pitchFamily="34" charset="0"/>
              <a:buChar char="•"/>
            </a:pPr>
            <a:r>
              <a:rPr lang="nb-NO" sz="900" dirty="0" err="1">
                <a:solidFill>
                  <a:schemeClr val="bg2"/>
                </a:solidFill>
              </a:rPr>
              <a:t>Rådgir</a:t>
            </a:r>
            <a:r>
              <a:rPr lang="nb-NO" sz="900" dirty="0">
                <a:solidFill>
                  <a:schemeClr val="bg2"/>
                </a:solidFill>
              </a:rPr>
              <a:t> i personvern-konsekvens-vurderinger</a:t>
            </a:r>
          </a:p>
        </p:txBody>
      </p:sp>
      <p:sp>
        <p:nvSpPr>
          <p:cNvPr id="78" name="TekstSylinder 77">
            <a:extLst>
              <a:ext uri="{FF2B5EF4-FFF2-40B4-BE49-F238E27FC236}">
                <a16:creationId xmlns:a16="http://schemas.microsoft.com/office/drawing/2014/main" id="{6E76C5BA-2513-4D3F-B0DA-95F259492201}"/>
              </a:ext>
            </a:extLst>
          </p:cNvPr>
          <p:cNvSpPr txBox="1"/>
          <p:nvPr/>
        </p:nvSpPr>
        <p:spPr>
          <a:xfrm>
            <a:off x="4281045" y="3292163"/>
            <a:ext cx="1002176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675" dirty="0">
                <a:solidFill>
                  <a:schemeClr val="bg2"/>
                </a:solidFill>
              </a:rPr>
              <a:t>Vurdere konfigurasjon</a:t>
            </a:r>
          </a:p>
        </p:txBody>
      </p:sp>
      <p:sp>
        <p:nvSpPr>
          <p:cNvPr id="79" name="TekstSylinder 78">
            <a:extLst>
              <a:ext uri="{FF2B5EF4-FFF2-40B4-BE49-F238E27FC236}">
                <a16:creationId xmlns:a16="http://schemas.microsoft.com/office/drawing/2014/main" id="{936395AE-5752-4A45-936A-FA3B863C4F66}"/>
              </a:ext>
            </a:extLst>
          </p:cNvPr>
          <p:cNvSpPr txBox="1"/>
          <p:nvPr/>
        </p:nvSpPr>
        <p:spPr>
          <a:xfrm>
            <a:off x="4281045" y="3858182"/>
            <a:ext cx="1002176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675" dirty="0">
                <a:solidFill>
                  <a:schemeClr val="bg2"/>
                </a:solidFill>
              </a:rPr>
              <a:t>Vurdere konfigurasjon</a:t>
            </a:r>
          </a:p>
        </p:txBody>
      </p:sp>
      <p:sp>
        <p:nvSpPr>
          <p:cNvPr id="38" name="TekstSylinder 37">
            <a:extLst>
              <a:ext uri="{FF2B5EF4-FFF2-40B4-BE49-F238E27FC236}">
                <a16:creationId xmlns:a16="http://schemas.microsoft.com/office/drawing/2014/main" id="{B0FFAFC1-E713-49FE-AD66-D16EDF490DE2}"/>
              </a:ext>
            </a:extLst>
          </p:cNvPr>
          <p:cNvSpPr txBox="1"/>
          <p:nvPr/>
        </p:nvSpPr>
        <p:spPr>
          <a:xfrm>
            <a:off x="4428445" y="2355728"/>
            <a:ext cx="7951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b-NO" sz="900" dirty="0">
                <a:solidFill>
                  <a:schemeClr val="bg2"/>
                </a:solidFill>
              </a:rPr>
              <a:t>Behandlings-ansvarlig</a:t>
            </a:r>
          </a:p>
        </p:txBody>
      </p:sp>
      <p:sp>
        <p:nvSpPr>
          <p:cNvPr id="13" name="Dokument 12">
            <a:extLst>
              <a:ext uri="{FF2B5EF4-FFF2-40B4-BE49-F238E27FC236}">
                <a16:creationId xmlns:a16="http://schemas.microsoft.com/office/drawing/2014/main" id="{8E2E8720-46CD-4A5A-BC07-7BCD57B032A6}"/>
              </a:ext>
            </a:extLst>
          </p:cNvPr>
          <p:cNvSpPr/>
          <p:nvPr/>
        </p:nvSpPr>
        <p:spPr>
          <a:xfrm>
            <a:off x="4095353" y="2542310"/>
            <a:ext cx="486054" cy="324036"/>
          </a:xfrm>
          <a:prstGeom prst="flowChartDocumen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900" dirty="0">
                <a:solidFill>
                  <a:srgbClr val="005B82"/>
                </a:solidFill>
                <a:latin typeface="Calibri"/>
              </a:rPr>
              <a:t>Person-vern</a:t>
            </a:r>
          </a:p>
        </p:txBody>
      </p:sp>
    </p:spTree>
    <p:extLst>
      <p:ext uri="{BB962C8B-B14F-4D97-AF65-F5344CB8AC3E}">
        <p14:creationId xmlns:p14="http://schemas.microsoft.com/office/powerpoint/2010/main" val="3996761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9FBF38DA-F8FC-4D45-B776-C9BE0A7E9BD4}"/>
              </a:ext>
            </a:extLst>
          </p:cNvPr>
          <p:cNvSpPr/>
          <p:nvPr/>
        </p:nvSpPr>
        <p:spPr>
          <a:xfrm>
            <a:off x="359571" y="3487760"/>
            <a:ext cx="5557316" cy="91705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350" dirty="0"/>
              <a:t>     Infrastruktur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DD2F5552-66C7-4D93-A568-2DF75C811CBF}"/>
              </a:ext>
            </a:extLst>
          </p:cNvPr>
          <p:cNvSpPr/>
          <p:nvPr/>
        </p:nvSpPr>
        <p:spPr>
          <a:xfrm>
            <a:off x="359587" y="2569658"/>
            <a:ext cx="5557316" cy="918102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350" dirty="0"/>
              <a:t>     Server, tjenester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3AD57955-2A77-4FF4-9C75-1D2A7529F93A}"/>
              </a:ext>
            </a:extLst>
          </p:cNvPr>
          <p:cNvSpPr/>
          <p:nvPr/>
        </p:nvSpPr>
        <p:spPr>
          <a:xfrm>
            <a:off x="359572" y="1652602"/>
            <a:ext cx="5557319" cy="91810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350" dirty="0"/>
              <a:t>     Egenutvikling / Applikasjoner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DB1950F9-1374-4805-92ED-05F426F2A6EA}"/>
              </a:ext>
            </a:extLst>
          </p:cNvPr>
          <p:cNvSpPr/>
          <p:nvPr/>
        </p:nvSpPr>
        <p:spPr>
          <a:xfrm>
            <a:off x="1974466" y="3485667"/>
            <a:ext cx="1296144" cy="91914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nb-NO" sz="1350" dirty="0"/>
          </a:p>
          <a:p>
            <a:pPr algn="r"/>
            <a:endParaRPr lang="nb-NO" sz="1350" dirty="0"/>
          </a:p>
          <a:p>
            <a:pPr algn="r"/>
            <a:r>
              <a:rPr lang="nb-NO" sz="1350" dirty="0" err="1"/>
              <a:t>IaaS</a:t>
            </a:r>
            <a:r>
              <a:rPr lang="nb-NO" sz="1350" dirty="0"/>
              <a:t>			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EC4C4905-387C-404C-8964-7F907591B83E}"/>
              </a:ext>
            </a:extLst>
          </p:cNvPr>
          <p:cNvSpPr/>
          <p:nvPr/>
        </p:nvSpPr>
        <p:spPr>
          <a:xfrm>
            <a:off x="3260921" y="2571750"/>
            <a:ext cx="1250915" cy="1830967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r"/>
            <a:endParaRPr lang="nb-NO" sz="1350" dirty="0"/>
          </a:p>
          <a:p>
            <a:pPr algn="r"/>
            <a:r>
              <a:rPr lang="nb-NO" sz="1350" dirty="0"/>
              <a:t>   </a:t>
            </a:r>
            <a:r>
              <a:rPr lang="nb-NO" sz="1350" dirty="0" err="1"/>
              <a:t>PaaS</a:t>
            </a:r>
            <a:r>
              <a:rPr lang="nb-NO" sz="1350" dirty="0"/>
              <a:t>		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A4E2968E-0465-42B6-BDD0-80284F4B3CCE}"/>
              </a:ext>
            </a:extLst>
          </p:cNvPr>
          <p:cNvSpPr/>
          <p:nvPr/>
        </p:nvSpPr>
        <p:spPr>
          <a:xfrm>
            <a:off x="4511836" y="1653648"/>
            <a:ext cx="1405057" cy="274905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r"/>
            <a:endParaRPr lang="nb-NO" sz="1350" dirty="0"/>
          </a:p>
          <a:p>
            <a:pPr algn="r"/>
            <a:r>
              <a:rPr lang="nb-NO" sz="1350" dirty="0"/>
              <a:t>   </a:t>
            </a:r>
            <a:r>
              <a:rPr lang="nb-NO" sz="1350" dirty="0" err="1"/>
              <a:t>SaaS</a:t>
            </a:r>
            <a:r>
              <a:rPr lang="nb-NO" sz="1350" dirty="0"/>
              <a:t>	</a:t>
            </a:r>
          </a:p>
        </p:txBody>
      </p:sp>
      <p:cxnSp>
        <p:nvCxnSpPr>
          <p:cNvPr id="11" name="Rett linje 10">
            <a:extLst>
              <a:ext uri="{FF2B5EF4-FFF2-40B4-BE49-F238E27FC236}">
                <a16:creationId xmlns:a16="http://schemas.microsoft.com/office/drawing/2014/main" id="{F156D8D0-4292-4822-AC82-C1B95C466E11}"/>
              </a:ext>
            </a:extLst>
          </p:cNvPr>
          <p:cNvCxnSpPr>
            <a:cxnSpLocks/>
          </p:cNvCxnSpPr>
          <p:nvPr/>
        </p:nvCxnSpPr>
        <p:spPr>
          <a:xfrm>
            <a:off x="1974466" y="3487759"/>
            <a:ext cx="0" cy="1514261"/>
          </a:xfrm>
          <a:prstGeom prst="line">
            <a:avLst/>
          </a:prstGeom>
          <a:ln w="57150">
            <a:solidFill>
              <a:schemeClr val="bg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tt linje 12">
            <a:extLst>
              <a:ext uri="{FF2B5EF4-FFF2-40B4-BE49-F238E27FC236}">
                <a16:creationId xmlns:a16="http://schemas.microsoft.com/office/drawing/2014/main" id="{173A7E32-862E-4C1F-84CC-40B8808707EA}"/>
              </a:ext>
            </a:extLst>
          </p:cNvPr>
          <p:cNvCxnSpPr>
            <a:cxnSpLocks/>
          </p:cNvCxnSpPr>
          <p:nvPr/>
        </p:nvCxnSpPr>
        <p:spPr>
          <a:xfrm>
            <a:off x="1974466" y="3487760"/>
            <a:ext cx="1296144" cy="0"/>
          </a:xfrm>
          <a:prstGeom prst="line">
            <a:avLst/>
          </a:prstGeom>
          <a:ln w="57150">
            <a:solidFill>
              <a:schemeClr val="bg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tt linje 15">
            <a:extLst>
              <a:ext uri="{FF2B5EF4-FFF2-40B4-BE49-F238E27FC236}">
                <a16:creationId xmlns:a16="http://schemas.microsoft.com/office/drawing/2014/main" id="{661BB450-B7DD-46B6-A9DB-A7CD33228B3C}"/>
              </a:ext>
            </a:extLst>
          </p:cNvPr>
          <p:cNvCxnSpPr>
            <a:cxnSpLocks/>
          </p:cNvCxnSpPr>
          <p:nvPr/>
        </p:nvCxnSpPr>
        <p:spPr>
          <a:xfrm>
            <a:off x="3270610" y="2569658"/>
            <a:ext cx="0" cy="918102"/>
          </a:xfrm>
          <a:prstGeom prst="line">
            <a:avLst/>
          </a:prstGeom>
          <a:ln w="57150">
            <a:solidFill>
              <a:schemeClr val="bg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tt linje 19">
            <a:extLst>
              <a:ext uri="{FF2B5EF4-FFF2-40B4-BE49-F238E27FC236}">
                <a16:creationId xmlns:a16="http://schemas.microsoft.com/office/drawing/2014/main" id="{7AD40E0B-AAC7-4860-BFA7-3CF7690AAADB}"/>
              </a:ext>
            </a:extLst>
          </p:cNvPr>
          <p:cNvCxnSpPr>
            <a:cxnSpLocks/>
          </p:cNvCxnSpPr>
          <p:nvPr/>
        </p:nvCxnSpPr>
        <p:spPr>
          <a:xfrm flipH="1">
            <a:off x="3270610" y="2569658"/>
            <a:ext cx="1242138" cy="0"/>
          </a:xfrm>
          <a:prstGeom prst="line">
            <a:avLst/>
          </a:prstGeom>
          <a:ln w="57150">
            <a:solidFill>
              <a:schemeClr val="bg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tt linje 22">
            <a:extLst>
              <a:ext uri="{FF2B5EF4-FFF2-40B4-BE49-F238E27FC236}">
                <a16:creationId xmlns:a16="http://schemas.microsoft.com/office/drawing/2014/main" id="{7D086D11-EC4C-47D9-99C3-26A71143E91A}"/>
              </a:ext>
            </a:extLst>
          </p:cNvPr>
          <p:cNvCxnSpPr>
            <a:cxnSpLocks/>
          </p:cNvCxnSpPr>
          <p:nvPr/>
        </p:nvCxnSpPr>
        <p:spPr>
          <a:xfrm>
            <a:off x="4512748" y="1651556"/>
            <a:ext cx="0" cy="918102"/>
          </a:xfrm>
          <a:prstGeom prst="line">
            <a:avLst/>
          </a:prstGeom>
          <a:ln w="57150">
            <a:solidFill>
              <a:schemeClr val="bg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tt linje 25">
            <a:extLst>
              <a:ext uri="{FF2B5EF4-FFF2-40B4-BE49-F238E27FC236}">
                <a16:creationId xmlns:a16="http://schemas.microsoft.com/office/drawing/2014/main" id="{AB1324A2-9A45-4FA6-86EB-D41DCCCE87CA}"/>
              </a:ext>
            </a:extLst>
          </p:cNvPr>
          <p:cNvCxnSpPr>
            <a:cxnSpLocks/>
          </p:cNvCxnSpPr>
          <p:nvPr/>
        </p:nvCxnSpPr>
        <p:spPr>
          <a:xfrm>
            <a:off x="4512748" y="1651556"/>
            <a:ext cx="4541750" cy="0"/>
          </a:xfrm>
          <a:prstGeom prst="line">
            <a:avLst/>
          </a:prstGeom>
          <a:ln w="57150">
            <a:solidFill>
              <a:schemeClr val="bg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ktangel 28">
            <a:extLst>
              <a:ext uri="{FF2B5EF4-FFF2-40B4-BE49-F238E27FC236}">
                <a16:creationId xmlns:a16="http://schemas.microsoft.com/office/drawing/2014/main" id="{F7C25F49-72E7-4001-809A-0F0D6D285FA8}"/>
              </a:ext>
            </a:extLst>
          </p:cNvPr>
          <p:cNvSpPr/>
          <p:nvPr/>
        </p:nvSpPr>
        <p:spPr>
          <a:xfrm>
            <a:off x="359532" y="789558"/>
            <a:ext cx="5557357" cy="864090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350" dirty="0"/>
              <a:t>     Bruk og konfigurasjon</a:t>
            </a:r>
          </a:p>
        </p:txBody>
      </p:sp>
      <p:sp>
        <p:nvSpPr>
          <p:cNvPr id="39" name="TekstSylinder 38">
            <a:extLst>
              <a:ext uri="{FF2B5EF4-FFF2-40B4-BE49-F238E27FC236}">
                <a16:creationId xmlns:a16="http://schemas.microsoft.com/office/drawing/2014/main" id="{BA380EF1-A27F-4E26-8119-8D70B02B6342}"/>
              </a:ext>
            </a:extLst>
          </p:cNvPr>
          <p:cNvSpPr txBox="1"/>
          <p:nvPr/>
        </p:nvSpPr>
        <p:spPr>
          <a:xfrm>
            <a:off x="6462200" y="2444290"/>
            <a:ext cx="259229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350" b="1" dirty="0">
                <a:solidFill>
                  <a:schemeClr val="bg2"/>
                </a:solidFill>
              </a:rPr>
              <a:t>Leverandørens ansvar </a:t>
            </a:r>
            <a:r>
              <a:rPr lang="nb-NO" sz="1350" dirty="0">
                <a:solidFill>
                  <a:schemeClr val="bg2"/>
                </a:solidFill>
              </a:rPr>
              <a:t>å forvalte, </a:t>
            </a:r>
          </a:p>
          <a:p>
            <a:r>
              <a:rPr lang="nb-NO" sz="1350" dirty="0">
                <a:solidFill>
                  <a:schemeClr val="bg2"/>
                </a:solidFill>
              </a:rPr>
              <a:t>drifte, sikre osv. </a:t>
            </a:r>
          </a:p>
          <a:p>
            <a:endParaRPr lang="nb-NO" sz="1350" dirty="0">
              <a:solidFill>
                <a:schemeClr val="bg2"/>
              </a:solidFill>
            </a:endParaRPr>
          </a:p>
          <a:p>
            <a:pPr marL="214313" indent="-214313">
              <a:buFontTx/>
              <a:buChar char="-"/>
            </a:pPr>
            <a:r>
              <a:rPr lang="nb-NO" sz="1350" dirty="0">
                <a:solidFill>
                  <a:schemeClr val="bg2"/>
                </a:solidFill>
              </a:rPr>
              <a:t>Risikovurdering</a:t>
            </a:r>
          </a:p>
          <a:p>
            <a:pPr marL="214313" indent="-214313">
              <a:buFontTx/>
              <a:buChar char="-"/>
            </a:pPr>
            <a:r>
              <a:rPr lang="nb-NO" sz="1350" dirty="0">
                <a:solidFill>
                  <a:schemeClr val="bg2"/>
                </a:solidFill>
              </a:rPr>
              <a:t>Databehandleravtale</a:t>
            </a:r>
          </a:p>
          <a:p>
            <a:pPr marL="214313" indent="-214313">
              <a:buFontTx/>
              <a:buChar char="-"/>
            </a:pPr>
            <a:r>
              <a:rPr lang="nb-NO" sz="1350" dirty="0">
                <a:solidFill>
                  <a:schemeClr val="bg2"/>
                </a:solidFill>
              </a:rPr>
              <a:t>Krav</a:t>
            </a:r>
          </a:p>
        </p:txBody>
      </p:sp>
      <p:sp>
        <p:nvSpPr>
          <p:cNvPr id="40" name="TekstSylinder 39">
            <a:extLst>
              <a:ext uri="{FF2B5EF4-FFF2-40B4-BE49-F238E27FC236}">
                <a16:creationId xmlns:a16="http://schemas.microsoft.com/office/drawing/2014/main" id="{A61D0AD8-13E4-48B0-B926-E30EF2E6892A}"/>
              </a:ext>
            </a:extLst>
          </p:cNvPr>
          <p:cNvSpPr txBox="1"/>
          <p:nvPr/>
        </p:nvSpPr>
        <p:spPr>
          <a:xfrm>
            <a:off x="6462200" y="219353"/>
            <a:ext cx="221425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350" b="1" dirty="0" err="1">
                <a:solidFill>
                  <a:schemeClr val="bg2"/>
                </a:solidFill>
              </a:rPr>
              <a:t>NAVs</a:t>
            </a:r>
            <a:r>
              <a:rPr lang="nb-NO" sz="1350" b="1" dirty="0">
                <a:solidFill>
                  <a:schemeClr val="bg2"/>
                </a:solidFill>
              </a:rPr>
              <a:t> ansvar</a:t>
            </a:r>
          </a:p>
          <a:p>
            <a:endParaRPr lang="nb-NO" sz="1350" dirty="0">
              <a:solidFill>
                <a:schemeClr val="bg2"/>
              </a:solidFill>
            </a:endParaRPr>
          </a:p>
          <a:p>
            <a:pPr marL="214313" indent="-214313">
              <a:buFontTx/>
              <a:buChar char="-"/>
            </a:pPr>
            <a:r>
              <a:rPr lang="nb-NO" sz="1350" dirty="0">
                <a:solidFill>
                  <a:schemeClr val="bg2"/>
                </a:solidFill>
              </a:rPr>
              <a:t>PVK, risikovurdering</a:t>
            </a:r>
          </a:p>
          <a:p>
            <a:pPr marL="214313" indent="-214313">
              <a:buFontTx/>
              <a:buChar char="-"/>
            </a:pPr>
            <a:r>
              <a:rPr lang="nb-NO" sz="1350" dirty="0">
                <a:solidFill>
                  <a:schemeClr val="bg2"/>
                </a:solidFill>
              </a:rPr>
              <a:t>Konfigurasjon / valg</a:t>
            </a:r>
          </a:p>
          <a:p>
            <a:pPr marL="214313" indent="-214313">
              <a:buFontTx/>
              <a:buChar char="-"/>
            </a:pPr>
            <a:r>
              <a:rPr lang="nb-NO" sz="1350" dirty="0">
                <a:solidFill>
                  <a:schemeClr val="bg2"/>
                </a:solidFill>
              </a:rPr>
              <a:t>Integrasjoner</a:t>
            </a:r>
          </a:p>
          <a:p>
            <a:pPr marL="214313" indent="-214313">
              <a:buFontTx/>
              <a:buChar char="-"/>
            </a:pPr>
            <a:endParaRPr lang="nb-NO" sz="1350" dirty="0">
              <a:solidFill>
                <a:schemeClr val="bg2"/>
              </a:solidFill>
            </a:endParaRPr>
          </a:p>
        </p:txBody>
      </p:sp>
      <p:cxnSp>
        <p:nvCxnSpPr>
          <p:cNvPr id="43" name="Rett linje 42">
            <a:extLst>
              <a:ext uri="{FF2B5EF4-FFF2-40B4-BE49-F238E27FC236}">
                <a16:creationId xmlns:a16="http://schemas.microsoft.com/office/drawing/2014/main" id="{95CB1397-579E-4A55-99BE-6240FFEBD176}"/>
              </a:ext>
            </a:extLst>
          </p:cNvPr>
          <p:cNvCxnSpPr>
            <a:cxnSpLocks/>
          </p:cNvCxnSpPr>
          <p:nvPr/>
        </p:nvCxnSpPr>
        <p:spPr>
          <a:xfrm>
            <a:off x="3270610" y="2569658"/>
            <a:ext cx="0" cy="0"/>
          </a:xfrm>
          <a:prstGeom prst="line">
            <a:avLst/>
          </a:prstGeom>
          <a:ln w="57150">
            <a:solidFill>
              <a:schemeClr val="tx1">
                <a:alpha val="3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8602767F-7E84-4088-A526-CAA26534EE35}"/>
              </a:ext>
            </a:extLst>
          </p:cNvPr>
          <p:cNvSpPr txBox="1"/>
          <p:nvPr/>
        </p:nvSpPr>
        <p:spPr>
          <a:xfrm>
            <a:off x="2411754" y="4570843"/>
            <a:ext cx="108011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350" dirty="0" err="1">
                <a:solidFill>
                  <a:schemeClr val="bg2"/>
                </a:solidFill>
              </a:rPr>
              <a:t>IaaS</a:t>
            </a:r>
            <a:endParaRPr lang="nb-NO" sz="1350" dirty="0">
              <a:solidFill>
                <a:schemeClr val="bg2"/>
              </a:solidFill>
            </a:endParaRPr>
          </a:p>
        </p:txBody>
      </p:sp>
      <p:sp>
        <p:nvSpPr>
          <p:cNvPr id="27" name="TekstSylinder 26">
            <a:extLst>
              <a:ext uri="{FF2B5EF4-FFF2-40B4-BE49-F238E27FC236}">
                <a16:creationId xmlns:a16="http://schemas.microsoft.com/office/drawing/2014/main" id="{66FFD281-1C44-4AB0-B940-10FC94CA5EAE}"/>
              </a:ext>
            </a:extLst>
          </p:cNvPr>
          <p:cNvSpPr txBox="1"/>
          <p:nvPr/>
        </p:nvSpPr>
        <p:spPr>
          <a:xfrm>
            <a:off x="3579997" y="4570843"/>
            <a:ext cx="108011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350" dirty="0" err="1">
                <a:solidFill>
                  <a:schemeClr val="bg2"/>
                </a:solidFill>
              </a:rPr>
              <a:t>PaaS</a:t>
            </a:r>
            <a:endParaRPr lang="nb-NO" sz="1350" dirty="0">
              <a:solidFill>
                <a:schemeClr val="bg2"/>
              </a:solidFill>
            </a:endParaRPr>
          </a:p>
        </p:txBody>
      </p:sp>
      <p:sp>
        <p:nvSpPr>
          <p:cNvPr id="28" name="TekstSylinder 27">
            <a:extLst>
              <a:ext uri="{FF2B5EF4-FFF2-40B4-BE49-F238E27FC236}">
                <a16:creationId xmlns:a16="http://schemas.microsoft.com/office/drawing/2014/main" id="{B022F834-04D0-4118-8718-918367E9AF97}"/>
              </a:ext>
            </a:extLst>
          </p:cNvPr>
          <p:cNvSpPr txBox="1"/>
          <p:nvPr/>
        </p:nvSpPr>
        <p:spPr>
          <a:xfrm>
            <a:off x="4950042" y="4570843"/>
            <a:ext cx="108011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350" dirty="0" err="1">
                <a:solidFill>
                  <a:schemeClr val="bg2"/>
                </a:solidFill>
              </a:rPr>
              <a:t>SaaS</a:t>
            </a:r>
            <a:endParaRPr lang="nb-NO" sz="1350" dirty="0">
              <a:solidFill>
                <a:schemeClr val="bg2"/>
              </a:solidFill>
            </a:endParaRPr>
          </a:p>
        </p:txBody>
      </p:sp>
      <p:sp>
        <p:nvSpPr>
          <p:cNvPr id="30" name="TekstSylinder 29">
            <a:extLst>
              <a:ext uri="{FF2B5EF4-FFF2-40B4-BE49-F238E27FC236}">
                <a16:creationId xmlns:a16="http://schemas.microsoft.com/office/drawing/2014/main" id="{BB14CFB6-C128-4DBF-9014-D95BB2207BAF}"/>
              </a:ext>
            </a:extLst>
          </p:cNvPr>
          <p:cNvSpPr txBox="1"/>
          <p:nvPr/>
        </p:nvSpPr>
        <p:spPr>
          <a:xfrm>
            <a:off x="806223" y="4570843"/>
            <a:ext cx="108011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350" dirty="0">
                <a:solidFill>
                  <a:schemeClr val="bg2"/>
                </a:solidFill>
              </a:rPr>
              <a:t>On-</a:t>
            </a:r>
            <a:r>
              <a:rPr lang="nb-NO" sz="1350" dirty="0" err="1">
                <a:solidFill>
                  <a:schemeClr val="bg2"/>
                </a:solidFill>
              </a:rPr>
              <a:t>Prem</a:t>
            </a:r>
            <a:endParaRPr lang="nb-NO" sz="1350" dirty="0">
              <a:solidFill>
                <a:schemeClr val="bg2"/>
              </a:solidFill>
            </a:endParaRPr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F01A31D5-0189-41F8-8B06-90559C7C54D1}"/>
              </a:ext>
            </a:extLst>
          </p:cNvPr>
          <p:cNvSpPr txBox="1"/>
          <p:nvPr/>
        </p:nvSpPr>
        <p:spPr>
          <a:xfrm rot="1616401">
            <a:off x="2867410" y="1108882"/>
            <a:ext cx="10536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50" dirty="0">
                <a:solidFill>
                  <a:schemeClr val="bg2"/>
                </a:solidFill>
              </a:rPr>
              <a:t>Integrasjoner</a:t>
            </a:r>
          </a:p>
        </p:txBody>
      </p:sp>
      <p:sp>
        <p:nvSpPr>
          <p:cNvPr id="35" name="TekstSylinder 34">
            <a:extLst>
              <a:ext uri="{FF2B5EF4-FFF2-40B4-BE49-F238E27FC236}">
                <a16:creationId xmlns:a16="http://schemas.microsoft.com/office/drawing/2014/main" id="{BF7CAFBF-A0C7-49C3-803B-154B68818E35}"/>
              </a:ext>
            </a:extLst>
          </p:cNvPr>
          <p:cNvSpPr txBox="1"/>
          <p:nvPr/>
        </p:nvSpPr>
        <p:spPr>
          <a:xfrm rot="1616401">
            <a:off x="4567117" y="1186154"/>
            <a:ext cx="10536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50" dirty="0">
                <a:solidFill>
                  <a:schemeClr val="bg2"/>
                </a:solidFill>
              </a:rPr>
              <a:t>Klient</a:t>
            </a:r>
          </a:p>
        </p:txBody>
      </p:sp>
      <p:sp>
        <p:nvSpPr>
          <p:cNvPr id="37" name="TekstSylinder 36">
            <a:extLst>
              <a:ext uri="{FF2B5EF4-FFF2-40B4-BE49-F238E27FC236}">
                <a16:creationId xmlns:a16="http://schemas.microsoft.com/office/drawing/2014/main" id="{B442C7AB-A313-424D-BE55-D98CC51D9547}"/>
              </a:ext>
            </a:extLst>
          </p:cNvPr>
          <p:cNvSpPr txBox="1"/>
          <p:nvPr/>
        </p:nvSpPr>
        <p:spPr>
          <a:xfrm rot="1616401">
            <a:off x="3744185" y="1033344"/>
            <a:ext cx="10536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50" dirty="0">
                <a:solidFill>
                  <a:schemeClr val="bg2"/>
                </a:solidFill>
              </a:rPr>
              <a:t>Bruker-</a:t>
            </a:r>
          </a:p>
          <a:p>
            <a:r>
              <a:rPr lang="nb-NO" sz="1050" dirty="0">
                <a:solidFill>
                  <a:schemeClr val="bg2"/>
                </a:solidFill>
              </a:rPr>
              <a:t>administrasjon</a:t>
            </a:r>
          </a:p>
        </p:txBody>
      </p:sp>
      <p:sp>
        <p:nvSpPr>
          <p:cNvPr id="42" name="TekstSylinder 41">
            <a:extLst>
              <a:ext uri="{FF2B5EF4-FFF2-40B4-BE49-F238E27FC236}">
                <a16:creationId xmlns:a16="http://schemas.microsoft.com/office/drawing/2014/main" id="{93907E15-2B5C-400E-8700-54D1F2A7C347}"/>
              </a:ext>
            </a:extLst>
          </p:cNvPr>
          <p:cNvSpPr txBox="1"/>
          <p:nvPr/>
        </p:nvSpPr>
        <p:spPr>
          <a:xfrm rot="1616401">
            <a:off x="5102122" y="1083081"/>
            <a:ext cx="10536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50" dirty="0">
                <a:solidFill>
                  <a:schemeClr val="bg2"/>
                </a:solidFill>
              </a:rPr>
              <a:t>Log</a:t>
            </a:r>
          </a:p>
          <a:p>
            <a:r>
              <a:rPr lang="nb-NO" sz="1050" dirty="0">
                <a:solidFill>
                  <a:schemeClr val="bg2"/>
                </a:solidFill>
              </a:rPr>
              <a:t>Overvåkning</a:t>
            </a:r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4EA2F8AC-3A2A-4BB9-BADA-6ED7B4F29C4D}"/>
              </a:ext>
            </a:extLst>
          </p:cNvPr>
          <p:cNvSpPr txBox="1"/>
          <p:nvPr/>
        </p:nvSpPr>
        <p:spPr>
          <a:xfrm>
            <a:off x="317822" y="88196"/>
            <a:ext cx="4896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>
                <a:latin typeface="Arial" panose="020B0604020202020204" pitchFamily="34" charset="0"/>
                <a:cs typeface="Arial" panose="020B0604020202020204" pitchFamily="34" charset="0"/>
              </a:rPr>
              <a:t>Skytjenester, risikovurdering og databehandleravtale</a:t>
            </a:r>
          </a:p>
        </p:txBody>
      </p:sp>
    </p:spTree>
    <p:extLst>
      <p:ext uri="{BB962C8B-B14F-4D97-AF65-F5344CB8AC3E}">
        <p14:creationId xmlns:p14="http://schemas.microsoft.com/office/powerpoint/2010/main" val="1725660632"/>
      </p:ext>
    </p:extLst>
  </p:cSld>
  <p:clrMapOvr>
    <a:masterClrMapping/>
  </p:clrMapOvr>
</p:sld>
</file>

<file path=ppt/theme/theme1.xml><?xml version="1.0" encoding="utf-8"?>
<a:theme xmlns:a="http://schemas.openxmlformats.org/drawingml/2006/main" name="NAV-mal widescreen bokmål (16.9)">
  <a:themeElements>
    <a:clrScheme name="Office">
      <a:dk1>
        <a:srgbClr val="C30000"/>
      </a:dk1>
      <a:lt1>
        <a:sysClr val="window" lastClr="FFFFFF"/>
      </a:lt1>
      <a:dk2>
        <a:srgbClr val="878787"/>
      </a:dk2>
      <a:lt2>
        <a:srgbClr val="3E3832"/>
      </a:lt2>
      <a:accent1>
        <a:srgbClr val="DADADA"/>
      </a:accent1>
      <a:accent2>
        <a:srgbClr val="EFEFEF"/>
      </a:accent2>
      <a:accent3>
        <a:srgbClr val="66CBEC"/>
      </a:accent3>
      <a:accent4>
        <a:srgbClr val="005B82"/>
      </a:accent4>
      <a:accent5>
        <a:srgbClr val="06893A"/>
      </a:accent5>
      <a:accent6>
        <a:srgbClr val="A2AD0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AV-mal widescreen bokmål (16.9).pptx" id="{BEFA5581-5FDB-4325-AD38-C78714D60AF9}" vid="{D21F70FE-A876-4B0B-BAE1-DAC9B4B7A4FB}"/>
    </a:ext>
  </a:extLst>
</a:theme>
</file>

<file path=ppt/theme/theme2.xml><?xml version="1.0" encoding="utf-8"?>
<a:theme xmlns:a="http://schemas.openxmlformats.org/drawingml/2006/main" name="2_NAV-mal widescreen bokmål (16.9)">
  <a:themeElements>
    <a:clrScheme name="Office">
      <a:dk1>
        <a:srgbClr val="C30000"/>
      </a:dk1>
      <a:lt1>
        <a:sysClr val="window" lastClr="FFFFFF"/>
      </a:lt1>
      <a:dk2>
        <a:srgbClr val="878787"/>
      </a:dk2>
      <a:lt2>
        <a:srgbClr val="3E3832"/>
      </a:lt2>
      <a:accent1>
        <a:srgbClr val="DADADA"/>
      </a:accent1>
      <a:accent2>
        <a:srgbClr val="EFEFEF"/>
      </a:accent2>
      <a:accent3>
        <a:srgbClr val="66CBEC"/>
      </a:accent3>
      <a:accent4>
        <a:srgbClr val="005B82"/>
      </a:accent4>
      <a:accent5>
        <a:srgbClr val="06893A"/>
      </a:accent5>
      <a:accent6>
        <a:srgbClr val="A2AD0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AV-mal widescreen bokmål (16.9).pptx" id="{BEFA5581-5FDB-4325-AD38-C78714D60AF9}" vid="{D21F70FE-A876-4B0B-BAE1-DAC9B4B7A4FB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833D45CABCD848AA5D6CECD29B547A" ma:contentTypeVersion="4" ma:contentTypeDescription="Create a new document." ma:contentTypeScope="" ma:versionID="c09cf66b8fca9370ed85333479d5bf87">
  <xsd:schema xmlns:xsd="http://www.w3.org/2001/XMLSchema" xmlns:xs="http://www.w3.org/2001/XMLSchema" xmlns:p="http://schemas.microsoft.com/office/2006/metadata/properties" xmlns:ns2="1639259b-5e8f-4de5-89bf-e0035d34a644" xmlns:ns3="918d7af7-ae99-4c5c-bb8a-2c600b4031fa" targetNamespace="http://schemas.microsoft.com/office/2006/metadata/properties" ma:root="true" ma:fieldsID="b18f0c94c3f4ac581f1b51338a4927f4" ns2:_="" ns3:_="">
    <xsd:import namespace="1639259b-5e8f-4de5-89bf-e0035d34a644"/>
    <xsd:import namespace="918d7af7-ae99-4c5c-bb8a-2c600b4031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39259b-5e8f-4de5-89bf-e0035d34a6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8d7af7-ae99-4c5c-bb8a-2c600b4031f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918d7af7-ae99-4c5c-bb8a-2c600b4031fa">
      <UserInfo>
        <DisplayName>Stensby, Stein</DisplayName>
        <AccountId>20</AccountId>
        <AccountType/>
      </UserInfo>
      <UserInfo>
        <DisplayName>Løvmo, Leif Tore</DisplayName>
        <AccountId>16</AccountId>
        <AccountType/>
      </UserInfo>
      <UserInfo>
        <DisplayName>Holmsen, Jørgen</DisplayName>
        <AccountId>14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49BEA708-96B4-49D8-A852-68A5F74FED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639259b-5e8f-4de5-89bf-e0035d34a644"/>
    <ds:schemaRef ds:uri="918d7af7-ae99-4c5c-bb8a-2c600b4031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B89832F-1271-45F2-8AF3-1A78C2C5B6A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0AB227-6D67-4313-924D-CAEEE5B4B13E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1639259b-5e8f-4de5-89bf-e0035d34a644"/>
    <ds:schemaRef ds:uri="918d7af7-ae99-4c5c-bb8a-2c600b4031fa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6588</TotalTime>
  <Words>759</Words>
  <Application>Microsoft Office PowerPoint</Application>
  <PresentationFormat>Skjermfremvisning (16:9)</PresentationFormat>
  <Paragraphs>217</Paragraphs>
  <Slides>13</Slides>
  <Notes>5</Notes>
  <HiddenSlides>3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2</vt:i4>
      </vt:variant>
      <vt:variant>
        <vt:lpstr>Lysbildetitler</vt:lpstr>
      </vt:variant>
      <vt:variant>
        <vt:i4>13</vt:i4>
      </vt:variant>
    </vt:vector>
  </HeadingPairs>
  <TitlesOfParts>
    <vt:vector size="18" baseType="lpstr">
      <vt:lpstr>Arial</vt:lpstr>
      <vt:lpstr>Calibri</vt:lpstr>
      <vt:lpstr>Wingdings</vt:lpstr>
      <vt:lpstr>NAV-mal widescreen bokmål (16.9)</vt:lpstr>
      <vt:lpstr>2_NAV-mal widescreen bokmål (16.9)</vt:lpstr>
      <vt:lpstr>NAV  Presentasjon - Risikovurderinger  </vt:lpstr>
      <vt:lpstr>Endringer</vt:lpstr>
      <vt:lpstr>PowerPoint-presentasjon</vt:lpstr>
      <vt:lpstr>Erfaringer og ønsker</vt:lpstr>
      <vt:lpstr>Ansvar - Restrisiko</vt:lpstr>
      <vt:lpstr>Aktører informasjonssikkerhet (under etablering)</vt:lpstr>
      <vt:lpstr>Gjennomføring av risikovurdering</vt:lpstr>
      <vt:lpstr>Roller knyttet til risikovurderinger i IT</vt:lpstr>
      <vt:lpstr>PowerPoint-presentasjon</vt:lpstr>
      <vt:lpstr>Gjennomføring risikovurdering av leverandør</vt:lpstr>
      <vt:lpstr>Gjennomføring risikovurdering av applikasjon</vt:lpstr>
      <vt:lpstr>Risikovurdering/PVK av plattform/applikasjon</vt:lpstr>
      <vt:lpstr>Hvordan håndtere det som ikke er valgfritt og det som er valgfritt i et tillitsbasert styringssystem</vt:lpstr>
    </vt:vector>
  </TitlesOfParts>
  <Company>NAV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"Hafskjold, Petter" &lt;Petter.Hafskjold@nav.no&gt;</dc:creator>
  <cp:lastModifiedBy>Løvmo, Leif Tore</cp:lastModifiedBy>
  <cp:revision>116</cp:revision>
  <dcterms:created xsi:type="dcterms:W3CDTF">2016-09-15T07:51:52Z</dcterms:created>
  <dcterms:modified xsi:type="dcterms:W3CDTF">2019-03-27T08:05:32Z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3491420-1ae2-4120-89e6-e6f668f067e2_Enabled">
    <vt:lpwstr>True</vt:lpwstr>
  </property>
  <property fmtid="{D5CDD505-2E9C-101B-9397-08002B2CF9AE}" pid="3" name="MSIP_Label_d3491420-1ae2-4120-89e6-e6f668f067e2_SiteId">
    <vt:lpwstr>62366534-1ec3-4962-8869-9b5535279d0b</vt:lpwstr>
  </property>
  <property fmtid="{D5CDD505-2E9C-101B-9397-08002B2CF9AE}" pid="4" name="MSIP_Label_d3491420-1ae2-4120-89e6-e6f668f067e2_Ref">
    <vt:lpwstr>https://api.informationprotection.azure.com/api/62366534-1ec3-4962-8869-9b5535279d0b</vt:lpwstr>
  </property>
  <property fmtid="{D5CDD505-2E9C-101B-9397-08002B2CF9AE}" pid="5" name="MSIP_Label_d3491420-1ae2-4120-89e6-e6f668f067e2_Owner">
    <vt:lpwstr>Petter.Hafskjold@nav.no</vt:lpwstr>
  </property>
  <property fmtid="{D5CDD505-2E9C-101B-9397-08002B2CF9AE}" pid="6" name="MSIP_Label_d3491420-1ae2-4120-89e6-e6f668f067e2_SetDate">
    <vt:lpwstr>2017-11-09T10:15:27.0758574+01:00</vt:lpwstr>
  </property>
  <property fmtid="{D5CDD505-2E9C-101B-9397-08002B2CF9AE}" pid="7" name="MSIP_Label_d3491420-1ae2-4120-89e6-e6f668f067e2_Name">
    <vt:lpwstr>NAV Internt</vt:lpwstr>
  </property>
  <property fmtid="{D5CDD505-2E9C-101B-9397-08002B2CF9AE}" pid="8" name="MSIP_Label_d3491420-1ae2-4120-89e6-e6f668f067e2_Application">
    <vt:lpwstr>Microsoft Azure Information Protection</vt:lpwstr>
  </property>
  <property fmtid="{D5CDD505-2E9C-101B-9397-08002B2CF9AE}" pid="9" name="MSIP_Label_d3491420-1ae2-4120-89e6-e6f668f067e2_Extended_MSFT_Method">
    <vt:lpwstr>Automatic</vt:lpwstr>
  </property>
  <property fmtid="{D5CDD505-2E9C-101B-9397-08002B2CF9AE}" pid="10" name="Sensitivity">
    <vt:lpwstr>NAV Internt</vt:lpwstr>
  </property>
  <property fmtid="{D5CDD505-2E9C-101B-9397-08002B2CF9AE}" pid="11" name="ContentTypeId">
    <vt:lpwstr>0x010100C5833D45CABCD848AA5D6CECD29B547A</vt:lpwstr>
  </property>
  <property fmtid="{D5CDD505-2E9C-101B-9397-08002B2CF9AE}" pid="12" name="AuthorIds_UIVersion_3072">
    <vt:lpwstr>11</vt:lpwstr>
  </property>
</Properties>
</file>