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F5C4-7BB4-FD4E-8629-3CB58EFF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sz="4800" dirty="0"/>
              <a:t>Breadth 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B99AF-453B-5408-8449-3C6C6A9E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429000"/>
            <a:ext cx="6831673" cy="1086237"/>
          </a:xfrm>
        </p:spPr>
        <p:txBody>
          <a:bodyPr/>
          <a:lstStyle/>
          <a:p>
            <a:r>
              <a:rPr lang="en-US" dirty="0" err="1"/>
              <a:t>Navilur</a:t>
            </a:r>
            <a:r>
              <a:rPr lang="en-US" dirty="0"/>
              <a:t> Rahman </a:t>
            </a:r>
            <a:r>
              <a:rPr lang="en-US" dirty="0" err="1"/>
              <a:t>Talukder</a:t>
            </a:r>
            <a:br>
              <a:rPr lang="en-US" dirty="0"/>
            </a:br>
            <a:r>
              <a:rPr lang="en-US" dirty="0"/>
              <a:t>ID: 0242310005103002</a:t>
            </a:r>
          </a:p>
        </p:txBody>
      </p:sp>
    </p:spTree>
    <p:extLst>
      <p:ext uri="{BB962C8B-B14F-4D97-AF65-F5344CB8AC3E}">
        <p14:creationId xmlns:p14="http://schemas.microsoft.com/office/powerpoint/2010/main" val="340394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1DA0-D983-A7C0-ED8E-28B9AA79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AA6286-2450-ED04-8E7A-05F052C0E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300" y="2171700"/>
            <a:ext cx="7642800" cy="2869224"/>
          </a:xfrm>
        </p:spPr>
      </p:pic>
    </p:spTree>
    <p:extLst>
      <p:ext uri="{BB962C8B-B14F-4D97-AF65-F5344CB8AC3E}">
        <p14:creationId xmlns:p14="http://schemas.microsoft.com/office/powerpoint/2010/main" val="349319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53DB-AAB4-8204-4D35-C91903EA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3791D-F38F-2537-F7A2-84307A3D3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00" y="2171700"/>
            <a:ext cx="7642800" cy="2869224"/>
          </a:xfrm>
        </p:spPr>
      </p:pic>
    </p:spTree>
    <p:extLst>
      <p:ext uri="{BB962C8B-B14F-4D97-AF65-F5344CB8AC3E}">
        <p14:creationId xmlns:p14="http://schemas.microsoft.com/office/powerpoint/2010/main" val="241785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E4EB-3675-13B4-6D7D-8570DA84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6094EF-013B-8868-1537-D11DF3A9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00" y="2171700"/>
            <a:ext cx="7642800" cy="2869224"/>
          </a:xfrm>
        </p:spPr>
      </p:pic>
    </p:spTree>
    <p:extLst>
      <p:ext uri="{BB962C8B-B14F-4D97-AF65-F5344CB8AC3E}">
        <p14:creationId xmlns:p14="http://schemas.microsoft.com/office/powerpoint/2010/main" val="10603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803B-C907-A6D5-C471-514F24A1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Breadth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2FF7-E73B-D395-1728-382E88AD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0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There are many applications Breadth First Search.</a:t>
            </a:r>
          </a:p>
          <a:p>
            <a:r>
              <a:rPr lang="en-US" sz="1800" b="1" dirty="0"/>
              <a:t>GPS Navigation systems:</a:t>
            </a:r>
            <a:r>
              <a:rPr lang="en-US" sz="1800" dirty="0"/>
              <a:t> Breadth First Search is used to find all neighboring locations. Navigation system such as Google Maps, which can give direction to reach from one place to another use BFS.</a:t>
            </a:r>
            <a:endParaRPr lang="en-US" sz="1800" b="1" dirty="0"/>
          </a:p>
          <a:p>
            <a:r>
              <a:rPr lang="en-US" sz="1800" b="1" dirty="0"/>
              <a:t>Peer to Peer Networks:</a:t>
            </a:r>
            <a:r>
              <a:rPr lang="en-US" sz="1800" dirty="0"/>
              <a:t> In Peer to Peer Networks like BitTorrent, BFS is used to find all neighbor nodes.</a:t>
            </a:r>
          </a:p>
          <a:p>
            <a:r>
              <a:rPr lang="en-US" sz="1800" b="1" dirty="0"/>
              <a:t>Broadcasting in Network:</a:t>
            </a:r>
            <a:r>
              <a:rPr lang="en-US" sz="1800" dirty="0"/>
              <a:t> In networks, a broadcasted packet follows BFS to reach all nodes.</a:t>
            </a:r>
            <a:endParaRPr lang="en-US" sz="1800" b="1" dirty="0"/>
          </a:p>
          <a:p>
            <a:r>
              <a:rPr lang="en-US" sz="1800" b="1" dirty="0"/>
              <a:t>Social Network Websites:</a:t>
            </a:r>
            <a:r>
              <a:rPr lang="en-US" sz="1800" dirty="0"/>
              <a:t> In social networks, we can find people within a given distance ‘k’ from a person using Breadth First Search till ‘k’ levels.</a:t>
            </a:r>
          </a:p>
          <a:p>
            <a:r>
              <a:rPr lang="en-US" sz="1800" b="1" dirty="0"/>
              <a:t>In Garbage Collection:</a:t>
            </a:r>
            <a:r>
              <a:rPr lang="en-US" sz="1800" dirty="0"/>
              <a:t> BFS is used to copying garbage collection.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4758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9115-288F-2CFB-7237-3CFA72F8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2D0C-ED2F-3187-2B88-B4391DDE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complexity of BFS is, O(V + E)</a:t>
            </a:r>
          </a:p>
          <a:p>
            <a:r>
              <a:rPr lang="en-US" dirty="0"/>
              <a:t>Where V is the number of nodes and E is the number of edges.</a:t>
            </a:r>
          </a:p>
          <a:p>
            <a:r>
              <a:rPr lang="en-US" dirty="0"/>
              <a:t>The space complexity can be expressed as, O(V)</a:t>
            </a:r>
          </a:p>
          <a:p>
            <a:r>
              <a:rPr lang="en-US" dirty="0"/>
              <a:t>Where V is the cardinality of the set of vertices.</a:t>
            </a:r>
          </a:p>
        </p:txBody>
      </p:sp>
    </p:spTree>
    <p:extLst>
      <p:ext uri="{BB962C8B-B14F-4D97-AF65-F5344CB8AC3E}">
        <p14:creationId xmlns:p14="http://schemas.microsoft.com/office/powerpoint/2010/main" val="79091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A71-328F-4AC3-A9DA-ACC3B9EC9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43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6CCA-8F88-D6FC-CA83-C4F4CDA6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Breadth Frist Search (BFS)?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BA66-5644-8DFF-9D7F-C80A2059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Breadth-first search (BFS) is an algorithm for traversing or searching Tree or Graph data structures.</a:t>
            </a:r>
          </a:p>
          <a:p>
            <a:pPr marL="0" indent="0" algn="just">
              <a:buNone/>
            </a:pPr>
            <a:r>
              <a:rPr lang="en-US" sz="2800" dirty="0"/>
              <a:t>It Starts at the tree root or some arbitrary node of a graph, somethings referred to as a ‘search key’ and explores all of the neighbor nodes at the present depth prior to moving on to the nodes at the next depth level.</a:t>
            </a:r>
          </a:p>
        </p:txBody>
      </p:sp>
    </p:spTree>
    <p:extLst>
      <p:ext uri="{BB962C8B-B14F-4D97-AF65-F5344CB8AC3E}">
        <p14:creationId xmlns:p14="http://schemas.microsoft.com/office/powerpoint/2010/main" val="91653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2602-486B-1601-A689-D893C628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Traverse the following graph using Breadth First Search Technique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05BBA-BFD5-57D2-6259-39893A3A7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428" y="2171700"/>
            <a:ext cx="5987143" cy="3365907"/>
          </a:xfrm>
        </p:spPr>
      </p:pic>
    </p:spTree>
    <p:extLst>
      <p:ext uri="{BB962C8B-B14F-4D97-AF65-F5344CB8AC3E}">
        <p14:creationId xmlns:p14="http://schemas.microsoft.com/office/powerpoint/2010/main" val="222867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65E3-3DFD-B7F7-980D-322F45C2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5AADB-4050-F809-81CE-3769F1CF1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00" y="2171700"/>
            <a:ext cx="7642800" cy="2869224"/>
          </a:xfrm>
        </p:spPr>
      </p:pic>
    </p:spTree>
    <p:extLst>
      <p:ext uri="{BB962C8B-B14F-4D97-AF65-F5344CB8AC3E}">
        <p14:creationId xmlns:p14="http://schemas.microsoft.com/office/powerpoint/2010/main" val="398132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2D-0A05-850F-9F4C-1AD621B1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B129C3-ADF7-F4DF-FE9D-2E2B5BE59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00" y="2171700"/>
            <a:ext cx="7642800" cy="2980954"/>
          </a:xfrm>
        </p:spPr>
      </p:pic>
    </p:spTree>
    <p:extLst>
      <p:ext uri="{BB962C8B-B14F-4D97-AF65-F5344CB8AC3E}">
        <p14:creationId xmlns:p14="http://schemas.microsoft.com/office/powerpoint/2010/main" val="126501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CC12-C7C1-6266-002E-E28F1147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CF9923-BDEF-D8CB-91BB-51CB677BB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00" y="2171700"/>
            <a:ext cx="7642800" cy="3100638"/>
          </a:xfrm>
        </p:spPr>
      </p:pic>
    </p:spTree>
    <p:extLst>
      <p:ext uri="{BB962C8B-B14F-4D97-AF65-F5344CB8AC3E}">
        <p14:creationId xmlns:p14="http://schemas.microsoft.com/office/powerpoint/2010/main" val="417496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1709-4DBD-490D-28FB-769B3F8A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E08B82-5346-4523-2A37-765DCBB74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00" y="2171700"/>
            <a:ext cx="7642800" cy="3073439"/>
          </a:xfrm>
        </p:spPr>
      </p:pic>
    </p:spTree>
    <p:extLst>
      <p:ext uri="{BB962C8B-B14F-4D97-AF65-F5344CB8AC3E}">
        <p14:creationId xmlns:p14="http://schemas.microsoft.com/office/powerpoint/2010/main" val="245771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AFDE-1483-3250-9728-D6DCFF7B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663D03-EE2D-BE8A-95F1-F046A0187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837" y="2171700"/>
            <a:ext cx="7652326" cy="2872800"/>
          </a:xfrm>
        </p:spPr>
      </p:pic>
    </p:spTree>
    <p:extLst>
      <p:ext uri="{BB962C8B-B14F-4D97-AF65-F5344CB8AC3E}">
        <p14:creationId xmlns:p14="http://schemas.microsoft.com/office/powerpoint/2010/main" val="33283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CE25-B95C-E782-A852-8CB2F7F7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0A2E47-6C5E-7D74-194E-5D6D28C32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00" y="2171700"/>
            <a:ext cx="7642800" cy="2869224"/>
          </a:xfrm>
        </p:spPr>
      </p:pic>
    </p:spTree>
    <p:extLst>
      <p:ext uri="{BB962C8B-B14F-4D97-AF65-F5344CB8AC3E}">
        <p14:creationId xmlns:p14="http://schemas.microsoft.com/office/powerpoint/2010/main" val="2482921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{AF185298-87AF-4475-BBA4-B26371D9FEE1}tf10001105</Template>
  <TotalTime>83</TotalTime>
  <Words>293</Words>
  <Application>Microsoft Macintosh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Arimo</vt:lpstr>
      <vt:lpstr>Franklin Gothic Book</vt:lpstr>
      <vt:lpstr>Crop</vt:lpstr>
      <vt:lpstr>Breadth First Search (BFS)</vt:lpstr>
      <vt:lpstr>What Is Breadth Frist Search (BFS)?</vt:lpstr>
      <vt:lpstr>Traverse the following graph using Breadth First Search Technique</vt:lpstr>
      <vt:lpstr>Step1</vt:lpstr>
      <vt:lpstr>Step2</vt:lpstr>
      <vt:lpstr>Step3</vt:lpstr>
      <vt:lpstr>Step4</vt:lpstr>
      <vt:lpstr>Step5</vt:lpstr>
      <vt:lpstr>Step6</vt:lpstr>
      <vt:lpstr>Step7</vt:lpstr>
      <vt:lpstr>Step8</vt:lpstr>
      <vt:lpstr>Step9</vt:lpstr>
      <vt:lpstr>Applications of Breadth First Search</vt:lpstr>
      <vt:lpstr>Time and Space Complexity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 (BFS)</dc:title>
  <dc:creator>N. Rahman</dc:creator>
  <cp:lastModifiedBy>Microsoft Office User</cp:lastModifiedBy>
  <cp:revision>5</cp:revision>
  <dcterms:created xsi:type="dcterms:W3CDTF">2023-09-14T04:22:53Z</dcterms:created>
  <dcterms:modified xsi:type="dcterms:W3CDTF">2023-09-14T15:48:35Z</dcterms:modified>
</cp:coreProperties>
</file>